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79" r:id="rId2"/>
    <p:sldId id="267" r:id="rId3"/>
    <p:sldId id="304" r:id="rId4"/>
    <p:sldId id="284" r:id="rId5"/>
    <p:sldId id="259" r:id="rId6"/>
    <p:sldId id="305" r:id="rId7"/>
    <p:sldId id="282" r:id="rId8"/>
    <p:sldId id="306" r:id="rId9"/>
    <p:sldId id="307" r:id="rId10"/>
    <p:sldId id="309" r:id="rId11"/>
    <p:sldId id="310" r:id="rId12"/>
    <p:sldId id="308" r:id="rId13"/>
    <p:sldId id="311" r:id="rId14"/>
    <p:sldId id="303" r:id="rId15"/>
    <p:sldId id="313" r:id="rId16"/>
    <p:sldId id="315" r:id="rId17"/>
    <p:sldId id="316" r:id="rId18"/>
    <p:sldId id="312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1E887C-37AB-463D-891B-D4A64E13669D}" v="2758" dt="2023-01-12T20:26:40.806"/>
    <p1510:client id="{57A9002D-027D-42E2-9B66-E24E49DBAF52}" v="17" dt="2022-11-12T18:20:14.6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654" autoAdjust="0"/>
    <p:restoredTop sz="94681"/>
  </p:normalViewPr>
  <p:slideViewPr>
    <p:cSldViewPr snapToGrid="0" snapToObjects="1" showGuides="1">
      <p:cViewPr varScale="1">
        <p:scale>
          <a:sx n="78" d="100"/>
          <a:sy n="78" d="100"/>
        </p:scale>
        <p:origin x="67" y="158"/>
      </p:cViewPr>
      <p:guideLst>
        <p:guide orient="horz" pos="864"/>
        <p:guide pos="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a Vieira" userId="17c7ecb7741f764b" providerId="LiveId" clId="{57A9002D-027D-42E2-9B66-E24E49DBAF52}"/>
    <pc:docChg chg="undo redo custSel modSld">
      <pc:chgData name="Giovanna Vieira" userId="17c7ecb7741f764b" providerId="LiveId" clId="{57A9002D-027D-42E2-9B66-E24E49DBAF52}" dt="2022-11-12T18:20:45.189" v="305" actId="1076"/>
      <pc:docMkLst>
        <pc:docMk/>
      </pc:docMkLst>
      <pc:sldChg chg="addSp delSp modSp mod">
        <pc:chgData name="Giovanna Vieira" userId="17c7ecb7741f764b" providerId="LiveId" clId="{57A9002D-027D-42E2-9B66-E24E49DBAF52}" dt="2022-11-12T18:12:35.836" v="188" actId="1076"/>
        <pc:sldMkLst>
          <pc:docMk/>
          <pc:sldMk cId="4047255108" sldId="267"/>
        </pc:sldMkLst>
        <pc:spChg chg="mod">
          <ac:chgData name="Giovanna Vieira" userId="17c7ecb7741f764b" providerId="LiveId" clId="{57A9002D-027D-42E2-9B66-E24E49DBAF52}" dt="2022-11-12T18:09:15.717" v="36" actId="14100"/>
          <ac:spMkLst>
            <pc:docMk/>
            <pc:sldMk cId="4047255108" sldId="267"/>
            <ac:spMk id="2" creationId="{E8B8F26E-9345-4747-9094-972E38700A17}"/>
          </ac:spMkLst>
        </pc:spChg>
        <pc:spChg chg="mod">
          <ac:chgData name="Giovanna Vieira" userId="17c7ecb7741f764b" providerId="LiveId" clId="{57A9002D-027D-42E2-9B66-E24E49DBAF52}" dt="2022-11-12T18:10:48.395" v="96" actId="20577"/>
          <ac:spMkLst>
            <pc:docMk/>
            <pc:sldMk cId="4047255108" sldId="267"/>
            <ac:spMk id="3" creationId="{60B3D5A6-E766-7C41-BD00-B22DA4727FBA}"/>
          </ac:spMkLst>
        </pc:spChg>
        <pc:spChg chg="add mod">
          <ac:chgData name="Giovanna Vieira" userId="17c7ecb7741f764b" providerId="LiveId" clId="{57A9002D-027D-42E2-9B66-E24E49DBAF52}" dt="2022-11-12T18:09:30.522" v="50" actId="1076"/>
          <ac:spMkLst>
            <pc:docMk/>
            <pc:sldMk cId="4047255108" sldId="267"/>
            <ac:spMk id="6" creationId="{F53274BB-8A19-BD28-42B4-F97AFDA08D84}"/>
          </ac:spMkLst>
        </pc:spChg>
        <pc:spChg chg="add del mod">
          <ac:chgData name="Giovanna Vieira" userId="17c7ecb7741f764b" providerId="LiveId" clId="{57A9002D-027D-42E2-9B66-E24E49DBAF52}" dt="2022-11-12T18:11:47.919" v="159" actId="47"/>
          <ac:spMkLst>
            <pc:docMk/>
            <pc:sldMk cId="4047255108" sldId="267"/>
            <ac:spMk id="7" creationId="{AB94E2D6-0E14-B30C-DE54-BDF9D1DBC01E}"/>
          </ac:spMkLst>
        </pc:spChg>
        <pc:spChg chg="add del mod">
          <ac:chgData name="Giovanna Vieira" userId="17c7ecb7741f764b" providerId="LiveId" clId="{57A9002D-027D-42E2-9B66-E24E49DBAF52}" dt="2022-11-12T18:11:59.837" v="179" actId="478"/>
          <ac:spMkLst>
            <pc:docMk/>
            <pc:sldMk cId="4047255108" sldId="267"/>
            <ac:spMk id="8" creationId="{E41E0D2A-C304-3826-F975-88EB0C12C754}"/>
          </ac:spMkLst>
        </pc:spChg>
        <pc:spChg chg="add mod">
          <ac:chgData name="Giovanna Vieira" userId="17c7ecb7741f764b" providerId="LiveId" clId="{57A9002D-027D-42E2-9B66-E24E49DBAF52}" dt="2022-11-12T18:12:35.836" v="188" actId="1076"/>
          <ac:spMkLst>
            <pc:docMk/>
            <pc:sldMk cId="4047255108" sldId="267"/>
            <ac:spMk id="9" creationId="{DB97460F-6905-65D9-A96A-29A5CCCBA436}"/>
          </ac:spMkLst>
        </pc:spChg>
      </pc:sldChg>
      <pc:sldChg chg="modSp mod">
        <pc:chgData name="Giovanna Vieira" userId="17c7ecb7741f764b" providerId="LiveId" clId="{57A9002D-027D-42E2-9B66-E24E49DBAF52}" dt="2022-11-12T18:13:30.063" v="191" actId="1038"/>
        <pc:sldMkLst>
          <pc:docMk/>
          <pc:sldMk cId="1067902553" sldId="281"/>
        </pc:sldMkLst>
        <pc:spChg chg="mod">
          <ac:chgData name="Giovanna Vieira" userId="17c7ecb7741f764b" providerId="LiveId" clId="{57A9002D-027D-42E2-9B66-E24E49DBAF52}" dt="2022-11-12T18:13:30.063" v="191" actId="1038"/>
          <ac:spMkLst>
            <pc:docMk/>
            <pc:sldMk cId="1067902553" sldId="281"/>
            <ac:spMk id="3" creationId="{49C08CB0-2E68-164C-9080-887E2D20B522}"/>
          </ac:spMkLst>
        </pc:spChg>
      </pc:sldChg>
      <pc:sldChg chg="addSp delSp modSp mod">
        <pc:chgData name="Giovanna Vieira" userId="17c7ecb7741f764b" providerId="LiveId" clId="{57A9002D-027D-42E2-9B66-E24E49DBAF52}" dt="2022-11-12T18:17:36.009" v="244" actId="1076"/>
        <pc:sldMkLst>
          <pc:docMk/>
          <pc:sldMk cId="995224624" sldId="283"/>
        </pc:sldMkLst>
        <pc:spChg chg="mod">
          <ac:chgData name="Giovanna Vieira" userId="17c7ecb7741f764b" providerId="LiveId" clId="{57A9002D-027D-42E2-9B66-E24E49DBAF52}" dt="2022-11-12T18:09:45.514" v="51" actId="20577"/>
          <ac:spMkLst>
            <pc:docMk/>
            <pc:sldMk cId="995224624" sldId="283"/>
            <ac:spMk id="2" creationId="{E8B8F26E-9345-4747-9094-972E38700A17}"/>
          </ac:spMkLst>
        </pc:spChg>
        <pc:spChg chg="add del mod">
          <ac:chgData name="Giovanna Vieira" userId="17c7ecb7741f764b" providerId="LiveId" clId="{57A9002D-027D-42E2-9B66-E24E49DBAF52}" dt="2022-11-12T18:15:54.360" v="218" actId="478"/>
          <ac:spMkLst>
            <pc:docMk/>
            <pc:sldMk cId="995224624" sldId="283"/>
            <ac:spMk id="3" creationId="{60B3D5A6-E766-7C41-BD00-B22DA4727FBA}"/>
          </ac:spMkLst>
        </pc:spChg>
        <pc:spChg chg="add mod">
          <ac:chgData name="Giovanna Vieira" userId="17c7ecb7741f764b" providerId="LiveId" clId="{57A9002D-027D-42E2-9B66-E24E49DBAF52}" dt="2022-11-12T18:16:16.405" v="229" actId="1076"/>
          <ac:spMkLst>
            <pc:docMk/>
            <pc:sldMk cId="995224624" sldId="283"/>
            <ac:spMk id="6" creationId="{3805467D-F6B9-6F33-6ADE-5B797D2E2AD2}"/>
          </ac:spMkLst>
        </pc:spChg>
        <pc:spChg chg="add del mod">
          <ac:chgData name="Giovanna Vieira" userId="17c7ecb7741f764b" providerId="LiveId" clId="{57A9002D-027D-42E2-9B66-E24E49DBAF52}" dt="2022-11-12T18:17:36.009" v="244" actId="1076"/>
          <ac:spMkLst>
            <pc:docMk/>
            <pc:sldMk cId="995224624" sldId="283"/>
            <ac:spMk id="7" creationId="{2B3F0FAE-D1FC-A463-FA52-D6DA3D602A3D}"/>
          </ac:spMkLst>
        </pc:spChg>
      </pc:sldChg>
      <pc:sldChg chg="addSp delSp modSp mod">
        <pc:chgData name="Giovanna Vieira" userId="17c7ecb7741f764b" providerId="LiveId" clId="{57A9002D-027D-42E2-9B66-E24E49DBAF52}" dt="2022-11-12T18:17:25.755" v="243" actId="1076"/>
        <pc:sldMkLst>
          <pc:docMk/>
          <pc:sldMk cId="1513052900" sldId="284"/>
        </pc:sldMkLst>
        <pc:spChg chg="mod">
          <ac:chgData name="Giovanna Vieira" userId="17c7ecb7741f764b" providerId="LiveId" clId="{57A9002D-027D-42E2-9B66-E24E49DBAF52}" dt="2022-11-12T18:08:30.350" v="15" actId="20577"/>
          <ac:spMkLst>
            <pc:docMk/>
            <pc:sldMk cId="1513052900" sldId="284"/>
            <ac:spMk id="2" creationId="{E8B8F26E-9345-4747-9094-972E38700A17}"/>
          </ac:spMkLst>
        </pc:spChg>
        <pc:spChg chg="del mod">
          <ac:chgData name="Giovanna Vieira" userId="17c7ecb7741f764b" providerId="LiveId" clId="{57A9002D-027D-42E2-9B66-E24E49DBAF52}" dt="2022-11-12T18:16:26.797" v="231" actId="478"/>
          <ac:spMkLst>
            <pc:docMk/>
            <pc:sldMk cId="1513052900" sldId="284"/>
            <ac:spMk id="3" creationId="{60B3D5A6-E766-7C41-BD00-B22DA4727FBA}"/>
          </ac:spMkLst>
        </pc:spChg>
        <pc:spChg chg="add mod">
          <ac:chgData name="Giovanna Vieira" userId="17c7ecb7741f764b" providerId="LiveId" clId="{57A9002D-027D-42E2-9B66-E24E49DBAF52}" dt="2022-11-12T18:16:53.925" v="237" actId="1076"/>
          <ac:spMkLst>
            <pc:docMk/>
            <pc:sldMk cId="1513052900" sldId="284"/>
            <ac:spMk id="6" creationId="{ABF6CBAD-B73A-6F8C-6AD1-99BCF753DCD6}"/>
          </ac:spMkLst>
        </pc:spChg>
        <pc:spChg chg="add mod">
          <ac:chgData name="Giovanna Vieira" userId="17c7ecb7741f764b" providerId="LiveId" clId="{57A9002D-027D-42E2-9B66-E24E49DBAF52}" dt="2022-11-12T18:17:25.755" v="243" actId="1076"/>
          <ac:spMkLst>
            <pc:docMk/>
            <pc:sldMk cId="1513052900" sldId="284"/>
            <ac:spMk id="7" creationId="{56874DC3-1D79-B6EC-6969-49BD45D7C3E3}"/>
          </ac:spMkLst>
        </pc:spChg>
      </pc:sldChg>
      <pc:sldChg chg="addSp modSp mod">
        <pc:chgData name="Giovanna Vieira" userId="17c7ecb7741f764b" providerId="LiveId" clId="{57A9002D-027D-42E2-9B66-E24E49DBAF52}" dt="2022-11-12T18:08:54.181" v="32" actId="20577"/>
        <pc:sldMkLst>
          <pc:docMk/>
          <pc:sldMk cId="4140266248" sldId="285"/>
        </pc:sldMkLst>
        <pc:spChg chg="mod">
          <ac:chgData name="Giovanna Vieira" userId="17c7ecb7741f764b" providerId="LiveId" clId="{57A9002D-027D-42E2-9B66-E24E49DBAF52}" dt="2022-11-12T18:08:46.808" v="17" actId="20577"/>
          <ac:spMkLst>
            <pc:docMk/>
            <pc:sldMk cId="4140266248" sldId="285"/>
            <ac:spMk id="2" creationId="{E8B8F26E-9345-4747-9094-972E38700A17}"/>
          </ac:spMkLst>
        </pc:spChg>
        <pc:spChg chg="add mod">
          <ac:chgData name="Giovanna Vieira" userId="17c7ecb7741f764b" providerId="LiveId" clId="{57A9002D-027D-42E2-9B66-E24E49DBAF52}" dt="2022-11-12T18:08:54.181" v="32" actId="20577"/>
          <ac:spMkLst>
            <pc:docMk/>
            <pc:sldMk cId="4140266248" sldId="285"/>
            <ac:spMk id="3" creationId="{E5450415-129C-ECDF-741C-016CA14BFA96}"/>
          </ac:spMkLst>
        </pc:spChg>
      </pc:sldChg>
      <pc:sldChg chg="addSp delSp modSp mod">
        <pc:chgData name="Giovanna Vieira" userId="17c7ecb7741f764b" providerId="LiveId" clId="{57A9002D-027D-42E2-9B66-E24E49DBAF52}" dt="2022-11-12T18:19:55.509" v="293" actId="1076"/>
        <pc:sldMkLst>
          <pc:docMk/>
          <pc:sldMk cId="489890746" sldId="301"/>
        </pc:sldMkLst>
        <pc:spChg chg="mod">
          <ac:chgData name="Giovanna Vieira" userId="17c7ecb7741f764b" providerId="LiveId" clId="{57A9002D-027D-42E2-9B66-E24E49DBAF52}" dt="2022-11-12T18:10:12.526" v="79" actId="20577"/>
          <ac:spMkLst>
            <pc:docMk/>
            <pc:sldMk cId="489890746" sldId="301"/>
            <ac:spMk id="2" creationId="{E8B8F26E-9345-4747-9094-972E38700A17}"/>
          </ac:spMkLst>
        </pc:spChg>
        <pc:spChg chg="add del mod">
          <ac:chgData name="Giovanna Vieira" userId="17c7ecb7741f764b" providerId="LiveId" clId="{57A9002D-027D-42E2-9B66-E24E49DBAF52}" dt="2022-11-12T18:18:35.673" v="264" actId="478"/>
          <ac:spMkLst>
            <pc:docMk/>
            <pc:sldMk cId="489890746" sldId="301"/>
            <ac:spMk id="3" creationId="{60B3D5A6-E766-7C41-BD00-B22DA4727FBA}"/>
          </ac:spMkLst>
        </pc:spChg>
        <pc:spChg chg="add mod">
          <ac:chgData name="Giovanna Vieira" userId="17c7ecb7741f764b" providerId="LiveId" clId="{57A9002D-027D-42E2-9B66-E24E49DBAF52}" dt="2022-11-12T18:19:55.509" v="293" actId="1076"/>
          <ac:spMkLst>
            <pc:docMk/>
            <pc:sldMk cId="489890746" sldId="301"/>
            <ac:spMk id="6" creationId="{EDAB681A-841B-0D75-505E-ED7A231EA860}"/>
          </ac:spMkLst>
        </pc:spChg>
        <pc:spChg chg="add del mod">
          <ac:chgData name="Giovanna Vieira" userId="17c7ecb7741f764b" providerId="LiveId" clId="{57A9002D-027D-42E2-9B66-E24E49DBAF52}" dt="2022-11-12T18:18:36.008" v="265" actId="478"/>
          <ac:spMkLst>
            <pc:docMk/>
            <pc:sldMk cId="489890746" sldId="301"/>
            <ac:spMk id="8" creationId="{7F9B1756-6A28-FC62-0B46-8E201677CCA4}"/>
          </ac:spMkLst>
        </pc:spChg>
        <pc:spChg chg="add del mod">
          <ac:chgData name="Giovanna Vieira" userId="17c7ecb7741f764b" providerId="LiveId" clId="{57A9002D-027D-42E2-9B66-E24E49DBAF52}" dt="2022-11-12T18:19:44.159" v="292" actId="2710"/>
          <ac:spMkLst>
            <pc:docMk/>
            <pc:sldMk cId="489890746" sldId="301"/>
            <ac:spMk id="9" creationId="{B4E1602B-E1D8-DE15-E6D8-5B1DB4BC6172}"/>
          </ac:spMkLst>
        </pc:spChg>
      </pc:sldChg>
      <pc:sldChg chg="addSp delSp modSp mod">
        <pc:chgData name="Giovanna Vieira" userId="17c7ecb7741f764b" providerId="LiveId" clId="{57A9002D-027D-42E2-9B66-E24E49DBAF52}" dt="2022-11-12T18:20:45.189" v="305" actId="1076"/>
        <pc:sldMkLst>
          <pc:docMk/>
          <pc:sldMk cId="1973167358" sldId="302"/>
        </pc:sldMkLst>
        <pc:spChg chg="mod">
          <ac:chgData name="Giovanna Vieira" userId="17c7ecb7741f764b" providerId="LiveId" clId="{57A9002D-027D-42E2-9B66-E24E49DBAF52}" dt="2022-11-12T18:10:27.593" v="94" actId="20577"/>
          <ac:spMkLst>
            <pc:docMk/>
            <pc:sldMk cId="1973167358" sldId="302"/>
            <ac:spMk id="2" creationId="{E8B8F26E-9345-4747-9094-972E38700A17}"/>
          </ac:spMkLst>
        </pc:spChg>
        <pc:spChg chg="del mod">
          <ac:chgData name="Giovanna Vieira" userId="17c7ecb7741f764b" providerId="LiveId" clId="{57A9002D-027D-42E2-9B66-E24E49DBAF52}" dt="2022-11-12T18:20:07.486" v="296" actId="478"/>
          <ac:spMkLst>
            <pc:docMk/>
            <pc:sldMk cId="1973167358" sldId="302"/>
            <ac:spMk id="3" creationId="{60B3D5A6-E766-7C41-BD00-B22DA4727FBA}"/>
          </ac:spMkLst>
        </pc:spChg>
        <pc:spChg chg="add mod">
          <ac:chgData name="Giovanna Vieira" userId="17c7ecb7741f764b" providerId="LiveId" clId="{57A9002D-027D-42E2-9B66-E24E49DBAF52}" dt="2022-11-12T18:20:45.189" v="305" actId="1076"/>
          <ac:spMkLst>
            <pc:docMk/>
            <pc:sldMk cId="1973167358" sldId="302"/>
            <ac:spMk id="6" creationId="{EE308FAD-9D37-E9A0-7E54-D0E301D08CAB}"/>
          </ac:spMkLst>
        </pc:spChg>
        <pc:spChg chg="add mod">
          <ac:chgData name="Giovanna Vieira" userId="17c7ecb7741f764b" providerId="LiveId" clId="{57A9002D-027D-42E2-9B66-E24E49DBAF52}" dt="2022-11-12T18:20:39.805" v="304" actId="14100"/>
          <ac:spMkLst>
            <pc:docMk/>
            <pc:sldMk cId="1973167358" sldId="302"/>
            <ac:spMk id="7" creationId="{9C40B13B-8FF9-8DDE-6D82-8839A4637D6C}"/>
          </ac:spMkLst>
        </pc:spChg>
      </pc:sldChg>
    </pc:docChg>
  </pc:docChgLst>
  <pc:docChgLst>
    <pc:chgData name="Giovanna Carolina Magalhães Vieira" userId="17c7ecb7741f764b" providerId="Windows Live" clId="Web-{461E887C-37AB-463D-891B-D4A64E13669D}"/>
    <pc:docChg chg="addSld delSld modSld sldOrd">
      <pc:chgData name="Giovanna Carolina Magalhães Vieira" userId="17c7ecb7741f764b" providerId="Windows Live" clId="Web-{461E887C-37AB-463D-891B-D4A64E13669D}" dt="2023-01-12T20:26:39.759" v="1649" actId="20577"/>
      <pc:docMkLst>
        <pc:docMk/>
      </pc:docMkLst>
      <pc:sldChg chg="delSp modSp">
        <pc:chgData name="Giovanna Carolina Magalhães Vieira" userId="17c7ecb7741f764b" providerId="Windows Live" clId="Web-{461E887C-37AB-463D-891B-D4A64E13669D}" dt="2023-01-12T18:48:26.402" v="371" actId="20577"/>
        <pc:sldMkLst>
          <pc:docMk/>
          <pc:sldMk cId="1489297631" sldId="259"/>
        </pc:sldMkLst>
        <pc:spChg chg="mod">
          <ac:chgData name="Giovanna Carolina Magalhães Vieira" userId="17c7ecb7741f764b" providerId="Windows Live" clId="Web-{461E887C-37AB-463D-891B-D4A64E13669D}" dt="2023-01-12T18:47:30.760" v="360" actId="20577"/>
          <ac:spMkLst>
            <pc:docMk/>
            <pc:sldMk cId="1489297631" sldId="259"/>
            <ac:spMk id="4" creationId="{09BEE7A3-F2C2-8145-B852-24B96B83A958}"/>
          </ac:spMkLst>
        </pc:spChg>
        <pc:spChg chg="mod">
          <ac:chgData name="Giovanna Carolina Magalhães Vieira" userId="17c7ecb7741f764b" providerId="Windows Live" clId="Web-{461E887C-37AB-463D-891B-D4A64E13669D}" dt="2023-01-12T18:48:26.402" v="371" actId="20577"/>
          <ac:spMkLst>
            <pc:docMk/>
            <pc:sldMk cId="1489297631" sldId="259"/>
            <ac:spMk id="33" creationId="{C39E92EF-EA57-D14F-879A-1E01FCAE5C7C}"/>
          </ac:spMkLst>
        </pc:spChg>
        <pc:grpChg chg="del">
          <ac:chgData name="Giovanna Carolina Magalhães Vieira" userId="17c7ecb7741f764b" providerId="Windows Live" clId="Web-{461E887C-37AB-463D-891B-D4A64E13669D}" dt="2023-01-12T18:39:08.524" v="301"/>
          <ac:grpSpMkLst>
            <pc:docMk/>
            <pc:sldMk cId="1489297631" sldId="259"/>
            <ac:grpSpMk id="51" creationId="{C3DD4A4E-B1CE-1A4E-8298-CB1425F09C06}"/>
          </ac:grpSpMkLst>
        </pc:grpChg>
        <pc:cxnChg chg="del">
          <ac:chgData name="Giovanna Carolina Magalhães Vieira" userId="17c7ecb7741f764b" providerId="Windows Live" clId="Web-{461E887C-37AB-463D-891B-D4A64E13669D}" dt="2023-01-12T18:41:18.044" v="325"/>
          <ac:cxnSpMkLst>
            <pc:docMk/>
            <pc:sldMk cId="1489297631" sldId="259"/>
            <ac:cxnSpMk id="17" creationId="{885CB596-C308-FD22-A9D4-90C79DC65E2A}"/>
          </ac:cxnSpMkLst>
        </pc:cxnChg>
      </pc:sldChg>
      <pc:sldChg chg="modSp">
        <pc:chgData name="Giovanna Carolina Magalhães Vieira" userId="17c7ecb7741f764b" providerId="Windows Live" clId="Web-{461E887C-37AB-463D-891B-D4A64E13669D}" dt="2023-01-12T18:30:06.912" v="145" actId="20577"/>
        <pc:sldMkLst>
          <pc:docMk/>
          <pc:sldMk cId="4047255108" sldId="267"/>
        </pc:sldMkLst>
        <pc:spChg chg="mod">
          <ac:chgData name="Giovanna Carolina Magalhães Vieira" userId="17c7ecb7741f764b" providerId="Windows Live" clId="Web-{461E887C-37AB-463D-891B-D4A64E13669D}" dt="2023-01-12T18:26:41.687" v="28" actId="20577"/>
          <ac:spMkLst>
            <pc:docMk/>
            <pc:sldMk cId="4047255108" sldId="267"/>
            <ac:spMk id="6" creationId="{F53274BB-8A19-BD28-42B4-F97AFDA08D84}"/>
          </ac:spMkLst>
        </pc:spChg>
        <pc:spChg chg="mod">
          <ac:chgData name="Giovanna Carolina Magalhães Vieira" userId="17c7ecb7741f764b" providerId="Windows Live" clId="Web-{461E887C-37AB-463D-891B-D4A64E13669D}" dt="2023-01-12T18:30:06.912" v="145" actId="20577"/>
          <ac:spMkLst>
            <pc:docMk/>
            <pc:sldMk cId="4047255108" sldId="267"/>
            <ac:spMk id="9" creationId="{DB97460F-6905-65D9-A96A-29A5CCCBA436}"/>
          </ac:spMkLst>
        </pc:spChg>
      </pc:sldChg>
      <pc:sldChg chg="modSp">
        <pc:chgData name="Giovanna Carolina Magalhães Vieira" userId="17c7ecb7741f764b" providerId="Windows Live" clId="Web-{461E887C-37AB-463D-891B-D4A64E13669D}" dt="2023-01-12T18:25:51.998" v="18" actId="20577"/>
        <pc:sldMkLst>
          <pc:docMk/>
          <pc:sldMk cId="1491976537" sldId="279"/>
        </pc:sldMkLst>
        <pc:spChg chg="mod">
          <ac:chgData name="Giovanna Carolina Magalhães Vieira" userId="17c7ecb7741f764b" providerId="Windows Live" clId="Web-{461E887C-37AB-463D-891B-D4A64E13669D}" dt="2023-01-12T18:25:51.998" v="18" actId="20577"/>
          <ac:spMkLst>
            <pc:docMk/>
            <pc:sldMk cId="1491976537" sldId="279"/>
            <ac:spMk id="11" creationId="{00CC22B5-8500-2C45-91DE-A596A6DF1C3B}"/>
          </ac:spMkLst>
        </pc:spChg>
      </pc:sldChg>
      <pc:sldChg chg="addSp delSp modSp">
        <pc:chgData name="Giovanna Carolina Magalhães Vieira" userId="17c7ecb7741f764b" providerId="Windows Live" clId="Web-{461E887C-37AB-463D-891B-D4A64E13669D}" dt="2023-01-12T19:21:49.219" v="894" actId="20577"/>
        <pc:sldMkLst>
          <pc:docMk/>
          <pc:sldMk cId="1425106875" sldId="282"/>
        </pc:sldMkLst>
        <pc:spChg chg="add del mod">
          <ac:chgData name="Giovanna Carolina Magalhães Vieira" userId="17c7ecb7741f764b" providerId="Windows Live" clId="Web-{461E887C-37AB-463D-891B-D4A64E13669D}" dt="2023-01-12T19:01:23.912" v="463"/>
          <ac:spMkLst>
            <pc:docMk/>
            <pc:sldMk cId="1425106875" sldId="282"/>
            <ac:spMk id="3" creationId="{08A7BF22-77E8-3317-7064-BDFA752C7B2D}"/>
          </ac:spMkLst>
        </pc:spChg>
        <pc:spChg chg="mod">
          <ac:chgData name="Giovanna Carolina Magalhães Vieira" userId="17c7ecb7741f764b" providerId="Windows Live" clId="Web-{461E887C-37AB-463D-891B-D4A64E13669D}" dt="2023-01-12T19:21:49.219" v="894" actId="20577"/>
          <ac:spMkLst>
            <pc:docMk/>
            <pc:sldMk cId="1425106875" sldId="282"/>
            <ac:spMk id="4" creationId="{09BEE7A3-F2C2-8145-B852-24B96B83A958}"/>
          </ac:spMkLst>
        </pc:spChg>
        <pc:spChg chg="mod">
          <ac:chgData name="Giovanna Carolina Magalhães Vieira" userId="17c7ecb7741f764b" providerId="Windows Live" clId="Web-{461E887C-37AB-463D-891B-D4A64E13669D}" dt="2023-01-12T19:02:07.086" v="477" actId="20577"/>
          <ac:spMkLst>
            <pc:docMk/>
            <pc:sldMk cId="1425106875" sldId="282"/>
            <ac:spMk id="33" creationId="{C39E92EF-EA57-D14F-879A-1E01FCAE5C7C}"/>
          </ac:spMkLst>
        </pc:spChg>
        <pc:picChg chg="add mod">
          <ac:chgData name="Giovanna Carolina Magalhães Vieira" userId="17c7ecb7741f764b" providerId="Windows Live" clId="Web-{461E887C-37AB-463D-891B-D4A64E13669D}" dt="2023-01-12T19:21:00.717" v="863" actId="1076"/>
          <ac:picMkLst>
            <pc:docMk/>
            <pc:sldMk cId="1425106875" sldId="282"/>
            <ac:picMk id="5" creationId="{C86D9244-22EC-C945-05A8-08298479162D}"/>
          </ac:picMkLst>
        </pc:picChg>
        <pc:picChg chg="add mod">
          <ac:chgData name="Giovanna Carolina Magalhães Vieira" userId="17c7ecb7741f764b" providerId="Windows Live" clId="Web-{461E887C-37AB-463D-891B-D4A64E13669D}" dt="2023-01-12T19:19:26.276" v="821" actId="1076"/>
          <ac:picMkLst>
            <pc:docMk/>
            <pc:sldMk cId="1425106875" sldId="282"/>
            <ac:picMk id="6" creationId="{3A60E5F2-30C9-7A99-10BF-27E5767384E3}"/>
          </ac:picMkLst>
        </pc:picChg>
        <pc:picChg chg="add mod">
          <ac:chgData name="Giovanna Carolina Magalhães Vieira" userId="17c7ecb7741f764b" providerId="Windows Live" clId="Web-{461E887C-37AB-463D-891B-D4A64E13669D}" dt="2023-01-12T19:20:12.387" v="829" actId="1076"/>
          <ac:picMkLst>
            <pc:docMk/>
            <pc:sldMk cId="1425106875" sldId="282"/>
            <ac:picMk id="7" creationId="{DCCD31DF-1F7D-AE67-F0A6-17ED426CC886}"/>
          </ac:picMkLst>
        </pc:picChg>
        <pc:picChg chg="del">
          <ac:chgData name="Giovanna Carolina Magalhães Vieira" userId="17c7ecb7741f764b" providerId="Windows Live" clId="Web-{461E887C-37AB-463D-891B-D4A64E13669D}" dt="2023-01-12T18:57:48.374" v="459"/>
          <ac:picMkLst>
            <pc:docMk/>
            <pc:sldMk cId="1425106875" sldId="282"/>
            <ac:picMk id="1028" creationId="{A46ABF02-02BD-E61C-C61E-21911AC9B799}"/>
          </ac:picMkLst>
        </pc:picChg>
      </pc:sldChg>
      <pc:sldChg chg="del">
        <pc:chgData name="Giovanna Carolina Magalhães Vieira" userId="17c7ecb7741f764b" providerId="Windows Live" clId="Web-{461E887C-37AB-463D-891B-D4A64E13669D}" dt="2023-01-12T18:32:11.166" v="165"/>
        <pc:sldMkLst>
          <pc:docMk/>
          <pc:sldMk cId="995224624" sldId="283"/>
        </pc:sldMkLst>
      </pc:sldChg>
      <pc:sldChg chg="modSp">
        <pc:chgData name="Giovanna Carolina Magalhães Vieira" userId="17c7ecb7741f764b" providerId="Windows Live" clId="Web-{461E887C-37AB-463D-891B-D4A64E13669D}" dt="2023-01-12T18:37:37.131" v="294" actId="1076"/>
        <pc:sldMkLst>
          <pc:docMk/>
          <pc:sldMk cId="1513052900" sldId="284"/>
        </pc:sldMkLst>
        <pc:spChg chg="mod">
          <ac:chgData name="Giovanna Carolina Magalhães Vieira" userId="17c7ecb7741f764b" providerId="Windows Live" clId="Web-{461E887C-37AB-463D-891B-D4A64E13669D}" dt="2023-01-12T18:37:37.131" v="294" actId="1076"/>
          <ac:spMkLst>
            <pc:docMk/>
            <pc:sldMk cId="1513052900" sldId="284"/>
            <ac:spMk id="7" creationId="{56874DC3-1D79-B6EC-6969-49BD45D7C3E3}"/>
          </ac:spMkLst>
        </pc:spChg>
      </pc:sldChg>
      <pc:sldChg chg="del">
        <pc:chgData name="Giovanna Carolina Magalhães Vieira" userId="17c7ecb7741f764b" providerId="Windows Live" clId="Web-{461E887C-37AB-463D-891B-D4A64E13669D}" dt="2023-01-12T18:48:12.839" v="361"/>
        <pc:sldMkLst>
          <pc:docMk/>
          <pc:sldMk cId="4140266248" sldId="285"/>
        </pc:sldMkLst>
      </pc:sldChg>
      <pc:sldChg chg="del">
        <pc:chgData name="Giovanna Carolina Magalhães Vieira" userId="17c7ecb7741f764b" providerId="Windows Live" clId="Web-{461E887C-37AB-463D-891B-D4A64E13669D}" dt="2023-01-12T19:02:08.930" v="478"/>
        <pc:sldMkLst>
          <pc:docMk/>
          <pc:sldMk cId="168148867" sldId="286"/>
        </pc:sldMkLst>
      </pc:sldChg>
      <pc:sldChg chg="del">
        <pc:chgData name="Giovanna Carolina Magalhães Vieira" userId="17c7ecb7741f764b" providerId="Windows Live" clId="Web-{461E887C-37AB-463D-891B-D4A64E13669D}" dt="2023-01-12T19:02:10.258" v="479"/>
        <pc:sldMkLst>
          <pc:docMk/>
          <pc:sldMk cId="2085320621" sldId="287"/>
        </pc:sldMkLst>
      </pc:sldChg>
      <pc:sldChg chg="del">
        <pc:chgData name="Giovanna Carolina Magalhães Vieira" userId="17c7ecb7741f764b" providerId="Windows Live" clId="Web-{461E887C-37AB-463D-891B-D4A64E13669D}" dt="2023-01-12T19:02:10.820" v="480"/>
        <pc:sldMkLst>
          <pc:docMk/>
          <pc:sldMk cId="1320372751" sldId="288"/>
        </pc:sldMkLst>
      </pc:sldChg>
      <pc:sldChg chg="del">
        <pc:chgData name="Giovanna Carolina Magalhães Vieira" userId="17c7ecb7741f764b" providerId="Windows Live" clId="Web-{461E887C-37AB-463D-891B-D4A64E13669D}" dt="2023-01-12T19:02:15.180" v="486"/>
        <pc:sldMkLst>
          <pc:docMk/>
          <pc:sldMk cId="3044649534" sldId="289"/>
        </pc:sldMkLst>
      </pc:sldChg>
      <pc:sldChg chg="del">
        <pc:chgData name="Giovanna Carolina Magalhães Vieira" userId="17c7ecb7741f764b" providerId="Windows Live" clId="Web-{461E887C-37AB-463D-891B-D4A64E13669D}" dt="2023-01-12T19:02:16.742" v="489"/>
        <pc:sldMkLst>
          <pc:docMk/>
          <pc:sldMk cId="3988532427" sldId="290"/>
        </pc:sldMkLst>
      </pc:sldChg>
      <pc:sldChg chg="del">
        <pc:chgData name="Giovanna Carolina Magalhães Vieira" userId="17c7ecb7741f764b" providerId="Windows Live" clId="Web-{461E887C-37AB-463D-891B-D4A64E13669D}" dt="2023-01-12T19:02:17.133" v="490"/>
        <pc:sldMkLst>
          <pc:docMk/>
          <pc:sldMk cId="3339890543" sldId="291"/>
        </pc:sldMkLst>
      </pc:sldChg>
      <pc:sldChg chg="del">
        <pc:chgData name="Giovanna Carolina Magalhães Vieira" userId="17c7ecb7741f764b" providerId="Windows Live" clId="Web-{461E887C-37AB-463D-891B-D4A64E13669D}" dt="2023-01-12T19:02:17.649" v="491"/>
        <pc:sldMkLst>
          <pc:docMk/>
          <pc:sldMk cId="3637400136" sldId="292"/>
        </pc:sldMkLst>
      </pc:sldChg>
      <pc:sldChg chg="del">
        <pc:chgData name="Giovanna Carolina Magalhães Vieira" userId="17c7ecb7741f764b" providerId="Windows Live" clId="Web-{461E887C-37AB-463D-891B-D4A64E13669D}" dt="2023-01-12T19:02:11.305" v="481"/>
        <pc:sldMkLst>
          <pc:docMk/>
          <pc:sldMk cId="1906898405" sldId="293"/>
        </pc:sldMkLst>
      </pc:sldChg>
      <pc:sldChg chg="del">
        <pc:chgData name="Giovanna Carolina Magalhães Vieira" userId="17c7ecb7741f764b" providerId="Windows Live" clId="Web-{461E887C-37AB-463D-891B-D4A64E13669D}" dt="2023-01-12T19:02:11.836" v="482"/>
        <pc:sldMkLst>
          <pc:docMk/>
          <pc:sldMk cId="1035642730" sldId="294"/>
        </pc:sldMkLst>
      </pc:sldChg>
      <pc:sldChg chg="del">
        <pc:chgData name="Giovanna Carolina Magalhães Vieira" userId="17c7ecb7741f764b" providerId="Windows Live" clId="Web-{461E887C-37AB-463D-891B-D4A64E13669D}" dt="2023-01-12T19:02:13.852" v="483"/>
        <pc:sldMkLst>
          <pc:docMk/>
          <pc:sldMk cId="979775304" sldId="295"/>
        </pc:sldMkLst>
      </pc:sldChg>
      <pc:sldChg chg="del">
        <pc:chgData name="Giovanna Carolina Magalhães Vieira" userId="17c7ecb7741f764b" providerId="Windows Live" clId="Web-{461E887C-37AB-463D-891B-D4A64E13669D}" dt="2023-01-12T19:02:14.430" v="484"/>
        <pc:sldMkLst>
          <pc:docMk/>
          <pc:sldMk cId="3618388566" sldId="296"/>
        </pc:sldMkLst>
      </pc:sldChg>
      <pc:sldChg chg="del">
        <pc:chgData name="Giovanna Carolina Magalhães Vieira" userId="17c7ecb7741f764b" providerId="Windows Live" clId="Web-{461E887C-37AB-463D-891B-D4A64E13669D}" dt="2023-01-12T19:02:14.820" v="485"/>
        <pc:sldMkLst>
          <pc:docMk/>
          <pc:sldMk cId="3715819347" sldId="297"/>
        </pc:sldMkLst>
      </pc:sldChg>
      <pc:sldChg chg="del">
        <pc:chgData name="Giovanna Carolina Magalhães Vieira" userId="17c7ecb7741f764b" providerId="Windows Live" clId="Web-{461E887C-37AB-463D-891B-D4A64E13669D}" dt="2023-01-12T19:02:15.820" v="487"/>
        <pc:sldMkLst>
          <pc:docMk/>
          <pc:sldMk cId="1647086677" sldId="299"/>
        </pc:sldMkLst>
      </pc:sldChg>
      <pc:sldChg chg="del">
        <pc:chgData name="Giovanna Carolina Magalhães Vieira" userId="17c7ecb7741f764b" providerId="Windows Live" clId="Web-{461E887C-37AB-463D-891B-D4A64E13669D}" dt="2023-01-12T19:02:16.274" v="488"/>
        <pc:sldMkLst>
          <pc:docMk/>
          <pc:sldMk cId="3970368088" sldId="300"/>
        </pc:sldMkLst>
      </pc:sldChg>
      <pc:sldChg chg="del">
        <pc:chgData name="Giovanna Carolina Magalhães Vieira" userId="17c7ecb7741f764b" providerId="Windows Live" clId="Web-{461E887C-37AB-463D-891B-D4A64E13669D}" dt="2023-01-12T18:38:43.320" v="295"/>
        <pc:sldMkLst>
          <pc:docMk/>
          <pc:sldMk cId="489890746" sldId="301"/>
        </pc:sldMkLst>
      </pc:sldChg>
      <pc:sldChg chg="del">
        <pc:chgData name="Giovanna Carolina Magalhães Vieira" userId="17c7ecb7741f764b" providerId="Windows Live" clId="Web-{461E887C-37AB-463D-891B-D4A64E13669D}" dt="2023-01-12T18:38:45.211" v="296"/>
        <pc:sldMkLst>
          <pc:docMk/>
          <pc:sldMk cId="1973167358" sldId="302"/>
        </pc:sldMkLst>
      </pc:sldChg>
      <pc:sldChg chg="modSp">
        <pc:chgData name="Giovanna Carolina Magalhães Vieira" userId="17c7ecb7741f764b" providerId="Windows Live" clId="Web-{461E887C-37AB-463D-891B-D4A64E13669D}" dt="2023-01-12T20:26:39.759" v="1649" actId="20577"/>
        <pc:sldMkLst>
          <pc:docMk/>
          <pc:sldMk cId="66437876" sldId="303"/>
        </pc:sldMkLst>
        <pc:spChg chg="mod">
          <ac:chgData name="Giovanna Carolina Magalhães Vieira" userId="17c7ecb7741f764b" providerId="Windows Live" clId="Web-{461E887C-37AB-463D-891B-D4A64E13669D}" dt="2023-01-12T20:02:42.561" v="1273" actId="20577"/>
          <ac:spMkLst>
            <pc:docMk/>
            <pc:sldMk cId="66437876" sldId="303"/>
            <ac:spMk id="4" creationId="{B2BD046D-D4D3-5C48-9D68-AE42423390A9}"/>
          </ac:spMkLst>
        </pc:spChg>
        <pc:spChg chg="mod">
          <ac:chgData name="Giovanna Carolina Magalhães Vieira" userId="17c7ecb7741f764b" providerId="Windows Live" clId="Web-{461E887C-37AB-463D-891B-D4A64E13669D}" dt="2023-01-12T20:26:39.759" v="1649" actId="20577"/>
          <ac:spMkLst>
            <pc:docMk/>
            <pc:sldMk cId="66437876" sldId="303"/>
            <ac:spMk id="9" creationId="{0087AA53-A2BE-554B-AAE4-C6D527006499}"/>
          </ac:spMkLst>
        </pc:spChg>
      </pc:sldChg>
      <pc:sldChg chg="modSp add replId">
        <pc:chgData name="Giovanna Carolina Magalhães Vieira" userId="17c7ecb7741f764b" providerId="Windows Live" clId="Web-{461E887C-37AB-463D-891B-D4A64E13669D}" dt="2023-01-12T20:03:23.890" v="1287" actId="1076"/>
        <pc:sldMkLst>
          <pc:docMk/>
          <pc:sldMk cId="3826957564" sldId="304"/>
        </pc:sldMkLst>
        <pc:spChg chg="mod">
          <ac:chgData name="Giovanna Carolina Magalhães Vieira" userId="17c7ecb7741f764b" providerId="Windows Live" clId="Web-{461E887C-37AB-463D-891B-D4A64E13669D}" dt="2023-01-12T18:33:54.998" v="185" actId="14100"/>
          <ac:spMkLst>
            <pc:docMk/>
            <pc:sldMk cId="3826957564" sldId="304"/>
            <ac:spMk id="2" creationId="{E8B8F26E-9345-4747-9094-972E38700A17}"/>
          </ac:spMkLst>
        </pc:spChg>
        <pc:spChg chg="mod">
          <ac:chgData name="Giovanna Carolina Magalhães Vieira" userId="17c7ecb7741f764b" providerId="Windows Live" clId="Web-{461E887C-37AB-463D-891B-D4A64E13669D}" dt="2023-01-12T18:33:00.543" v="175" actId="1076"/>
          <ac:spMkLst>
            <pc:docMk/>
            <pc:sldMk cId="3826957564" sldId="304"/>
            <ac:spMk id="6" creationId="{F53274BB-8A19-BD28-42B4-F97AFDA08D84}"/>
          </ac:spMkLst>
        </pc:spChg>
        <pc:spChg chg="mod">
          <ac:chgData name="Giovanna Carolina Magalhães Vieira" userId="17c7ecb7741f764b" providerId="Windows Live" clId="Web-{461E887C-37AB-463D-891B-D4A64E13669D}" dt="2023-01-12T20:03:23.890" v="1287" actId="1076"/>
          <ac:spMkLst>
            <pc:docMk/>
            <pc:sldMk cId="3826957564" sldId="304"/>
            <ac:spMk id="9" creationId="{DB97460F-6905-65D9-A96A-29A5CCCBA436}"/>
          </ac:spMkLst>
        </pc:spChg>
      </pc:sldChg>
      <pc:sldChg chg="modSp add replId">
        <pc:chgData name="Giovanna Carolina Magalhães Vieira" userId="17c7ecb7741f764b" providerId="Windows Live" clId="Web-{461E887C-37AB-463D-891B-D4A64E13669D}" dt="2023-01-12T18:52:14.660" v="449" actId="20577"/>
        <pc:sldMkLst>
          <pc:docMk/>
          <pc:sldMk cId="2581914866" sldId="305"/>
        </pc:sldMkLst>
        <pc:spChg chg="mod">
          <ac:chgData name="Giovanna Carolina Magalhães Vieira" userId="17c7ecb7741f764b" providerId="Windows Live" clId="Web-{461E887C-37AB-463D-891B-D4A64E13669D}" dt="2023-01-12T18:52:14.660" v="449" actId="20577"/>
          <ac:spMkLst>
            <pc:docMk/>
            <pc:sldMk cId="2581914866" sldId="305"/>
            <ac:spMk id="4" creationId="{09BEE7A3-F2C2-8145-B852-24B96B83A958}"/>
          </ac:spMkLst>
        </pc:spChg>
        <pc:spChg chg="mod">
          <ac:chgData name="Giovanna Carolina Magalhães Vieira" userId="17c7ecb7741f764b" providerId="Windows Live" clId="Web-{461E887C-37AB-463D-891B-D4A64E13669D}" dt="2023-01-12T18:48:33.293" v="374" actId="20577"/>
          <ac:spMkLst>
            <pc:docMk/>
            <pc:sldMk cId="2581914866" sldId="305"/>
            <ac:spMk id="33" creationId="{C39E92EF-EA57-D14F-879A-1E01FCAE5C7C}"/>
          </ac:spMkLst>
        </pc:spChg>
      </pc:sldChg>
      <pc:sldChg chg="addSp delSp modSp add replId">
        <pc:chgData name="Giovanna Carolina Magalhães Vieira" userId="17c7ecb7741f764b" providerId="Windows Live" clId="Web-{461E887C-37AB-463D-891B-D4A64E13669D}" dt="2023-01-12T19:08:46.224" v="626" actId="20577"/>
        <pc:sldMkLst>
          <pc:docMk/>
          <pc:sldMk cId="654091087" sldId="306"/>
        </pc:sldMkLst>
        <pc:spChg chg="mod">
          <ac:chgData name="Giovanna Carolina Magalhães Vieira" userId="17c7ecb7741f764b" providerId="Windows Live" clId="Web-{461E887C-37AB-463D-891B-D4A64E13669D}" dt="2023-01-12T19:08:46.224" v="626" actId="20577"/>
          <ac:spMkLst>
            <pc:docMk/>
            <pc:sldMk cId="654091087" sldId="306"/>
            <ac:spMk id="4" creationId="{09BEE7A3-F2C2-8145-B852-24B96B83A958}"/>
          </ac:spMkLst>
        </pc:spChg>
        <pc:picChg chg="add mod">
          <ac:chgData name="Giovanna Carolina Magalhães Vieira" userId="17c7ecb7741f764b" providerId="Windows Live" clId="Web-{461E887C-37AB-463D-891B-D4A64E13669D}" dt="2023-01-12T19:06:56.595" v="597" actId="14100"/>
          <ac:picMkLst>
            <pc:docMk/>
            <pc:sldMk cId="654091087" sldId="306"/>
            <ac:picMk id="3" creationId="{2A016ABE-D237-9826-58E8-93C978C5DCCE}"/>
          </ac:picMkLst>
        </pc:picChg>
        <pc:picChg chg="del">
          <ac:chgData name="Giovanna Carolina Magalhães Vieira" userId="17c7ecb7741f764b" providerId="Windows Live" clId="Web-{461E887C-37AB-463D-891B-D4A64E13669D}" dt="2023-01-12T19:06:19.250" v="589"/>
          <ac:picMkLst>
            <pc:docMk/>
            <pc:sldMk cId="654091087" sldId="306"/>
            <ac:picMk id="5" creationId="{C86D9244-22EC-C945-05A8-08298479162D}"/>
          </ac:picMkLst>
        </pc:picChg>
        <pc:picChg chg="del">
          <ac:chgData name="Giovanna Carolina Magalhães Vieira" userId="17c7ecb7741f764b" providerId="Windows Live" clId="Web-{461E887C-37AB-463D-891B-D4A64E13669D}" dt="2023-01-12T19:07:00.127" v="598"/>
          <ac:picMkLst>
            <pc:docMk/>
            <pc:sldMk cId="654091087" sldId="306"/>
            <ac:picMk id="6" creationId="{3A60E5F2-30C9-7A99-10BF-27E5767384E3}"/>
          </ac:picMkLst>
        </pc:picChg>
        <pc:picChg chg="add mod">
          <ac:chgData name="Giovanna Carolina Magalhães Vieira" userId="17c7ecb7741f764b" providerId="Windows Live" clId="Web-{461E887C-37AB-463D-891B-D4A64E13669D}" dt="2023-01-12T19:07:21.940" v="604" actId="14100"/>
          <ac:picMkLst>
            <pc:docMk/>
            <pc:sldMk cId="654091087" sldId="306"/>
            <ac:picMk id="7" creationId="{EC455D0A-77AF-0A25-8B89-B63793B7B3D9}"/>
          </ac:picMkLst>
        </pc:picChg>
      </pc:sldChg>
      <pc:sldChg chg="addSp delSp modSp add replId">
        <pc:chgData name="Giovanna Carolina Magalhães Vieira" userId="17c7ecb7741f764b" providerId="Windows Live" clId="Web-{461E887C-37AB-463D-891B-D4A64E13669D}" dt="2023-01-12T19:18:47.525" v="817" actId="1076"/>
        <pc:sldMkLst>
          <pc:docMk/>
          <pc:sldMk cId="3270076341" sldId="307"/>
        </pc:sldMkLst>
        <pc:spChg chg="mod">
          <ac:chgData name="Giovanna Carolina Magalhães Vieira" userId="17c7ecb7741f764b" providerId="Windows Live" clId="Web-{461E887C-37AB-463D-891B-D4A64E13669D}" dt="2023-01-12T19:14:45.283" v="711" actId="1076"/>
          <ac:spMkLst>
            <pc:docMk/>
            <pc:sldMk cId="3270076341" sldId="307"/>
            <ac:spMk id="2" creationId="{F7041C1B-4706-C18B-9ED5-C6AB60C285AC}"/>
          </ac:spMkLst>
        </pc:spChg>
        <pc:spChg chg="mod">
          <ac:chgData name="Giovanna Carolina Magalhães Vieira" userId="17c7ecb7741f764b" providerId="Windows Live" clId="Web-{461E887C-37AB-463D-891B-D4A64E13669D}" dt="2023-01-12T19:18:07.883" v="816" actId="1076"/>
          <ac:spMkLst>
            <pc:docMk/>
            <pc:sldMk cId="3270076341" sldId="307"/>
            <ac:spMk id="4" creationId="{09BEE7A3-F2C2-8145-B852-24B96B83A958}"/>
          </ac:spMkLst>
        </pc:spChg>
        <pc:spChg chg="mod">
          <ac:chgData name="Giovanna Carolina Magalhães Vieira" userId="17c7ecb7741f764b" providerId="Windows Live" clId="Web-{461E887C-37AB-463D-891B-D4A64E13669D}" dt="2023-01-12T19:11:00.010" v="658" actId="20577"/>
          <ac:spMkLst>
            <pc:docMk/>
            <pc:sldMk cId="3270076341" sldId="307"/>
            <ac:spMk id="33" creationId="{C39E92EF-EA57-D14F-879A-1E01FCAE5C7C}"/>
          </ac:spMkLst>
        </pc:spChg>
        <pc:picChg chg="del">
          <ac:chgData name="Giovanna Carolina Magalhães Vieira" userId="17c7ecb7741f764b" providerId="Windows Live" clId="Web-{461E887C-37AB-463D-891B-D4A64E13669D}" dt="2023-01-12T19:09:34.085" v="649"/>
          <ac:picMkLst>
            <pc:docMk/>
            <pc:sldMk cId="3270076341" sldId="307"/>
            <ac:picMk id="3" creationId="{2A016ABE-D237-9826-58E8-93C978C5DCCE}"/>
          </ac:picMkLst>
        </pc:picChg>
        <pc:picChg chg="add mod">
          <ac:chgData name="Giovanna Carolina Magalhães Vieira" userId="17c7ecb7741f764b" providerId="Windows Live" clId="Web-{461E887C-37AB-463D-891B-D4A64E13669D}" dt="2023-01-12T19:12:27.309" v="684" actId="14100"/>
          <ac:picMkLst>
            <pc:docMk/>
            <pc:sldMk cId="3270076341" sldId="307"/>
            <ac:picMk id="5" creationId="{B282CE7C-6B63-2BE4-E451-4261CB10BF56}"/>
          </ac:picMkLst>
        </pc:picChg>
        <pc:picChg chg="add mod">
          <ac:chgData name="Giovanna Carolina Magalhães Vieira" userId="17c7ecb7741f764b" providerId="Windows Live" clId="Web-{461E887C-37AB-463D-891B-D4A64E13669D}" dt="2023-01-12T19:18:47.525" v="817" actId="1076"/>
          <ac:picMkLst>
            <pc:docMk/>
            <pc:sldMk cId="3270076341" sldId="307"/>
            <ac:picMk id="6" creationId="{8943C22E-CEAE-C8E9-00B4-0306AA0C50E8}"/>
          </ac:picMkLst>
        </pc:picChg>
        <pc:picChg chg="del">
          <ac:chgData name="Giovanna Carolina Magalhães Vieira" userId="17c7ecb7741f764b" providerId="Windows Live" clId="Web-{461E887C-37AB-463D-891B-D4A64E13669D}" dt="2023-01-12T19:11:00.478" v="659"/>
          <ac:picMkLst>
            <pc:docMk/>
            <pc:sldMk cId="3270076341" sldId="307"/>
            <ac:picMk id="7" creationId="{EC455D0A-77AF-0A25-8B89-B63793B7B3D9}"/>
          </ac:picMkLst>
        </pc:picChg>
        <pc:picChg chg="add del mod">
          <ac:chgData name="Giovanna Carolina Magalhães Vieira" userId="17c7ecb7741f764b" providerId="Windows Live" clId="Web-{461E887C-37AB-463D-891B-D4A64E13669D}" dt="2023-01-12T19:12:51.545" v="691"/>
          <ac:picMkLst>
            <pc:docMk/>
            <pc:sldMk cId="3270076341" sldId="307"/>
            <ac:picMk id="8" creationId="{2ABE1884-1D11-9F07-B9A4-D48D327C86ED}"/>
          </ac:picMkLst>
        </pc:picChg>
        <pc:picChg chg="add del mod">
          <ac:chgData name="Giovanna Carolina Magalhães Vieira" userId="17c7ecb7741f764b" providerId="Windows Live" clId="Web-{461E887C-37AB-463D-891B-D4A64E13669D}" dt="2023-01-12T19:12:59.873" v="693"/>
          <ac:picMkLst>
            <pc:docMk/>
            <pc:sldMk cId="3270076341" sldId="307"/>
            <ac:picMk id="9" creationId="{B8BCD655-2D3E-C2DE-5B86-61DD5BC13EF3}"/>
          </ac:picMkLst>
        </pc:picChg>
        <pc:picChg chg="add mod">
          <ac:chgData name="Giovanna Carolina Magalhães Vieira" userId="17c7ecb7741f764b" providerId="Windows Live" clId="Web-{461E887C-37AB-463D-891B-D4A64E13669D}" dt="2023-01-12T19:15:02.174" v="715" actId="1076"/>
          <ac:picMkLst>
            <pc:docMk/>
            <pc:sldMk cId="3270076341" sldId="307"/>
            <ac:picMk id="10" creationId="{77CC3D99-7DFB-52E1-3302-7A4DBE661897}"/>
          </ac:picMkLst>
        </pc:picChg>
      </pc:sldChg>
      <pc:sldChg chg="addSp delSp modSp add ord replId">
        <pc:chgData name="Giovanna Carolina Magalhães Vieira" userId="17c7ecb7741f764b" providerId="Windows Live" clId="Web-{461E887C-37AB-463D-891B-D4A64E13669D}" dt="2023-01-12T19:43:19.746" v="1240" actId="1076"/>
        <pc:sldMkLst>
          <pc:docMk/>
          <pc:sldMk cId="3374012251" sldId="308"/>
        </pc:sldMkLst>
        <pc:spChg chg="mod">
          <ac:chgData name="Giovanna Carolina Magalhães Vieira" userId="17c7ecb7741f764b" providerId="Windows Live" clId="Web-{461E887C-37AB-463D-891B-D4A64E13669D}" dt="2023-01-12T19:43:19.746" v="1240" actId="1076"/>
          <ac:spMkLst>
            <pc:docMk/>
            <pc:sldMk cId="3374012251" sldId="308"/>
            <ac:spMk id="4" creationId="{09BEE7A3-F2C2-8145-B852-24B96B83A958}"/>
          </ac:spMkLst>
        </pc:spChg>
        <pc:picChg chg="add mod">
          <ac:chgData name="Giovanna Carolina Magalhães Vieira" userId="17c7ecb7741f764b" providerId="Windows Live" clId="Web-{461E887C-37AB-463D-891B-D4A64E13669D}" dt="2023-01-12T19:23:27.706" v="907" actId="1076"/>
          <ac:picMkLst>
            <pc:docMk/>
            <pc:sldMk cId="3374012251" sldId="308"/>
            <ac:picMk id="3" creationId="{83CB9893-83BA-892E-13EB-2028240207BB}"/>
          </ac:picMkLst>
        </pc:picChg>
        <pc:picChg chg="del">
          <ac:chgData name="Giovanna Carolina Magalhães Vieira" userId="17c7ecb7741f764b" providerId="Windows Live" clId="Web-{461E887C-37AB-463D-891B-D4A64E13669D}" dt="2023-01-12T19:22:29.142" v="896"/>
          <ac:picMkLst>
            <pc:docMk/>
            <pc:sldMk cId="3374012251" sldId="308"/>
            <ac:picMk id="5" creationId="{B282CE7C-6B63-2BE4-E451-4261CB10BF56}"/>
          </ac:picMkLst>
        </pc:picChg>
        <pc:picChg chg="del">
          <ac:chgData name="Giovanna Carolina Magalhães Vieira" userId="17c7ecb7741f764b" providerId="Windows Live" clId="Web-{461E887C-37AB-463D-891B-D4A64E13669D}" dt="2023-01-12T19:22:43.267" v="898"/>
          <ac:picMkLst>
            <pc:docMk/>
            <pc:sldMk cId="3374012251" sldId="308"/>
            <ac:picMk id="6" creationId="{8943C22E-CEAE-C8E9-00B4-0306AA0C50E8}"/>
          </ac:picMkLst>
        </pc:picChg>
        <pc:picChg chg="del">
          <ac:chgData name="Giovanna Carolina Magalhães Vieira" userId="17c7ecb7741f764b" providerId="Windows Live" clId="Web-{461E887C-37AB-463D-891B-D4A64E13669D}" dt="2023-01-12T19:22:28.251" v="895"/>
          <ac:picMkLst>
            <pc:docMk/>
            <pc:sldMk cId="3374012251" sldId="308"/>
            <ac:picMk id="10" creationId="{77CC3D99-7DFB-52E1-3302-7A4DBE661897}"/>
          </ac:picMkLst>
        </pc:picChg>
      </pc:sldChg>
      <pc:sldChg chg="addSp delSp modSp add replId">
        <pc:chgData name="Giovanna Carolina Magalhães Vieira" userId="17c7ecb7741f764b" providerId="Windows Live" clId="Web-{461E887C-37AB-463D-891B-D4A64E13669D}" dt="2023-01-12T19:30:31.736" v="1005" actId="20577"/>
        <pc:sldMkLst>
          <pc:docMk/>
          <pc:sldMk cId="666869571" sldId="309"/>
        </pc:sldMkLst>
        <pc:spChg chg="mod">
          <ac:chgData name="Giovanna Carolina Magalhães Vieira" userId="17c7ecb7741f764b" providerId="Windows Live" clId="Web-{461E887C-37AB-463D-891B-D4A64E13669D}" dt="2023-01-12T19:30:31.736" v="1005" actId="20577"/>
          <ac:spMkLst>
            <pc:docMk/>
            <pc:sldMk cId="666869571" sldId="309"/>
            <ac:spMk id="4" creationId="{09BEE7A3-F2C2-8145-B852-24B96B83A958}"/>
          </ac:spMkLst>
        </pc:spChg>
        <pc:picChg chg="del">
          <ac:chgData name="Giovanna Carolina Magalhães Vieira" userId="17c7ecb7741f764b" providerId="Windows Live" clId="Web-{461E887C-37AB-463D-891B-D4A64E13669D}" dt="2023-01-12T19:26:38.041" v="932"/>
          <ac:picMkLst>
            <pc:docMk/>
            <pc:sldMk cId="666869571" sldId="309"/>
            <ac:picMk id="3" creationId="{83CB9893-83BA-892E-13EB-2028240207BB}"/>
          </ac:picMkLst>
        </pc:picChg>
        <pc:picChg chg="add mod">
          <ac:chgData name="Giovanna Carolina Magalhães Vieira" userId="17c7ecb7741f764b" providerId="Windows Live" clId="Web-{461E887C-37AB-463D-891B-D4A64E13669D}" dt="2023-01-12T19:27:51.809" v="953" actId="1076"/>
          <ac:picMkLst>
            <pc:docMk/>
            <pc:sldMk cId="666869571" sldId="309"/>
            <ac:picMk id="5" creationId="{31D70BEF-6976-3134-9FF9-FDFADA91D206}"/>
          </ac:picMkLst>
        </pc:picChg>
        <pc:picChg chg="add mod">
          <ac:chgData name="Giovanna Carolina Magalhães Vieira" userId="17c7ecb7741f764b" providerId="Windows Live" clId="Web-{461E887C-37AB-463D-891B-D4A64E13669D}" dt="2023-01-12T19:28:00.809" v="956" actId="1076"/>
          <ac:picMkLst>
            <pc:docMk/>
            <pc:sldMk cId="666869571" sldId="309"/>
            <ac:picMk id="6" creationId="{EC632660-2343-EE4A-9850-B48A3E8CD605}"/>
          </ac:picMkLst>
        </pc:picChg>
      </pc:sldChg>
      <pc:sldChg chg="addSp delSp modSp add replId">
        <pc:chgData name="Giovanna Carolina Magalhães Vieira" userId="17c7ecb7741f764b" providerId="Windows Live" clId="Web-{461E887C-37AB-463D-891B-D4A64E13669D}" dt="2023-01-12T19:37:47.047" v="1140" actId="20577"/>
        <pc:sldMkLst>
          <pc:docMk/>
          <pc:sldMk cId="1985430438" sldId="310"/>
        </pc:sldMkLst>
        <pc:spChg chg="mod">
          <ac:chgData name="Giovanna Carolina Magalhães Vieira" userId="17c7ecb7741f764b" providerId="Windows Live" clId="Web-{461E887C-37AB-463D-891B-D4A64E13669D}" dt="2023-01-12T19:37:47.047" v="1140" actId="20577"/>
          <ac:spMkLst>
            <pc:docMk/>
            <pc:sldMk cId="1985430438" sldId="310"/>
            <ac:spMk id="4" creationId="{09BEE7A3-F2C2-8145-B852-24B96B83A958}"/>
          </ac:spMkLst>
        </pc:spChg>
        <pc:picChg chg="add mod">
          <ac:chgData name="Giovanna Carolina Magalhães Vieira" userId="17c7ecb7741f764b" providerId="Windows Live" clId="Web-{461E887C-37AB-463D-891B-D4A64E13669D}" dt="2023-01-12T19:32:17.724" v="1037" actId="1076"/>
          <ac:picMkLst>
            <pc:docMk/>
            <pc:sldMk cId="1985430438" sldId="310"/>
            <ac:picMk id="3" creationId="{631617E9-4EFD-BE11-FCE5-43A99EB9FB60}"/>
          </ac:picMkLst>
        </pc:picChg>
        <pc:picChg chg="del">
          <ac:chgData name="Giovanna Carolina Magalhães Vieira" userId="17c7ecb7741f764b" providerId="Windows Live" clId="Web-{461E887C-37AB-463D-891B-D4A64E13669D}" dt="2023-01-12T19:30:35.986" v="1007"/>
          <ac:picMkLst>
            <pc:docMk/>
            <pc:sldMk cId="1985430438" sldId="310"/>
            <ac:picMk id="5" creationId="{31D70BEF-6976-3134-9FF9-FDFADA91D206}"/>
          </ac:picMkLst>
        </pc:picChg>
        <pc:picChg chg="del mod">
          <ac:chgData name="Giovanna Carolina Magalhães Vieira" userId="17c7ecb7741f764b" providerId="Windows Live" clId="Web-{461E887C-37AB-463D-891B-D4A64E13669D}" dt="2023-01-12T19:31:05.487" v="1018"/>
          <ac:picMkLst>
            <pc:docMk/>
            <pc:sldMk cId="1985430438" sldId="310"/>
            <ac:picMk id="6" creationId="{EC632660-2343-EE4A-9850-B48A3E8CD605}"/>
          </ac:picMkLst>
        </pc:picChg>
        <pc:picChg chg="add mod">
          <ac:chgData name="Giovanna Carolina Magalhães Vieira" userId="17c7ecb7741f764b" providerId="Windows Live" clId="Web-{461E887C-37AB-463D-891B-D4A64E13669D}" dt="2023-01-12T19:32:19.927" v="1038" actId="1076"/>
          <ac:picMkLst>
            <pc:docMk/>
            <pc:sldMk cId="1985430438" sldId="310"/>
            <ac:picMk id="7" creationId="{E0D03B99-92A3-E5BF-F772-60F25CD56448}"/>
          </ac:picMkLst>
        </pc:picChg>
      </pc:sldChg>
      <pc:sldChg chg="addSp delSp modSp add replId">
        <pc:chgData name="Giovanna Carolina Magalhães Vieira" userId="17c7ecb7741f764b" providerId="Windows Live" clId="Web-{461E887C-37AB-463D-891B-D4A64E13669D}" dt="2023-01-12T19:42:05.634" v="1177" actId="14100"/>
        <pc:sldMkLst>
          <pc:docMk/>
          <pc:sldMk cId="1614190093" sldId="311"/>
        </pc:sldMkLst>
        <pc:spChg chg="del mod">
          <ac:chgData name="Giovanna Carolina Magalhães Vieira" userId="17c7ecb7741f764b" providerId="Windows Live" clId="Web-{461E887C-37AB-463D-891B-D4A64E13669D}" dt="2023-01-12T19:41:46.383" v="1170"/>
          <ac:spMkLst>
            <pc:docMk/>
            <pc:sldMk cId="1614190093" sldId="311"/>
            <ac:spMk id="4" creationId="{09BEE7A3-F2C2-8145-B852-24B96B83A958}"/>
          </ac:spMkLst>
        </pc:spChg>
        <pc:picChg chg="del">
          <ac:chgData name="Giovanna Carolina Magalhães Vieira" userId="17c7ecb7741f764b" providerId="Windows Live" clId="Web-{461E887C-37AB-463D-891B-D4A64E13669D}" dt="2023-01-12T19:39:13.675" v="1143"/>
          <ac:picMkLst>
            <pc:docMk/>
            <pc:sldMk cId="1614190093" sldId="311"/>
            <ac:picMk id="3" creationId="{631617E9-4EFD-BE11-FCE5-43A99EB9FB60}"/>
          </ac:picMkLst>
        </pc:picChg>
        <pc:picChg chg="add mod">
          <ac:chgData name="Giovanna Carolina Magalhães Vieira" userId="17c7ecb7741f764b" providerId="Windows Live" clId="Web-{461E887C-37AB-463D-891B-D4A64E13669D}" dt="2023-01-12T19:41:54.524" v="1172" actId="1076"/>
          <ac:picMkLst>
            <pc:docMk/>
            <pc:sldMk cId="1614190093" sldId="311"/>
            <ac:picMk id="5" creationId="{682DCCC6-4111-BCCD-0E55-98B250123903}"/>
          </ac:picMkLst>
        </pc:picChg>
        <pc:picChg chg="add mod">
          <ac:chgData name="Giovanna Carolina Magalhães Vieira" userId="17c7ecb7741f764b" providerId="Windows Live" clId="Web-{461E887C-37AB-463D-891B-D4A64E13669D}" dt="2023-01-12T19:42:05.634" v="1177" actId="14100"/>
          <ac:picMkLst>
            <pc:docMk/>
            <pc:sldMk cId="1614190093" sldId="311"/>
            <ac:picMk id="6" creationId="{31BDA37F-B71E-8877-6891-A2A4A893E566}"/>
          </ac:picMkLst>
        </pc:picChg>
        <pc:picChg chg="del">
          <ac:chgData name="Giovanna Carolina Magalhães Vieira" userId="17c7ecb7741f764b" providerId="Windows Live" clId="Web-{461E887C-37AB-463D-891B-D4A64E13669D}" dt="2023-01-12T19:39:14.394" v="1144"/>
          <ac:picMkLst>
            <pc:docMk/>
            <pc:sldMk cId="1614190093" sldId="311"/>
            <ac:picMk id="7" creationId="{E0D03B99-92A3-E5BF-F772-60F25CD56448}"/>
          </ac:picMkLst>
        </pc:picChg>
        <pc:picChg chg="add mod">
          <ac:chgData name="Giovanna Carolina Magalhães Vieira" userId="17c7ecb7741f764b" providerId="Windows Live" clId="Web-{461E887C-37AB-463D-891B-D4A64E13669D}" dt="2023-01-12T19:41:56.555" v="1173" actId="1076"/>
          <ac:picMkLst>
            <pc:docMk/>
            <pc:sldMk cId="1614190093" sldId="311"/>
            <ac:picMk id="8" creationId="{528ABBC3-3A46-CBCF-AC38-F18B68606139}"/>
          </ac:picMkLst>
        </pc:picChg>
      </pc:sldChg>
      <pc:sldChg chg="modSp add del replId">
        <pc:chgData name="Giovanna Carolina Magalhães Vieira" userId="17c7ecb7741f764b" providerId="Windows Live" clId="Web-{461E887C-37AB-463D-891B-D4A64E13669D}" dt="2023-01-12T20:02:56.093" v="1276"/>
        <pc:sldMkLst>
          <pc:docMk/>
          <pc:sldMk cId="1645229842" sldId="312"/>
        </pc:sldMkLst>
        <pc:spChg chg="mod">
          <ac:chgData name="Giovanna Carolina Magalhães Vieira" userId="17c7ecb7741f764b" providerId="Windows Live" clId="Web-{461E887C-37AB-463D-891B-D4A64E13669D}" dt="2023-01-12T19:44:50.999" v="1263" actId="20577"/>
          <ac:spMkLst>
            <pc:docMk/>
            <pc:sldMk cId="1645229842" sldId="312"/>
            <ac:spMk id="4" creationId="{B2BD046D-D4D3-5C48-9D68-AE42423390A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C47DC-BBA1-45D0-995C-45C5956D098D}" type="datetimeFigureOut">
              <a:rPr lang="LID4096" smtClean="0"/>
              <a:t>01/30/2023</a:t>
            </a:fld>
            <a:endParaRPr lang="LID4096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LID4096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E72AF-2AE4-4144-AA48-060E0D3AD377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2916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AD4F-D51A-CE4F-9BF4-64AFA8185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D6271-9D96-0A4B-87B3-E1D50974D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1E53-AA61-CF45-A38E-0EFB66CC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1FB3-2584-466D-A413-1A0CD8854381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1131-FC34-874C-8883-D359C253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D701F-03D9-D947-93D4-B9ECB20F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DA76-EFBB-F941-A966-1AB95DA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B00F2-99E1-2747-B65D-ED46D625D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1CB34-1F68-0142-B0FC-B44DF9F4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E7-EEB7-4617-9B70-B7E7766388AB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DD18D-202D-B54B-AE2B-6C070878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43CD5-A658-2A4D-9439-1801C9D9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3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1FCDC-919C-CA4C-A815-980B3A628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780B6-9946-8448-91F6-FFE2F3141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37C5F-BFDB-3E4B-9F8E-C05B1696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8B85-7281-4B9D-9BD3-998F34608C3C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9A7B-A0EB-4B4D-AEB7-69CF137E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A1E11-39AB-3948-9FCB-6C976245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4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CB00-50B4-C942-A899-D1451AEC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41D0-1D38-5641-A2DD-950EB427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A9207-0D28-D342-816D-F8EDA3DD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B5A9-A076-4C23-86B2-4E4AD0F1F87C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E771C-66A5-F041-A46C-C8042E9B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D90BC-0A56-804B-997F-5C305234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685D-7B5A-5E41-8EAF-429769BB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B8E63-14F0-7C4B-B839-27AD382C1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C28A9-C0DF-B94F-819D-731A1640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80E9-232E-4928-BAE7-3DF69075A83F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1BED9-C99D-BE4D-9E2E-9FD6D575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2CCAB-C2B6-9044-BAF6-D8EB2348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5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9899-9E7E-1742-A79B-21918FC4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688A-9CC3-EE42-B095-6BC65AB62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497AD-DF30-1C4D-BD19-B21449121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6D767-4E38-C442-8372-77A1B64E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7A67-1193-4864-94DA-08753514DB9A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16581-5322-A847-976F-D94A69B1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309BF-49E6-3747-B55B-94BC0196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3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2536-1DE4-7A47-A386-016FBA94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83851-2E77-EC44-83BD-05390C2BB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A16C2-2051-BA40-9C17-A1802E311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2B78F-B765-8E49-9E78-1AC1408F1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434D3-6A0A-4D4A-84FB-CCE23E364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40FB1-D9CC-0B49-AE9F-5878A0AA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6BD2-7219-4376-9168-BCFC2E30A4B8}" type="datetime1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40F16-A558-2D4E-B42F-388ED6F8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39D33-CB03-E541-92B0-F417F7EE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5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11CA-FD74-5442-BF71-1E4931CA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041D4-0DBE-7A43-897B-B22E0E25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C7FD-DA35-429A-BDBB-7D156B949B6A}" type="datetime1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0DBF2-E963-E942-A045-ECDCDF19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C782F-97A5-4445-ADD2-16A5A997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5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550D9-34E2-494D-8F81-DD79230E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0452-2275-4762-82D0-DAE8E119A4D2}" type="datetime1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54BD3-48A6-5243-B89A-ABF7547E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EA97B-F750-2B4F-B2F1-E76745D1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4BA2-CCEF-9C4B-9341-1321C058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66DF-94F2-014A-B39E-D15811439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2D09A-4A40-E841-8F70-E1D544E03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27AEE-0B60-6343-B03C-96B10444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3A8F-A30B-44DB-AC83-11F5A2EDF4C2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DEC06-105B-2E46-BC96-12B86D41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B33B3-3AB6-CA41-B81D-4E3D938D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8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1441-A4BA-BB44-8779-89F78283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6B248-D1F2-2646-A192-94B788A8B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0720E-5DD4-A642-9A31-CBA296386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844B1-5331-5F40-92A8-DA2DCDF3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B4FE2-75AB-4010-91B5-4BE138B211E6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B5CF2-05E5-DE46-AD28-692F9DB7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4854-AFC5-2349-BC93-AD9DF512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1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3905A-E05F-754C-8F9F-A8D1000A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0757D-7D59-B74F-B2FA-F4236D6F7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29EBB-89B5-F042-AECF-884D5A5AB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00909-D93B-4642-9D7F-26A1E452963E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A4430-3170-3C4D-A968-03CE0D4A8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085EA-4CCE-EE49-A933-CFF5955BD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giih/EvolveData" TargetMode="External"/><Relationship Id="rId2" Type="http://schemas.openxmlformats.org/officeDocument/2006/relationships/hyperlink" Target="https://github.com/sharuhinda/bank_marketing_campaign/tree/review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8537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400" dirty="0"/>
              <a:t>Bank Marketing (Campaign)</a:t>
            </a:r>
            <a:endParaRPr lang="en-US" sz="4400" dirty="0">
              <a:cs typeface="Calibri"/>
            </a:endParaRPr>
          </a:p>
          <a:p>
            <a:endParaRPr lang="en-US" sz="4000" dirty="0">
              <a:cs typeface="Calibri"/>
            </a:endParaRPr>
          </a:p>
          <a:p>
            <a:r>
              <a:rPr lang="en-US" sz="2500" dirty="0"/>
              <a:t>January 30, 2023</a:t>
            </a:r>
            <a:endParaRPr lang="en-US" sz="2500" dirty="0">
              <a:cs typeface="Calibri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61DA079-080E-16F7-C839-7D032D27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76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EE7A3-F2C2-8145-B852-24B96B83A958}"/>
              </a:ext>
            </a:extLst>
          </p:cNvPr>
          <p:cNvSpPr txBox="1"/>
          <p:nvPr/>
        </p:nvSpPr>
        <p:spPr>
          <a:xfrm>
            <a:off x="838201" y="5677880"/>
            <a:ext cx="1050952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Campaign: </a:t>
            </a:r>
            <a:r>
              <a:rPr lang="en-US" dirty="0">
                <a:ea typeface="+mn-lt"/>
                <a:cs typeface="+mn-lt"/>
              </a:rPr>
              <a:t>Most of the numbers of contacts performed during the campaign and for the client were only once or twice.</a:t>
            </a:r>
          </a:p>
          <a:p>
            <a:r>
              <a:rPr lang="en-US" b="1" dirty="0">
                <a:ea typeface="+mn-lt"/>
                <a:cs typeface="+mn-lt"/>
              </a:rPr>
              <a:t>Duration: </a:t>
            </a:r>
            <a:r>
              <a:rPr lang="en-US" dirty="0">
                <a:ea typeface="+mn-lt"/>
                <a:cs typeface="+mn-lt"/>
              </a:rPr>
              <a:t>The duration of the last contact is highly variated.</a:t>
            </a:r>
            <a:endParaRPr lang="en-US" b="1" dirty="0">
              <a:ea typeface="+mn-lt"/>
              <a:cs typeface="+mn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EDA – Numerical and Other Attributes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7041C1B-4706-C18B-9ED5-C6AB60C2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10</a:t>
            </a:fld>
            <a:endParaRPr lang="en-US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31D70BEF-6976-3134-9FF9-FDFADA91D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12" y="2381778"/>
            <a:ext cx="5354170" cy="2901269"/>
          </a:xfrm>
          <a:prstGeom prst="rect">
            <a:avLst/>
          </a:prstGeom>
        </p:spPr>
      </p:pic>
      <p:pic>
        <p:nvPicPr>
          <p:cNvPr id="6" name="Imagem 6" descr="Gráfico, Histograma&#10;&#10;Descrição gerada automaticamente">
            <a:extLst>
              <a:ext uri="{FF2B5EF4-FFF2-40B4-BE49-F238E27FC236}">
                <a16:creationId xmlns:a16="http://schemas.microsoft.com/office/drawing/2014/main" id="{EC632660-2343-EE4A-9850-B48A3E8CD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783" y="2381777"/>
            <a:ext cx="5354170" cy="290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69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EE7A3-F2C2-8145-B852-24B96B83A958}"/>
              </a:ext>
            </a:extLst>
          </p:cNvPr>
          <p:cNvSpPr txBox="1"/>
          <p:nvPr/>
        </p:nvSpPr>
        <p:spPr>
          <a:xfrm>
            <a:off x="838201" y="5677880"/>
            <a:ext cx="1050952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Previous: </a:t>
            </a:r>
            <a:r>
              <a:rPr lang="en-US" dirty="0">
                <a:ea typeface="+mn-lt"/>
                <a:cs typeface="+mn-lt"/>
              </a:rPr>
              <a:t>The number of contacts performed before this campaign and for a specific client was 0 in more than 80% of the cases</a:t>
            </a:r>
          </a:p>
          <a:p>
            <a:r>
              <a:rPr lang="en-US" b="1" dirty="0">
                <a:ea typeface="+mn-lt"/>
                <a:cs typeface="+mn-lt"/>
              </a:rPr>
              <a:t>Age: </a:t>
            </a:r>
            <a:r>
              <a:rPr lang="en-US" dirty="0">
                <a:ea typeface="+mn-lt"/>
                <a:cs typeface="+mn-lt"/>
              </a:rPr>
              <a:t>Most of the people contacted was between 30 and 40 years old.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EDA – Numerical and Other Attributes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7041C1B-4706-C18B-9ED5-C6AB60C2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11</a:t>
            </a:fld>
            <a:endParaRPr lang="en-US"/>
          </a:p>
        </p:txBody>
      </p:sp>
      <p:pic>
        <p:nvPicPr>
          <p:cNvPr id="3" name="Imagem 6" descr="Uma imagem contendo Gráfico&#10;&#10;Descrição gerada automaticamente">
            <a:extLst>
              <a:ext uri="{FF2B5EF4-FFF2-40B4-BE49-F238E27FC236}">
                <a16:creationId xmlns:a16="http://schemas.microsoft.com/office/drawing/2014/main" id="{631617E9-4EFD-BE11-FCE5-43A99EB9F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54" y="2314543"/>
            <a:ext cx="5354170" cy="2901268"/>
          </a:xfrm>
          <a:prstGeom prst="rect">
            <a:avLst/>
          </a:prstGeom>
        </p:spPr>
      </p:pic>
      <p:pic>
        <p:nvPicPr>
          <p:cNvPr id="7" name="Imagem 7" descr="Gráfico, Histograma&#10;&#10;Descrição gerada automaticamente">
            <a:extLst>
              <a:ext uri="{FF2B5EF4-FFF2-40B4-BE49-F238E27FC236}">
                <a16:creationId xmlns:a16="http://schemas.microsoft.com/office/drawing/2014/main" id="{E0D03B99-92A3-E5BF-F772-60F25CD56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283" y="2315458"/>
            <a:ext cx="5354170" cy="289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30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EE7A3-F2C2-8145-B852-24B96B83A958}"/>
              </a:ext>
            </a:extLst>
          </p:cNvPr>
          <p:cNvSpPr txBox="1"/>
          <p:nvPr/>
        </p:nvSpPr>
        <p:spPr>
          <a:xfrm>
            <a:off x="7460877" y="2439380"/>
            <a:ext cx="3842027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As we can see in this heatmap, the columns 'euribor3m', '</a:t>
            </a:r>
            <a:r>
              <a:rPr lang="en-US" dirty="0" err="1">
                <a:ea typeface="+mn-lt"/>
                <a:cs typeface="+mn-lt"/>
              </a:rPr>
              <a:t>nr.employed</a:t>
            </a:r>
            <a:r>
              <a:rPr lang="en-US" dirty="0">
                <a:ea typeface="+mn-lt"/>
                <a:cs typeface="+mn-lt"/>
              </a:rPr>
              <a:t>' and '</a:t>
            </a:r>
            <a:r>
              <a:rPr lang="en-US" dirty="0" err="1">
                <a:ea typeface="+mn-lt"/>
                <a:cs typeface="+mn-lt"/>
              </a:rPr>
              <a:t>emp.var.rate</a:t>
            </a:r>
            <a:r>
              <a:rPr lang="en-US" dirty="0">
                <a:ea typeface="+mn-lt"/>
                <a:cs typeface="+mn-lt"/>
              </a:rPr>
              <a:t>' are highly correlated.</a:t>
            </a:r>
            <a:endParaRPr lang="pt-BR">
              <a:cs typeface="Calibri" panose="020F0502020204030204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You can see in the next page their graphics when comparing who did and who did not subscribe to a term deposit.</a:t>
            </a:r>
          </a:p>
          <a:p>
            <a:endParaRPr lang="en-US" b="1" dirty="0">
              <a:ea typeface="+mn-lt"/>
              <a:cs typeface="+mn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EDA – Numerical and Other Attributes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7041C1B-4706-C18B-9ED5-C6AB60C2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12</a:t>
            </a:fld>
            <a:endParaRPr lang="en-US"/>
          </a:p>
        </p:txBody>
      </p:sp>
      <p:pic>
        <p:nvPicPr>
          <p:cNvPr id="3" name="Imagem 6" descr="Gráfico, Tabela, Gráfico de mapa de árvore&#10;&#10;Descrição gerada automaticamente">
            <a:extLst>
              <a:ext uri="{FF2B5EF4-FFF2-40B4-BE49-F238E27FC236}">
                <a16:creationId xmlns:a16="http://schemas.microsoft.com/office/drawing/2014/main" id="{83CB9893-83BA-892E-13EB-202824020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70" y="1831267"/>
            <a:ext cx="5432610" cy="406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12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EDA – Numerical and Other Attributes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7041C1B-4706-C18B-9ED5-C6AB60C2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13</a:t>
            </a:fld>
            <a:endParaRPr lang="en-US"/>
          </a:p>
        </p:txBody>
      </p:sp>
      <p:pic>
        <p:nvPicPr>
          <p:cNvPr id="5" name="Imagem 5" descr="Gráfico&#10;&#10;Descrição gerada automaticamente">
            <a:extLst>
              <a:ext uri="{FF2B5EF4-FFF2-40B4-BE49-F238E27FC236}">
                <a16:creationId xmlns:a16="http://schemas.microsoft.com/office/drawing/2014/main" id="{682DCCC6-4111-BCCD-0E55-98B250123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53" y="1709424"/>
            <a:ext cx="4457700" cy="2419416"/>
          </a:xfrm>
          <a:prstGeom prst="rect">
            <a:avLst/>
          </a:prstGeom>
        </p:spPr>
      </p:pic>
      <p:pic>
        <p:nvPicPr>
          <p:cNvPr id="6" name="Imagem 7">
            <a:extLst>
              <a:ext uri="{FF2B5EF4-FFF2-40B4-BE49-F238E27FC236}">
                <a16:creationId xmlns:a16="http://schemas.microsoft.com/office/drawing/2014/main" id="{31BDA37F-B71E-8877-6891-A2A4A893E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549" y="2482631"/>
            <a:ext cx="5006786" cy="3136590"/>
          </a:xfrm>
          <a:prstGeom prst="rect">
            <a:avLst/>
          </a:prstGeo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528ABBC3-3A46-CBCF-AC38-F18B68606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13" y="4185925"/>
            <a:ext cx="4222376" cy="241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90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87AA53-A2BE-554B-AAE4-C6D527006499}"/>
              </a:ext>
            </a:extLst>
          </p:cNvPr>
          <p:cNvSpPr txBox="1"/>
          <p:nvPr/>
        </p:nvSpPr>
        <p:spPr>
          <a:xfrm>
            <a:off x="282676" y="1869583"/>
            <a:ext cx="11683181" cy="40010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1400" dirty="0">
              <a:cs typeface="Calibri"/>
            </a:endParaRPr>
          </a:p>
          <a:p>
            <a:r>
              <a:rPr lang="en-US" sz="2000" b="1" dirty="0">
                <a:ea typeface="+mn-lt"/>
                <a:cs typeface="Calibri"/>
              </a:rPr>
              <a:t>How was the encoding done:</a:t>
            </a:r>
          </a:p>
          <a:p>
            <a:endParaRPr lang="en-US" sz="2000" b="1" dirty="0">
              <a:ea typeface="+mn-lt"/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ea typeface="+mn-lt"/>
                <a:cs typeface="Calibri"/>
              </a:rPr>
              <a:t>Columns “month” and “</a:t>
            </a:r>
            <a:r>
              <a:rPr lang="en-US" sz="2000" dirty="0" err="1">
                <a:ea typeface="+mn-lt"/>
                <a:cs typeface="Calibri"/>
              </a:rPr>
              <a:t>day_of_week</a:t>
            </a:r>
            <a:r>
              <a:rPr lang="en-US" sz="2000" dirty="0">
                <a:ea typeface="+mn-lt"/>
                <a:cs typeface="Calibri"/>
              </a:rPr>
              <a:t>” were turned into numbers (</a:t>
            </a:r>
            <a:r>
              <a:rPr lang="en-US" sz="2000" dirty="0" err="1">
                <a:ea typeface="+mn-lt"/>
                <a:cs typeface="Calibri"/>
              </a:rPr>
              <a:t>jan</a:t>
            </a:r>
            <a:r>
              <a:rPr lang="en-US" sz="2000" dirty="0">
                <a:ea typeface="+mn-lt"/>
                <a:cs typeface="Calibri"/>
              </a:rPr>
              <a:t> = 1, </a:t>
            </a:r>
            <a:r>
              <a:rPr lang="en-US" sz="2000" dirty="0" err="1">
                <a:ea typeface="+mn-lt"/>
                <a:cs typeface="Calibri"/>
              </a:rPr>
              <a:t>feb</a:t>
            </a:r>
            <a:r>
              <a:rPr lang="en-US" sz="2000" dirty="0">
                <a:ea typeface="+mn-lt"/>
                <a:cs typeface="Calibri"/>
              </a:rPr>
              <a:t> = 2; </a:t>
            </a:r>
            <a:r>
              <a:rPr lang="en-US" sz="2000" dirty="0" err="1">
                <a:ea typeface="+mn-lt"/>
                <a:cs typeface="Calibri"/>
              </a:rPr>
              <a:t>mon</a:t>
            </a:r>
            <a:r>
              <a:rPr lang="en-US" sz="2000" dirty="0">
                <a:ea typeface="+mn-lt"/>
                <a:cs typeface="Calibri"/>
              </a:rPr>
              <a:t> = 1, </a:t>
            </a:r>
            <a:r>
              <a:rPr lang="en-US" sz="2000" dirty="0" err="1">
                <a:ea typeface="+mn-lt"/>
                <a:cs typeface="Calibri"/>
              </a:rPr>
              <a:t>tue</a:t>
            </a:r>
            <a:r>
              <a:rPr lang="en-US" sz="2000" dirty="0">
                <a:ea typeface="+mn-lt"/>
                <a:cs typeface="Calibri"/>
              </a:rPr>
              <a:t> = 2)</a:t>
            </a:r>
          </a:p>
          <a:p>
            <a:pPr marL="285750" indent="-285750">
              <a:buFontTx/>
              <a:buChar char="-"/>
            </a:pPr>
            <a:endParaRPr lang="en-US" sz="2000" dirty="0">
              <a:ea typeface="+mn-lt"/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ea typeface="+mn-lt"/>
                <a:cs typeface="Calibri"/>
              </a:rPr>
              <a:t>Columns with values as “yes” and “no” and columns with 2 options (contact =&gt; telephone, cellular) were turned into 0s and 1s</a:t>
            </a:r>
          </a:p>
          <a:p>
            <a:pPr marL="285750" indent="-285750">
              <a:buFontTx/>
              <a:buChar char="-"/>
            </a:pPr>
            <a:endParaRPr lang="en-US" sz="2000" dirty="0">
              <a:ea typeface="+mn-lt"/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ea typeface="+mn-lt"/>
                <a:cs typeface="Calibri"/>
              </a:rPr>
              <a:t>Column “marital” had its values turned into 0s (married), 1s (single) and 2s (divorced)</a:t>
            </a:r>
          </a:p>
          <a:p>
            <a:pPr marL="285750" indent="-285750">
              <a:buFontTx/>
              <a:buChar char="-"/>
            </a:pPr>
            <a:endParaRPr lang="en-US" sz="2000" dirty="0">
              <a:ea typeface="+mn-lt"/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ea typeface="+mn-lt"/>
                <a:cs typeface="Calibri"/>
              </a:rPr>
              <a:t>Categorical features as “job” and “education” were turned into dummy variables</a:t>
            </a:r>
          </a:p>
          <a:p>
            <a:pPr marL="285750" indent="-285750">
              <a:buFontTx/>
              <a:buChar char="-"/>
            </a:pPr>
            <a:endParaRPr lang="en-US" sz="2000" dirty="0">
              <a:ea typeface="+mn-lt"/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ea typeface="+mn-lt"/>
                <a:cs typeface="Calibri"/>
              </a:rPr>
              <a:t>Numeric features were left as they 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BD046D-D4D3-5C48-9D68-AE42423390A9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4400" dirty="0">
                <a:solidFill>
                  <a:schemeClr val="accent2"/>
                </a:solidFill>
                <a:latin typeface="+mj-lt"/>
              </a:rPr>
              <a:t>     </a:t>
            </a:r>
            <a:r>
              <a:rPr lang="en-US" sz="4400" b="1" dirty="0">
                <a:solidFill>
                  <a:schemeClr val="accent2"/>
                </a:solidFill>
                <a:latin typeface="+mj-lt"/>
              </a:rPr>
              <a:t>Encoding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6C1A6FC-B3DE-1291-8746-5374D766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7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BD046D-D4D3-5C48-9D68-AE42423390A9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4400" dirty="0">
                <a:solidFill>
                  <a:schemeClr val="accent2"/>
                </a:solidFill>
                <a:latin typeface="+mj-lt"/>
              </a:rPr>
              <a:t>     </a:t>
            </a:r>
            <a:r>
              <a:rPr lang="en-US" sz="4400" b="1" dirty="0">
                <a:solidFill>
                  <a:schemeClr val="accent2"/>
                </a:solidFill>
                <a:latin typeface="+mj-lt"/>
              </a:rPr>
              <a:t>Models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6C1A6FC-B3DE-1291-8746-5374D766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83B39E02-79EE-7A75-5DBE-A1F8D1DCF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72301"/>
              </p:ext>
            </p:extLst>
          </p:nvPr>
        </p:nvGraphicFramePr>
        <p:xfrm>
          <a:off x="617792" y="2736785"/>
          <a:ext cx="5666660" cy="150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330">
                  <a:extLst>
                    <a:ext uri="{9D8B030D-6E8A-4147-A177-3AD203B41FA5}">
                      <a16:colId xmlns:a16="http://schemas.microsoft.com/office/drawing/2014/main" val="2296414824"/>
                    </a:ext>
                  </a:extLst>
                </a:gridCol>
                <a:gridCol w="2833330">
                  <a:extLst>
                    <a:ext uri="{9D8B030D-6E8A-4147-A177-3AD203B41FA5}">
                      <a16:colId xmlns:a16="http://schemas.microsoft.com/office/drawing/2014/main" val="282124444"/>
                    </a:ext>
                  </a:extLst>
                </a:gridCol>
              </a:tblGrid>
              <a:tr h="75121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pt-BR" dirty="0"/>
                        <a:t>7328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pt-BR" dirty="0"/>
                        <a:t>1674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038410"/>
                  </a:ext>
                </a:extLst>
              </a:tr>
              <a:tr h="75121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pt-BR" dirty="0"/>
                        <a:t>385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pt-BR" dirty="0"/>
                        <a:t>655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637711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A88ACA7B-72B4-D4D3-0397-B2B0EF04EFBE}"/>
              </a:ext>
            </a:extLst>
          </p:cNvPr>
          <p:cNvSpPr txBox="1"/>
          <p:nvPr/>
        </p:nvSpPr>
        <p:spPr>
          <a:xfrm>
            <a:off x="843934" y="2016064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err="1"/>
              <a:t>Choosing</a:t>
            </a:r>
            <a:r>
              <a:rPr lang="pt-BR" b="1" dirty="0"/>
              <a:t> </a:t>
            </a:r>
            <a:r>
              <a:rPr lang="pt-BR" b="1" dirty="0" err="1"/>
              <a:t>Metric</a:t>
            </a:r>
            <a:endParaRPr lang="pt-BR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D48BB72-0EC5-FE6A-C3A8-CF1ADDA57591}"/>
              </a:ext>
            </a:extLst>
          </p:cNvPr>
          <p:cNvSpPr txBox="1"/>
          <p:nvPr/>
        </p:nvSpPr>
        <p:spPr>
          <a:xfrm>
            <a:off x="7688826" y="2016064"/>
            <a:ext cx="36649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1. </a:t>
            </a:r>
            <a:r>
              <a:rPr lang="LID4096" dirty="0"/>
              <a:t>We are dealing with highly imbalanced dataset thus accuracy is not a good metric.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F91D54F-BB2D-8C7E-1A96-8A5DEB945005}"/>
              </a:ext>
            </a:extLst>
          </p:cNvPr>
          <p:cNvSpPr txBox="1"/>
          <p:nvPr/>
        </p:nvSpPr>
        <p:spPr>
          <a:xfrm>
            <a:off x="7688826" y="3350414"/>
            <a:ext cx="3659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2. </a:t>
            </a:r>
            <a:r>
              <a:rPr lang="LID4096" dirty="0"/>
              <a:t>When choosing between recall and precision I thought about what is better for the bank: get less false positives or less false negatives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B3AE278-2609-DAF7-AD93-359D822A28D1}"/>
              </a:ext>
            </a:extLst>
          </p:cNvPr>
          <p:cNvSpPr txBox="1"/>
          <p:nvPr/>
        </p:nvSpPr>
        <p:spPr>
          <a:xfrm>
            <a:off x="326922" y="4590600"/>
            <a:ext cx="2909531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dirty="0"/>
              <a:t>False positive is the situation when the model marked a customer as potentially positive and a call has been made, but the customer refused to open deposit. This leads to increase campaign direct costs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2EE85F6-6058-A5FA-FA79-5AFF2B3504FC}"/>
              </a:ext>
            </a:extLst>
          </p:cNvPr>
          <p:cNvSpPr txBox="1"/>
          <p:nvPr/>
        </p:nvSpPr>
        <p:spPr>
          <a:xfrm>
            <a:off x="3894391" y="4590600"/>
            <a:ext cx="2909531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dirty="0"/>
              <a:t>False negative is the situation when the model marked a customer as negative =&gt; he would not be called. But this customer would agree to open deposit if he will be called. So here bank is loosing income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5658334-AE24-CE7B-9B97-DB383412F25E}"/>
              </a:ext>
            </a:extLst>
          </p:cNvPr>
          <p:cNvSpPr txBox="1"/>
          <p:nvPr/>
        </p:nvSpPr>
        <p:spPr>
          <a:xfrm>
            <a:off x="7698658" y="4961764"/>
            <a:ext cx="38444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The target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reduce</a:t>
            </a:r>
            <a:r>
              <a:rPr lang="pt-BR" dirty="0"/>
              <a:t> False Negatives</a:t>
            </a:r>
          </a:p>
          <a:p>
            <a:r>
              <a:rPr lang="pt-BR" dirty="0" err="1"/>
              <a:t>So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metric</a:t>
            </a:r>
            <a:r>
              <a:rPr lang="pt-BR" dirty="0"/>
              <a:t> </a:t>
            </a:r>
            <a:r>
              <a:rPr lang="pt-BR" dirty="0" err="1"/>
              <a:t>chosen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b="1" dirty="0"/>
              <a:t>Recall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650756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87AA53-A2BE-554B-AAE4-C6D527006499}"/>
              </a:ext>
            </a:extLst>
          </p:cNvPr>
          <p:cNvSpPr txBox="1"/>
          <p:nvPr/>
        </p:nvSpPr>
        <p:spPr>
          <a:xfrm>
            <a:off x="459657" y="2739602"/>
            <a:ext cx="3856706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ea typeface="+mn-lt"/>
                <a:cs typeface="+mn-lt"/>
              </a:rPr>
              <a:t>Experimented models:</a:t>
            </a:r>
            <a:endParaRPr lang="en-US" sz="1600" dirty="0">
              <a:ea typeface="+mn-lt"/>
              <a:cs typeface="+mn-lt"/>
            </a:endParaRPr>
          </a:p>
          <a:p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Calibri"/>
              <a:buChar char="-"/>
            </a:pPr>
            <a:r>
              <a:rPr lang="en-US" sz="1600" dirty="0">
                <a:ea typeface="+mn-lt"/>
                <a:cs typeface="+mn-lt"/>
              </a:rPr>
              <a:t>Logistic Regression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>
                <a:latin typeface="Calibri"/>
                <a:ea typeface="+mn-lt"/>
                <a:cs typeface="+mn-lt"/>
              </a:rPr>
              <a:t>Decision Tree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>
                <a:ea typeface="+mn-lt"/>
                <a:cs typeface="+mn-lt"/>
              </a:rPr>
              <a:t>Stochastic Gradient Descent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>
                <a:ea typeface="+mn-lt"/>
                <a:cs typeface="+mn-lt"/>
              </a:rPr>
              <a:t>Random Forest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>
                <a:ea typeface="+mn-lt"/>
                <a:cs typeface="+mn-lt"/>
              </a:rPr>
              <a:t>K Nearest Neighbors</a:t>
            </a:r>
          </a:p>
          <a:p>
            <a:endParaRPr lang="en-US" sz="1600" dirty="0">
              <a:ea typeface="+mn-lt"/>
              <a:cs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BD046D-D4D3-5C48-9D68-AE42423390A9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4400" dirty="0">
                <a:solidFill>
                  <a:schemeClr val="accent2"/>
                </a:solidFill>
                <a:latin typeface="+mj-lt"/>
              </a:rPr>
              <a:t>     </a:t>
            </a:r>
            <a:r>
              <a:rPr lang="en-US" sz="4400" b="1" dirty="0">
                <a:solidFill>
                  <a:schemeClr val="accent2"/>
                </a:solidFill>
                <a:latin typeface="+mj-lt"/>
              </a:rPr>
              <a:t>Models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6C1A6FC-B3DE-1291-8746-5374D766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16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D9B7EB-19AE-01FF-64BD-8BE9A9F2A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591" y="2101696"/>
            <a:ext cx="6205889" cy="333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22CBA3E-A340-A3A2-D87B-DF4A52CF6C84}"/>
              </a:ext>
            </a:extLst>
          </p:cNvPr>
          <p:cNvSpPr txBox="1"/>
          <p:nvPr/>
        </p:nvSpPr>
        <p:spPr>
          <a:xfrm>
            <a:off x="2759177" y="6063962"/>
            <a:ext cx="66736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ea typeface="+mn-lt"/>
                <a:cs typeface="+mn-lt"/>
              </a:rPr>
              <a:t>Logistic Regression has the best results on almost all the datasets tested between the members of the group</a:t>
            </a:r>
          </a:p>
        </p:txBody>
      </p:sp>
    </p:spTree>
    <p:extLst>
      <p:ext uri="{BB962C8B-B14F-4D97-AF65-F5344CB8AC3E}">
        <p14:creationId xmlns:p14="http://schemas.microsoft.com/office/powerpoint/2010/main" val="2087541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87AA53-A2BE-554B-AAE4-C6D527006499}"/>
              </a:ext>
            </a:extLst>
          </p:cNvPr>
          <p:cNvSpPr txBox="1"/>
          <p:nvPr/>
        </p:nvSpPr>
        <p:spPr>
          <a:xfrm>
            <a:off x="2456835" y="2267997"/>
            <a:ext cx="72783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1400" dirty="0">
              <a:cs typeface="Calibri"/>
            </a:endParaRPr>
          </a:p>
          <a:p>
            <a:r>
              <a:rPr lang="en-US" sz="1600" b="1" dirty="0">
                <a:cs typeface="Calibri"/>
              </a:rPr>
              <a:t>Conclusion:</a:t>
            </a:r>
          </a:p>
          <a:p>
            <a:endParaRPr lang="en-US" sz="1600" b="1" dirty="0">
              <a:ea typeface="+mn-lt"/>
              <a:cs typeface="+mn-lt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ea typeface="+mn-lt"/>
                <a:cs typeface="+mn-lt"/>
              </a:rPr>
              <a:t>Best metric to evaluate the model was recall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ea typeface="+mn-lt"/>
                <a:cs typeface="+mn-lt"/>
              </a:rPr>
              <a:t>The model that presented the best results is Logistic Regression</a:t>
            </a:r>
          </a:p>
          <a:p>
            <a:pPr marL="285750" indent="-285750">
              <a:buFontTx/>
              <a:buChar char="-"/>
            </a:pPr>
            <a:endParaRPr lang="en-US" sz="1600" dirty="0">
              <a:ea typeface="+mn-lt"/>
              <a:cs typeface="+mn-lt"/>
            </a:endParaRPr>
          </a:p>
          <a:p>
            <a:r>
              <a:rPr lang="en-US" sz="1600" b="1" dirty="0">
                <a:ea typeface="+mn-lt"/>
                <a:cs typeface="+mn-lt"/>
              </a:rPr>
              <a:t>Final Recommendations:</a:t>
            </a:r>
            <a:endParaRPr lang="en-US" sz="1600" dirty="0">
              <a:ea typeface="+mn-lt"/>
              <a:cs typeface="+mn-lt"/>
            </a:endParaRPr>
          </a:p>
          <a:p>
            <a:endParaRPr lang="en-US" sz="1600" dirty="0">
              <a:ea typeface="+mn-lt"/>
              <a:cs typeface="+mn-lt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ea typeface="+mn-lt"/>
                <a:cs typeface="+mn-lt"/>
              </a:rPr>
              <a:t>Use Logistic Regression to reduce costs and time and call those who are more likely to open a deposit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ea typeface="+mn-lt"/>
                <a:cs typeface="+mn-lt"/>
              </a:rPr>
              <a:t>The model can be tuned for better results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ea typeface="+mn-lt"/>
                <a:cs typeface="+mn-lt"/>
              </a:rPr>
              <a:t>Target relatively old people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ea typeface="+mn-lt"/>
                <a:cs typeface="+mn-lt"/>
              </a:rPr>
              <a:t>Try to engage customer and have long calls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ea typeface="+mn-lt"/>
                <a:cs typeface="+mn-lt"/>
              </a:rPr>
              <a:t>Prefer mobile calls over telephone</a:t>
            </a:r>
          </a:p>
          <a:p>
            <a:pPr marL="285750" indent="-285750">
              <a:buFontTx/>
              <a:buChar char="-"/>
            </a:pPr>
            <a:endParaRPr lang="en-US" sz="1600" dirty="0">
              <a:ea typeface="+mn-lt"/>
              <a:cs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BD046D-D4D3-5C48-9D68-AE42423390A9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4400" dirty="0">
                <a:solidFill>
                  <a:schemeClr val="accent2"/>
                </a:solidFill>
                <a:latin typeface="+mj-lt"/>
              </a:rPr>
              <a:t>     </a:t>
            </a:r>
            <a:r>
              <a:rPr lang="en-US" sz="4400" b="1" dirty="0">
                <a:solidFill>
                  <a:schemeClr val="accent2"/>
                </a:solidFill>
                <a:latin typeface="+mj-lt"/>
              </a:rPr>
              <a:t>Final Recommendations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6C1A6FC-B3DE-1291-8746-5374D766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00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87AA53-A2BE-554B-AAE4-C6D527006499}"/>
              </a:ext>
            </a:extLst>
          </p:cNvPr>
          <p:cNvSpPr txBox="1"/>
          <p:nvPr/>
        </p:nvSpPr>
        <p:spPr>
          <a:xfrm>
            <a:off x="282676" y="2690336"/>
            <a:ext cx="11683181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cs typeface="Calibri"/>
                <a:hlinkClick r:id="rId2"/>
              </a:rPr>
              <a:t>https://github.com/sharuhinda/bank_marketing_campaign/tree/review</a:t>
            </a:r>
            <a:endParaRPr lang="en-US" sz="1400" dirty="0">
              <a:cs typeface="Calibri"/>
            </a:endParaRPr>
          </a:p>
          <a:p>
            <a:r>
              <a:rPr lang="en-US" sz="1400" dirty="0">
                <a:cs typeface="Calibri"/>
                <a:hlinkClick r:id="rId3"/>
              </a:rPr>
              <a:t>https://github.com/vgiih/EvolveData</a:t>
            </a:r>
            <a:endParaRPr lang="en-US" sz="1400" dirty="0">
              <a:cs typeface="Calibri"/>
            </a:endParaRPr>
          </a:p>
          <a:p>
            <a:endParaRPr lang="en-US" sz="1400" dirty="0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BD046D-D4D3-5C48-9D68-AE42423390A9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4400" dirty="0">
                <a:solidFill>
                  <a:schemeClr val="accent2"/>
                </a:solidFill>
                <a:latin typeface="+mj-lt"/>
              </a:rPr>
              <a:t>     </a:t>
            </a:r>
            <a:r>
              <a:rPr lang="en-US" sz="4400" b="1" dirty="0">
                <a:solidFill>
                  <a:schemeClr val="accent2"/>
                </a:solidFill>
                <a:latin typeface="+mj-lt"/>
              </a:rPr>
              <a:t>GitHub Repo Link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6C1A6FC-B3DE-1291-8746-5374D766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24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9522" y="2601119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You!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C08CB0-2E68-164C-9080-887E2D20B522}"/>
              </a:ext>
            </a:extLst>
          </p:cNvPr>
          <p:cNvSpPr/>
          <p:nvPr/>
        </p:nvSpPr>
        <p:spPr>
          <a:xfrm>
            <a:off x="9832" y="0"/>
            <a:ext cx="587248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67532E-7508-4245-8E91-38CA363A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8" y="6109624"/>
            <a:ext cx="1654627" cy="994232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3089F8F-CE99-DF9D-6226-B0EC726C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0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608470" y="516395"/>
            <a:ext cx="6950080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184074-1603-DBE2-D136-3E8FAE71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2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53274BB-8A19-BD28-42B4-F97AFDA08D84}"/>
              </a:ext>
            </a:extLst>
          </p:cNvPr>
          <p:cNvSpPr txBox="1"/>
          <p:nvPr/>
        </p:nvSpPr>
        <p:spPr>
          <a:xfrm>
            <a:off x="808433" y="2428297"/>
            <a:ext cx="4116274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6000" b="1" dirty="0">
                <a:solidFill>
                  <a:srgbClr val="FF6600"/>
                </a:solidFill>
                <a:latin typeface="+mj-lt"/>
              </a:rPr>
              <a:t>TEAM MEMBER</a:t>
            </a:r>
            <a:endParaRPr lang="LID4096" sz="6000" dirty="0">
              <a:latin typeface="+mj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B94E2D6-0E14-B30C-DE54-BDF9D1DBC01E}"/>
              </a:ext>
            </a:extLst>
          </p:cNvPr>
          <p:cNvSpPr txBox="1"/>
          <p:nvPr/>
        </p:nvSpPr>
        <p:spPr>
          <a:xfrm>
            <a:off x="5914103" y="296934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B97460F-6905-65D9-A96A-29A5CCCBA436}"/>
              </a:ext>
            </a:extLst>
          </p:cNvPr>
          <p:cNvSpPr txBox="1"/>
          <p:nvPr/>
        </p:nvSpPr>
        <p:spPr>
          <a:xfrm flipH="1">
            <a:off x="6373284" y="2462802"/>
            <a:ext cx="543403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  <a:cs typeface="Calibri"/>
              </a:rPr>
              <a:t>Name: </a:t>
            </a:r>
            <a:r>
              <a:rPr lang="en-US" sz="2400" dirty="0">
                <a:cs typeface="Calibri"/>
              </a:rPr>
              <a:t>Giovanna Vieira</a:t>
            </a:r>
          </a:p>
          <a:p>
            <a:pPr algn="just"/>
            <a:r>
              <a:rPr lang="en-US" sz="2400" dirty="0">
                <a:solidFill>
                  <a:srgbClr val="FF6600"/>
                </a:solidFill>
                <a:cs typeface="Calibri"/>
              </a:rPr>
              <a:t>E-mail: </a:t>
            </a:r>
            <a:r>
              <a:rPr lang="en-US" sz="2400" dirty="0">
                <a:cs typeface="Calibri"/>
              </a:rPr>
              <a:t>giihvieira1703@gmail.com</a:t>
            </a:r>
          </a:p>
          <a:p>
            <a:pPr algn="just"/>
            <a:r>
              <a:rPr lang="en-US" sz="2400" dirty="0">
                <a:solidFill>
                  <a:srgbClr val="FF6600"/>
                </a:solidFill>
                <a:cs typeface="Calibri"/>
              </a:rPr>
              <a:t>Country: </a:t>
            </a:r>
            <a:r>
              <a:rPr lang="en-US" sz="2400" dirty="0">
                <a:cs typeface="Calibri"/>
              </a:rPr>
              <a:t>Brazil</a:t>
            </a:r>
          </a:p>
          <a:p>
            <a:pPr algn="just"/>
            <a:r>
              <a:rPr lang="en-US" sz="2400" dirty="0">
                <a:solidFill>
                  <a:srgbClr val="FF6600"/>
                </a:solidFill>
                <a:cs typeface="Calibri"/>
              </a:rPr>
              <a:t>College/Company: </a:t>
            </a:r>
            <a:r>
              <a:rPr lang="en-US" sz="2400" dirty="0">
                <a:cs typeface="Calibri"/>
              </a:rPr>
              <a:t>Hashtag </a:t>
            </a:r>
            <a:r>
              <a:rPr lang="en-US" sz="2400" dirty="0" err="1">
                <a:cs typeface="Calibri"/>
              </a:rPr>
              <a:t>Treinamentos</a:t>
            </a:r>
            <a:endParaRPr lang="en-US" sz="2400" dirty="0">
              <a:cs typeface="Calibri"/>
            </a:endParaRPr>
          </a:p>
          <a:p>
            <a:pPr algn="just"/>
            <a:r>
              <a:rPr lang="en-US" sz="2400" dirty="0">
                <a:solidFill>
                  <a:srgbClr val="FF6600"/>
                </a:solidFill>
                <a:cs typeface="Calibri"/>
              </a:rPr>
              <a:t>Specialization: </a:t>
            </a:r>
            <a:r>
              <a:rPr lang="en-US" sz="2400" dirty="0">
                <a:cs typeface="Calibri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86058" y="583630"/>
            <a:ext cx="6860434" cy="5688319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184074-1603-DBE2-D136-3E8FAE71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3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53274BB-8A19-BD28-42B4-F97AFDA08D84}"/>
              </a:ext>
            </a:extLst>
          </p:cNvPr>
          <p:cNvSpPr txBox="1"/>
          <p:nvPr/>
        </p:nvSpPr>
        <p:spPr>
          <a:xfrm>
            <a:off x="798537" y="2863727"/>
            <a:ext cx="4116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6600"/>
                </a:solidFill>
                <a:latin typeface="+mj-lt"/>
              </a:rPr>
              <a:t>Agenda</a:t>
            </a:r>
            <a:endParaRPr lang="LID4096" sz="6000" dirty="0">
              <a:latin typeface="+mj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B94E2D6-0E14-B30C-DE54-BDF9D1DBC01E}"/>
              </a:ext>
            </a:extLst>
          </p:cNvPr>
          <p:cNvSpPr txBox="1"/>
          <p:nvPr/>
        </p:nvSpPr>
        <p:spPr>
          <a:xfrm>
            <a:off x="5914103" y="296934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B97460F-6905-65D9-A96A-29A5CCCBA436}"/>
              </a:ext>
            </a:extLst>
          </p:cNvPr>
          <p:cNvSpPr txBox="1"/>
          <p:nvPr/>
        </p:nvSpPr>
        <p:spPr>
          <a:xfrm flipH="1">
            <a:off x="6721351" y="1601843"/>
            <a:ext cx="4632449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800" dirty="0">
                <a:solidFill>
                  <a:srgbClr val="FF6600"/>
                </a:solidFill>
              </a:rPr>
              <a:t>Problem Statement</a:t>
            </a:r>
            <a:endParaRPr lang="en-US" sz="2800" dirty="0">
              <a:solidFill>
                <a:srgbClr val="FF6600"/>
              </a:solidFill>
              <a:cs typeface="Calibri"/>
            </a:endParaRPr>
          </a:p>
          <a:p>
            <a:pPr algn="just"/>
            <a:r>
              <a:rPr lang="en-US" sz="2800" dirty="0">
                <a:solidFill>
                  <a:srgbClr val="FF6600"/>
                </a:solidFill>
                <a:cs typeface="Calibri"/>
              </a:rPr>
              <a:t>Data Analysis</a:t>
            </a:r>
            <a:endParaRPr lang="en-US" sz="2800" dirty="0">
              <a:solidFill>
                <a:srgbClr val="FF6600"/>
              </a:solidFill>
            </a:endParaRPr>
          </a:p>
          <a:p>
            <a:pPr algn="just"/>
            <a:r>
              <a:rPr lang="en-US" sz="2800" dirty="0">
                <a:solidFill>
                  <a:srgbClr val="FF6600"/>
                </a:solidFill>
                <a:cs typeface="Calibri"/>
              </a:rPr>
              <a:t>Data Cleaning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  <a:cs typeface="Calibri"/>
              </a:rPr>
              <a:t>Encoding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  <a:cs typeface="Calibri"/>
              </a:rPr>
              <a:t>Models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Final Recommendations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  <a:cs typeface="Calibri"/>
              </a:rPr>
              <a:t>GitHub Repo Link</a:t>
            </a:r>
          </a:p>
        </p:txBody>
      </p:sp>
    </p:spTree>
    <p:extLst>
      <p:ext uri="{BB962C8B-B14F-4D97-AF65-F5344CB8AC3E}">
        <p14:creationId xmlns:p14="http://schemas.microsoft.com/office/powerpoint/2010/main" val="382695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2" y="562429"/>
            <a:ext cx="6858004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71DF66-934F-0BB7-E910-A617ECB1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4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BF6CBAD-B73A-6F8C-6AD1-99BCF753DCD6}"/>
              </a:ext>
            </a:extLst>
          </p:cNvPr>
          <p:cNvSpPr txBox="1"/>
          <p:nvPr/>
        </p:nvSpPr>
        <p:spPr>
          <a:xfrm>
            <a:off x="827313" y="2459504"/>
            <a:ext cx="41162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6600"/>
                </a:solidFill>
                <a:latin typeface="+mj-lt"/>
              </a:rPr>
              <a:t>Problem Statement</a:t>
            </a:r>
            <a:endParaRPr lang="LID4096" sz="6000" dirty="0">
              <a:latin typeface="+mj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874DC3-1D79-B6EC-6969-49BD45D7C3E3}"/>
              </a:ext>
            </a:extLst>
          </p:cNvPr>
          <p:cNvSpPr txBox="1"/>
          <p:nvPr/>
        </p:nvSpPr>
        <p:spPr>
          <a:xfrm flipH="1">
            <a:off x="6096000" y="1389463"/>
            <a:ext cx="5561653" cy="40934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000" dirty="0">
                <a:solidFill>
                  <a:srgbClr val="FF6600"/>
                </a:solidFill>
              </a:rPr>
              <a:t>Overview</a:t>
            </a:r>
          </a:p>
          <a:p>
            <a:pPr algn="just"/>
            <a:r>
              <a:rPr lang="en-US" sz="2000" dirty="0">
                <a:ea typeface="+mn-lt"/>
                <a:cs typeface="+mn-lt"/>
              </a:rPr>
              <a:t>ABC Bank wants to sell its term deposit product </a:t>
            </a:r>
            <a:r>
              <a:rPr lang="en-US" sz="2000" b="0" i="0" dirty="0">
                <a:effectLst/>
                <a:ea typeface="+mn-lt"/>
                <a:cs typeface="+mn-lt"/>
              </a:rPr>
              <a:t>to </a:t>
            </a:r>
            <a:r>
              <a:rPr lang="en-US" sz="2000" dirty="0">
                <a:ea typeface="+mn-lt"/>
                <a:cs typeface="+mn-lt"/>
              </a:rPr>
              <a:t>customers </a:t>
            </a:r>
            <a:r>
              <a:rPr lang="en-US" sz="2000" b="0" i="0" dirty="0">
                <a:effectLst/>
                <a:ea typeface="+mn-lt"/>
                <a:cs typeface="+mn-lt"/>
              </a:rPr>
              <a:t>and </a:t>
            </a:r>
            <a:r>
              <a:rPr lang="en-US" sz="2000" dirty="0">
                <a:ea typeface="+mn-lt"/>
                <a:cs typeface="+mn-lt"/>
              </a:rPr>
              <a:t>before launching </a:t>
            </a:r>
            <a:r>
              <a:rPr lang="en-US" sz="2000" b="0" i="0" dirty="0">
                <a:effectLst/>
                <a:ea typeface="+mn-lt"/>
                <a:cs typeface="+mn-lt"/>
              </a:rPr>
              <a:t>the </a:t>
            </a:r>
            <a:r>
              <a:rPr lang="en-US" sz="2000" dirty="0">
                <a:ea typeface="+mn-lt"/>
                <a:cs typeface="+mn-lt"/>
              </a:rPr>
              <a:t>product </a:t>
            </a:r>
            <a:r>
              <a:rPr lang="en-US" sz="2000" b="0" i="0" dirty="0">
                <a:effectLst/>
                <a:ea typeface="+mn-lt"/>
                <a:cs typeface="+mn-lt"/>
              </a:rPr>
              <a:t>they want to </a:t>
            </a:r>
            <a:r>
              <a:rPr lang="en-US" sz="2000" dirty="0">
                <a:ea typeface="+mn-lt"/>
                <a:cs typeface="+mn-lt"/>
              </a:rPr>
              <a:t>develop a model which help them in understanding whether a particular customer will buy their product or not (based on customer's past interaction with bank or other Financial Institution).</a:t>
            </a:r>
            <a:endParaRPr lang="en-US" dirty="0"/>
          </a:p>
          <a:p>
            <a:pPr algn="just"/>
            <a:endParaRPr lang="en-US" sz="2000" dirty="0"/>
          </a:p>
          <a:p>
            <a:pPr algn="just"/>
            <a:r>
              <a:rPr lang="en-US" sz="2000" dirty="0">
                <a:solidFill>
                  <a:srgbClr val="FF6600"/>
                </a:solidFill>
              </a:rPr>
              <a:t>Solution</a:t>
            </a:r>
          </a:p>
          <a:p>
            <a:pPr algn="just"/>
            <a:r>
              <a:rPr lang="en-US" sz="2000" dirty="0"/>
              <a:t>By </a:t>
            </a:r>
            <a:r>
              <a:rPr lang="en-US" sz="2000" dirty="0" err="1"/>
              <a:t>analysing</a:t>
            </a:r>
            <a:r>
              <a:rPr lang="en-US" sz="2000" dirty="0"/>
              <a:t> the dataset we will be able to convert this problem into a machine learning classification and build a model to predict whether a client will subscribe a term deposit or not.</a:t>
            </a:r>
          </a:p>
        </p:txBody>
      </p:sp>
    </p:spTree>
    <p:extLst>
      <p:ext uri="{BB962C8B-B14F-4D97-AF65-F5344CB8AC3E}">
        <p14:creationId xmlns:p14="http://schemas.microsoft.com/office/powerpoint/2010/main" val="151305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EE7A3-F2C2-8145-B852-24B96B83A958}"/>
              </a:ext>
            </a:extLst>
          </p:cNvPr>
          <p:cNvSpPr txBox="1"/>
          <p:nvPr/>
        </p:nvSpPr>
        <p:spPr>
          <a:xfrm>
            <a:off x="836524" y="1597742"/>
            <a:ext cx="10447202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21  Features</a:t>
            </a:r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41188 rows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Assumptions: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 The data seems to be cleaned and a little bit skewed, however you can see that the variables have outliers that need to be cleaned with data cleaning process.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 There are no null values, but there are some "unknown" values.</a:t>
            </a:r>
            <a:endParaRPr lang="en-US" dirty="0"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 We’ve got 41188 rows, some of the columns has 85% of the values repeated.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 The value types seem to be correct but as said there are some “unknown” values.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Data Analysis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BC901B9-CCA8-3659-EFCE-7D1CCD20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9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EE7A3-F2C2-8145-B852-24B96B83A958}"/>
              </a:ext>
            </a:extLst>
          </p:cNvPr>
          <p:cNvSpPr txBox="1"/>
          <p:nvPr/>
        </p:nvSpPr>
        <p:spPr>
          <a:xfrm>
            <a:off x="836524" y="1597742"/>
            <a:ext cx="10447202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The most used techniques to treat the data frame were:</a:t>
            </a:r>
            <a:endParaRPr lang="en-US" b="1" dirty="0">
              <a:cs typeface="Calibri"/>
            </a:endParaRP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 Dropping columns and rows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 Replacing missing values with the mode</a:t>
            </a: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 Filling outliers with </a:t>
            </a:r>
            <a:r>
              <a:rPr lang="en-US" dirty="0" err="1">
                <a:ea typeface="+mn-lt"/>
                <a:cs typeface="+mn-lt"/>
              </a:rPr>
              <a:t>ffill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bfill</a:t>
            </a:r>
            <a:r>
              <a:rPr lang="en-US" dirty="0">
                <a:ea typeface="+mn-lt"/>
                <a:cs typeface="+mn-lt"/>
              </a:rPr>
              <a:t> based on </a:t>
            </a:r>
            <a:r>
              <a:rPr lang="en-US" dirty="0" err="1">
                <a:ea typeface="+mn-lt"/>
                <a:cs typeface="+mn-lt"/>
              </a:rPr>
              <a:t>interquantile</a:t>
            </a:r>
            <a:r>
              <a:rPr lang="en-US" dirty="0">
                <a:ea typeface="+mn-lt"/>
                <a:cs typeface="+mn-lt"/>
              </a:rPr>
              <a:t> range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 Grouping text features that doesn’t appear many time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Cleaned dataset reduced from (41188, 21) to (40165, 18)</a:t>
            </a:r>
            <a:endParaRPr lang="en-US" b="1"/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Data Cleaning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BC901B9-CCA8-3659-EFCE-7D1CCD20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1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EE7A3-F2C2-8145-B852-24B96B83A958}"/>
              </a:ext>
            </a:extLst>
          </p:cNvPr>
          <p:cNvSpPr txBox="1"/>
          <p:nvPr/>
        </p:nvSpPr>
        <p:spPr>
          <a:xfrm>
            <a:off x="580465" y="4826234"/>
            <a:ext cx="6105616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>
                <a:cs typeface="Calibri" panose="020F0502020204030204"/>
              </a:rPr>
              <a:t>Job: </a:t>
            </a:r>
            <a:r>
              <a:rPr lang="en-US" dirty="0">
                <a:cs typeface="Calibri" panose="020F0502020204030204"/>
              </a:rPr>
              <a:t>Highest number of subscriptions to a term deposit work on admin.</a:t>
            </a:r>
          </a:p>
          <a:p>
            <a:r>
              <a:rPr lang="en-US" b="1" dirty="0">
                <a:cs typeface="Calibri" panose="020F0502020204030204"/>
              </a:rPr>
              <a:t>Marital: </a:t>
            </a:r>
            <a:r>
              <a:rPr lang="en-US" dirty="0">
                <a:cs typeface="Calibri" panose="020F0502020204030204"/>
              </a:rPr>
              <a:t>Most of the clients approached were married.</a:t>
            </a:r>
          </a:p>
          <a:p>
            <a:r>
              <a:rPr lang="en-US" b="1" dirty="0">
                <a:cs typeface="Calibri" panose="020F0502020204030204"/>
              </a:rPr>
              <a:t>Day of Week: </a:t>
            </a:r>
            <a:r>
              <a:rPr lang="en-US" dirty="0">
                <a:cs typeface="Calibri" panose="020F0502020204030204"/>
              </a:rPr>
              <a:t>There's no significant difference in the numbers of clients approached and people subscribed.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EDA – Categorical Attributes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7041C1B-4706-C18B-9ED5-C6AB60C2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7</a:t>
            </a:fld>
            <a:endParaRPr lang="en-US"/>
          </a:p>
        </p:txBody>
      </p:sp>
      <p:pic>
        <p:nvPicPr>
          <p:cNvPr id="5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C86D9244-22EC-C945-05A8-082984791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12" y="1542251"/>
            <a:ext cx="6160993" cy="3291644"/>
          </a:xfrm>
          <a:prstGeom prst="rect">
            <a:avLst/>
          </a:prstGeom>
        </p:spPr>
      </p:pic>
      <p:pic>
        <p:nvPicPr>
          <p:cNvPr id="6" name="Imagem 6" descr="Gráfico, Gráfico de barras&#10;&#10;Descrição gerada automaticamente">
            <a:extLst>
              <a:ext uri="{FF2B5EF4-FFF2-40B4-BE49-F238E27FC236}">
                <a16:creationId xmlns:a16="http://schemas.microsoft.com/office/drawing/2014/main" id="{3A60E5F2-30C9-7A99-10BF-27E576738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164" y="1542253"/>
            <a:ext cx="4726640" cy="2294320"/>
          </a:xfrm>
          <a:prstGeom prst="rect">
            <a:avLst/>
          </a:prstGeom>
        </p:spPr>
      </p:pic>
      <p:pic>
        <p:nvPicPr>
          <p:cNvPr id="7" name="Imagem 7" descr="Gráfico, Gráfico de barras&#10;&#10;Descrição gerada automaticamente">
            <a:extLst>
              <a:ext uri="{FF2B5EF4-FFF2-40B4-BE49-F238E27FC236}">
                <a16:creationId xmlns:a16="http://schemas.microsoft.com/office/drawing/2014/main" id="{DCCD31DF-1F7D-AE67-F0A6-17ED426CC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048" y="3939396"/>
            <a:ext cx="4412874" cy="229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0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EE7A3-F2C2-8145-B852-24B96B83A958}"/>
              </a:ext>
            </a:extLst>
          </p:cNvPr>
          <p:cNvSpPr txBox="1"/>
          <p:nvPr/>
        </p:nvSpPr>
        <p:spPr>
          <a:xfrm>
            <a:off x="580465" y="5722704"/>
            <a:ext cx="1108102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>
                <a:cs typeface="Calibri" panose="020F0502020204030204"/>
              </a:rPr>
              <a:t>Education: </a:t>
            </a:r>
            <a:r>
              <a:rPr lang="en-US" dirty="0">
                <a:ea typeface="+mn-lt"/>
                <a:cs typeface="+mn-lt"/>
              </a:rPr>
              <a:t>In the education column we can see that most people who has subscribed have a university degree.</a:t>
            </a:r>
            <a:endParaRPr lang="en-US" dirty="0">
              <a:cs typeface="Calibri" panose="020F0502020204030204"/>
            </a:endParaRPr>
          </a:p>
          <a:p>
            <a:r>
              <a:rPr lang="en-US" b="1" dirty="0">
                <a:cs typeface="Calibri" panose="020F0502020204030204"/>
              </a:rPr>
              <a:t>Month: </a:t>
            </a:r>
            <a:r>
              <a:rPr lang="en-US" dirty="0">
                <a:cs typeface="Calibri" panose="020F0502020204030204"/>
              </a:rPr>
              <a:t>The</a:t>
            </a:r>
            <a:r>
              <a:rPr lang="en-US" dirty="0">
                <a:ea typeface="+mn-lt"/>
                <a:cs typeface="+mn-lt"/>
              </a:rPr>
              <a:t> last contact month of year was way bigger in may.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EDA – Categorical Attributes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7041C1B-4706-C18B-9ED5-C6AB60C2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8</a:t>
            </a:fld>
            <a:endParaRPr lang="en-US"/>
          </a:p>
        </p:txBody>
      </p:sp>
      <p:pic>
        <p:nvPicPr>
          <p:cNvPr id="3" name="Imagem 6" descr="Gráfico, Gráfico de barras&#10;&#10;Descrição gerada automaticamente">
            <a:extLst>
              <a:ext uri="{FF2B5EF4-FFF2-40B4-BE49-F238E27FC236}">
                <a16:creationId xmlns:a16="http://schemas.microsoft.com/office/drawing/2014/main" id="{2A016ABE-D237-9826-58E8-93C978C5D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82" y="1990487"/>
            <a:ext cx="5443817" cy="3291643"/>
          </a:xfrm>
          <a:prstGeom prst="rect">
            <a:avLst/>
          </a:prstGeom>
        </p:spPr>
      </p:pic>
      <p:pic>
        <p:nvPicPr>
          <p:cNvPr id="7" name="Imagem 7" descr="Gráfico, Gráfico de barras&#10;&#10;Descrição gerada automaticamente">
            <a:extLst>
              <a:ext uri="{FF2B5EF4-FFF2-40B4-BE49-F238E27FC236}">
                <a16:creationId xmlns:a16="http://schemas.microsoft.com/office/drawing/2014/main" id="{EC455D0A-77AF-0A25-8B89-B63793B7B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47" y="1989572"/>
            <a:ext cx="5331758" cy="329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9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EE7A3-F2C2-8145-B852-24B96B83A958}"/>
              </a:ext>
            </a:extLst>
          </p:cNvPr>
          <p:cNvSpPr txBox="1"/>
          <p:nvPr/>
        </p:nvSpPr>
        <p:spPr>
          <a:xfrm>
            <a:off x="5208494" y="4590910"/>
            <a:ext cx="648661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cs typeface="Calibri" panose="020F0502020204030204"/>
              </a:rPr>
              <a:t>Housing: </a:t>
            </a:r>
            <a:r>
              <a:rPr lang="en-US" dirty="0">
                <a:ea typeface="+mn-lt"/>
                <a:cs typeface="+mn-lt"/>
              </a:rPr>
              <a:t>A housing loan does not have much of effect on the number of term deposits purchased.</a:t>
            </a:r>
            <a:endParaRPr lang="en-US" dirty="0">
              <a:cs typeface="Calibri" panose="020F0502020204030204"/>
            </a:endParaRPr>
          </a:p>
          <a:p>
            <a:r>
              <a:rPr lang="en-US" b="1" dirty="0">
                <a:cs typeface="Calibri" panose="020F0502020204030204"/>
              </a:rPr>
              <a:t>Loan: </a:t>
            </a:r>
            <a:r>
              <a:rPr lang="en-US" dirty="0">
                <a:ea typeface="+mn-lt"/>
                <a:cs typeface="+mn-lt"/>
              </a:rPr>
              <a:t>Most of the clients approached did not have a personal loan.</a:t>
            </a:r>
            <a:endParaRPr lang="en-US" dirty="0">
              <a:cs typeface="Calibri" panose="020F0502020204030204"/>
            </a:endParaRPr>
          </a:p>
          <a:p>
            <a:r>
              <a:rPr lang="en-US" b="1" dirty="0">
                <a:ea typeface="+mn-lt"/>
                <a:cs typeface="+mn-lt"/>
              </a:rPr>
              <a:t>Contact: </a:t>
            </a:r>
            <a:r>
              <a:rPr lang="en-US" dirty="0">
                <a:ea typeface="+mn-lt"/>
                <a:cs typeface="+mn-lt"/>
              </a:rPr>
              <a:t>The contact by phone seems to be more effective.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EDA – Numerical and Other Attributes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7041C1B-4706-C18B-9ED5-C6AB60C2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9</a:t>
            </a:fld>
            <a:endParaRPr lang="en-US"/>
          </a:p>
        </p:txBody>
      </p:sp>
      <p:pic>
        <p:nvPicPr>
          <p:cNvPr id="5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B282CE7C-6B63-2BE4-E451-4261CB10B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53" y="1451689"/>
            <a:ext cx="4670612" cy="2531475"/>
          </a:xfrm>
          <a:prstGeom prst="rect">
            <a:avLst/>
          </a:prstGeom>
        </p:spPr>
      </p:pic>
      <p:pic>
        <p:nvPicPr>
          <p:cNvPr id="6" name="Imagem 7" descr="Gráfico, Gráfico de barras&#10;&#10;Descrição gerada automaticamente">
            <a:extLst>
              <a:ext uri="{FF2B5EF4-FFF2-40B4-BE49-F238E27FC236}">
                <a16:creationId xmlns:a16="http://schemas.microsoft.com/office/drawing/2014/main" id="{8943C22E-CEAE-C8E9-00B4-0306AA0C5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254" y="1451691"/>
            <a:ext cx="4087905" cy="2609914"/>
          </a:xfrm>
          <a:prstGeom prst="rect">
            <a:avLst/>
          </a:prstGeom>
        </p:spPr>
      </p:pic>
      <p:pic>
        <p:nvPicPr>
          <p:cNvPr id="10" name="Imagem 10" descr="Gráfico, Gráfico de barras&#10;&#10;Descrição gerada automaticamente">
            <a:extLst>
              <a:ext uri="{FF2B5EF4-FFF2-40B4-BE49-F238E27FC236}">
                <a16:creationId xmlns:a16="http://schemas.microsoft.com/office/drawing/2014/main" id="{77CC3D99-7DFB-52E1-3302-7A4DBE661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35" y="3928189"/>
            <a:ext cx="4368052" cy="253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7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3038</TotalTime>
  <Words>1001</Words>
  <Application>Microsoft Office PowerPoint</Application>
  <PresentationFormat>Widescreen</PresentationFormat>
  <Paragraphs>161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Apresentação do PowerPoint</vt:lpstr>
      <vt:lpstr>   </vt:lpstr>
      <vt:lpstr>   </vt:lpstr>
      <vt:lpstr>   </vt:lpstr>
      <vt:lpstr>Data Analysis</vt:lpstr>
      <vt:lpstr>Data Cleaning</vt:lpstr>
      <vt:lpstr>EDA – Categorical Attributes</vt:lpstr>
      <vt:lpstr>EDA – Categorical Attributes</vt:lpstr>
      <vt:lpstr>EDA – Numerical and Other Attributes</vt:lpstr>
      <vt:lpstr>EDA – Numerical and Other Attributes</vt:lpstr>
      <vt:lpstr>EDA – Numerical and Other Attributes</vt:lpstr>
      <vt:lpstr>EDA – Numerical and Other Attributes</vt:lpstr>
      <vt:lpstr>EDA – Numerical and Other Attributes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 Case Study</dc:title>
  <dc:creator>surya prakash tripathi</dc:creator>
  <cp:lastModifiedBy>Giovanna Vieira</cp:lastModifiedBy>
  <cp:revision>575</cp:revision>
  <cp:lastPrinted>2019-08-24T08:13:50Z</cp:lastPrinted>
  <dcterms:created xsi:type="dcterms:W3CDTF">2019-08-19T15:39:24Z</dcterms:created>
  <dcterms:modified xsi:type="dcterms:W3CDTF">2023-01-30T12:06:25Z</dcterms:modified>
</cp:coreProperties>
</file>