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67" r:id="rId3"/>
    <p:sldId id="304" r:id="rId4"/>
    <p:sldId id="284" r:id="rId5"/>
    <p:sldId id="259" r:id="rId6"/>
    <p:sldId id="305" r:id="rId7"/>
    <p:sldId id="282" r:id="rId8"/>
    <p:sldId id="306" r:id="rId9"/>
    <p:sldId id="307" r:id="rId10"/>
    <p:sldId id="309" r:id="rId11"/>
    <p:sldId id="310" r:id="rId12"/>
    <p:sldId id="308" r:id="rId13"/>
    <p:sldId id="311" r:id="rId14"/>
    <p:sldId id="303" r:id="rId15"/>
    <p:sldId id="31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887C-37AB-463D-891B-D4A64E13669D}" v="2758" dt="2023-01-12T20:26:40.806"/>
    <p1510:client id="{57A9002D-027D-42E2-9B66-E24E49DBAF52}" v="17" dt="2022-11-12T18:20:14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41" autoAdjust="0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82" y="15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a Vieira" userId="17c7ecb7741f764b" providerId="LiveId" clId="{57A9002D-027D-42E2-9B66-E24E49DBAF52}"/>
    <pc:docChg chg="undo redo custSel modSld">
      <pc:chgData name="Giovanna Vieira" userId="17c7ecb7741f764b" providerId="LiveId" clId="{57A9002D-027D-42E2-9B66-E24E49DBAF52}" dt="2022-11-12T18:20:45.189" v="305" actId="1076"/>
      <pc:docMkLst>
        <pc:docMk/>
      </pc:docMkLst>
      <pc:sldChg chg="addSp delSp modSp mod">
        <pc:chgData name="Giovanna Vieira" userId="17c7ecb7741f764b" providerId="LiveId" clId="{57A9002D-027D-42E2-9B66-E24E49DBAF52}" dt="2022-11-12T18:12:35.836" v="188" actId="1076"/>
        <pc:sldMkLst>
          <pc:docMk/>
          <pc:sldMk cId="4047255108" sldId="267"/>
        </pc:sldMkLst>
        <pc:spChg chg="mod">
          <ac:chgData name="Giovanna Vieira" userId="17c7ecb7741f764b" providerId="LiveId" clId="{57A9002D-027D-42E2-9B66-E24E49DBAF52}" dt="2022-11-12T18:09:15.717" v="36" actId="14100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Giovanna Vieira" userId="17c7ecb7741f764b" providerId="LiveId" clId="{57A9002D-027D-42E2-9B66-E24E49DBAF52}" dt="2022-11-12T18:10:48.395" v="96" actId="20577"/>
          <ac:spMkLst>
            <pc:docMk/>
            <pc:sldMk cId="4047255108" sldId="267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09:30.522" v="50" actId="1076"/>
          <ac:spMkLst>
            <pc:docMk/>
            <pc:sldMk cId="4047255108" sldId="267"/>
            <ac:spMk id="6" creationId="{F53274BB-8A19-BD28-42B4-F97AFDA08D84}"/>
          </ac:spMkLst>
        </pc:spChg>
        <pc:spChg chg="add del mod">
          <ac:chgData name="Giovanna Vieira" userId="17c7ecb7741f764b" providerId="LiveId" clId="{57A9002D-027D-42E2-9B66-E24E49DBAF52}" dt="2022-11-12T18:11:47.919" v="159" actId="47"/>
          <ac:spMkLst>
            <pc:docMk/>
            <pc:sldMk cId="4047255108" sldId="267"/>
            <ac:spMk id="7" creationId="{AB94E2D6-0E14-B30C-DE54-BDF9D1DBC01E}"/>
          </ac:spMkLst>
        </pc:spChg>
        <pc:spChg chg="add del mod">
          <ac:chgData name="Giovanna Vieira" userId="17c7ecb7741f764b" providerId="LiveId" clId="{57A9002D-027D-42E2-9B66-E24E49DBAF52}" dt="2022-11-12T18:11:59.837" v="179" actId="478"/>
          <ac:spMkLst>
            <pc:docMk/>
            <pc:sldMk cId="4047255108" sldId="267"/>
            <ac:spMk id="8" creationId="{E41E0D2A-C304-3826-F975-88EB0C12C754}"/>
          </ac:spMkLst>
        </pc:spChg>
        <pc:spChg chg="add mod">
          <ac:chgData name="Giovanna Vieira" userId="17c7ecb7741f764b" providerId="LiveId" clId="{57A9002D-027D-42E2-9B66-E24E49DBAF52}" dt="2022-11-12T18:12:35.836" v="188" actId="1076"/>
          <ac:spMkLst>
            <pc:docMk/>
            <pc:sldMk cId="4047255108" sldId="267"/>
            <ac:spMk id="9" creationId="{DB97460F-6905-65D9-A96A-29A5CCCBA436}"/>
          </ac:spMkLst>
        </pc:spChg>
      </pc:sldChg>
      <pc:sldChg chg="modSp mod">
        <pc:chgData name="Giovanna Vieira" userId="17c7ecb7741f764b" providerId="LiveId" clId="{57A9002D-027D-42E2-9B66-E24E49DBAF52}" dt="2022-11-12T18:13:30.063" v="191" actId="1038"/>
        <pc:sldMkLst>
          <pc:docMk/>
          <pc:sldMk cId="1067902553" sldId="281"/>
        </pc:sldMkLst>
        <pc:spChg chg="mod">
          <ac:chgData name="Giovanna Vieira" userId="17c7ecb7741f764b" providerId="LiveId" clId="{57A9002D-027D-42E2-9B66-E24E49DBAF52}" dt="2022-11-12T18:13:30.063" v="191" actId="1038"/>
          <ac:spMkLst>
            <pc:docMk/>
            <pc:sldMk cId="1067902553" sldId="281"/>
            <ac:spMk id="3" creationId="{49C08CB0-2E68-164C-9080-887E2D20B522}"/>
          </ac:spMkLst>
        </pc:spChg>
      </pc:sldChg>
      <pc:sldChg chg="addSp delSp modSp mod">
        <pc:chgData name="Giovanna Vieira" userId="17c7ecb7741f764b" providerId="LiveId" clId="{57A9002D-027D-42E2-9B66-E24E49DBAF52}" dt="2022-11-12T18:17:36.009" v="244" actId="1076"/>
        <pc:sldMkLst>
          <pc:docMk/>
          <pc:sldMk cId="995224624" sldId="283"/>
        </pc:sldMkLst>
        <pc:spChg chg="mod">
          <ac:chgData name="Giovanna Vieira" userId="17c7ecb7741f764b" providerId="LiveId" clId="{57A9002D-027D-42E2-9B66-E24E49DBAF52}" dt="2022-11-12T18:09:45.514" v="51" actId="20577"/>
          <ac:spMkLst>
            <pc:docMk/>
            <pc:sldMk cId="995224624" sldId="283"/>
            <ac:spMk id="2" creationId="{E8B8F26E-9345-4747-9094-972E38700A17}"/>
          </ac:spMkLst>
        </pc:spChg>
        <pc:spChg chg="add del mod">
          <ac:chgData name="Giovanna Vieira" userId="17c7ecb7741f764b" providerId="LiveId" clId="{57A9002D-027D-42E2-9B66-E24E49DBAF52}" dt="2022-11-12T18:15:54.360" v="218" actId="478"/>
          <ac:spMkLst>
            <pc:docMk/>
            <pc:sldMk cId="995224624" sldId="283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6:16.405" v="229" actId="1076"/>
          <ac:spMkLst>
            <pc:docMk/>
            <pc:sldMk cId="995224624" sldId="283"/>
            <ac:spMk id="6" creationId="{3805467D-F6B9-6F33-6ADE-5B797D2E2AD2}"/>
          </ac:spMkLst>
        </pc:spChg>
        <pc:spChg chg="add del mod">
          <ac:chgData name="Giovanna Vieira" userId="17c7ecb7741f764b" providerId="LiveId" clId="{57A9002D-027D-42E2-9B66-E24E49DBAF52}" dt="2022-11-12T18:17:36.009" v="244" actId="1076"/>
          <ac:spMkLst>
            <pc:docMk/>
            <pc:sldMk cId="995224624" sldId="283"/>
            <ac:spMk id="7" creationId="{2B3F0FAE-D1FC-A463-FA52-D6DA3D602A3D}"/>
          </ac:spMkLst>
        </pc:spChg>
      </pc:sldChg>
      <pc:sldChg chg="addSp delSp modSp mod">
        <pc:chgData name="Giovanna Vieira" userId="17c7ecb7741f764b" providerId="LiveId" clId="{57A9002D-027D-42E2-9B66-E24E49DBAF52}" dt="2022-11-12T18:17:25.755" v="243" actId="1076"/>
        <pc:sldMkLst>
          <pc:docMk/>
          <pc:sldMk cId="1513052900" sldId="284"/>
        </pc:sldMkLst>
        <pc:spChg chg="mod">
          <ac:chgData name="Giovanna Vieira" userId="17c7ecb7741f764b" providerId="LiveId" clId="{57A9002D-027D-42E2-9B66-E24E49DBAF52}" dt="2022-11-12T18:08:30.350" v="15" actId="20577"/>
          <ac:spMkLst>
            <pc:docMk/>
            <pc:sldMk cId="1513052900" sldId="284"/>
            <ac:spMk id="2" creationId="{E8B8F26E-9345-4747-9094-972E38700A17}"/>
          </ac:spMkLst>
        </pc:spChg>
        <pc:spChg chg="del mod">
          <ac:chgData name="Giovanna Vieira" userId="17c7ecb7741f764b" providerId="LiveId" clId="{57A9002D-027D-42E2-9B66-E24E49DBAF52}" dt="2022-11-12T18:16:26.797" v="231" actId="478"/>
          <ac:spMkLst>
            <pc:docMk/>
            <pc:sldMk cId="1513052900" sldId="284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6:53.925" v="237" actId="1076"/>
          <ac:spMkLst>
            <pc:docMk/>
            <pc:sldMk cId="1513052900" sldId="284"/>
            <ac:spMk id="6" creationId="{ABF6CBAD-B73A-6F8C-6AD1-99BCF753DCD6}"/>
          </ac:spMkLst>
        </pc:spChg>
        <pc:spChg chg="add mod">
          <ac:chgData name="Giovanna Vieira" userId="17c7ecb7741f764b" providerId="LiveId" clId="{57A9002D-027D-42E2-9B66-E24E49DBAF52}" dt="2022-11-12T18:17:25.755" v="243" actId="1076"/>
          <ac:spMkLst>
            <pc:docMk/>
            <pc:sldMk cId="1513052900" sldId="284"/>
            <ac:spMk id="7" creationId="{56874DC3-1D79-B6EC-6969-49BD45D7C3E3}"/>
          </ac:spMkLst>
        </pc:spChg>
      </pc:sldChg>
      <pc:sldChg chg="addSp modSp mod">
        <pc:chgData name="Giovanna Vieira" userId="17c7ecb7741f764b" providerId="LiveId" clId="{57A9002D-027D-42E2-9B66-E24E49DBAF52}" dt="2022-11-12T18:08:54.181" v="32" actId="20577"/>
        <pc:sldMkLst>
          <pc:docMk/>
          <pc:sldMk cId="4140266248" sldId="285"/>
        </pc:sldMkLst>
        <pc:spChg chg="mod">
          <ac:chgData name="Giovanna Vieira" userId="17c7ecb7741f764b" providerId="LiveId" clId="{57A9002D-027D-42E2-9B66-E24E49DBAF52}" dt="2022-11-12T18:08:46.808" v="17" actId="20577"/>
          <ac:spMkLst>
            <pc:docMk/>
            <pc:sldMk cId="4140266248" sldId="285"/>
            <ac:spMk id="2" creationId="{E8B8F26E-9345-4747-9094-972E38700A17}"/>
          </ac:spMkLst>
        </pc:spChg>
        <pc:spChg chg="add mod">
          <ac:chgData name="Giovanna Vieira" userId="17c7ecb7741f764b" providerId="LiveId" clId="{57A9002D-027D-42E2-9B66-E24E49DBAF52}" dt="2022-11-12T18:08:54.181" v="32" actId="20577"/>
          <ac:spMkLst>
            <pc:docMk/>
            <pc:sldMk cId="4140266248" sldId="285"/>
            <ac:spMk id="3" creationId="{E5450415-129C-ECDF-741C-016CA14BFA96}"/>
          </ac:spMkLst>
        </pc:spChg>
      </pc:sldChg>
      <pc:sldChg chg="addSp delSp modSp mod">
        <pc:chgData name="Giovanna Vieira" userId="17c7ecb7741f764b" providerId="LiveId" clId="{57A9002D-027D-42E2-9B66-E24E49DBAF52}" dt="2022-11-12T18:19:55.509" v="293" actId="1076"/>
        <pc:sldMkLst>
          <pc:docMk/>
          <pc:sldMk cId="489890746" sldId="301"/>
        </pc:sldMkLst>
        <pc:spChg chg="mod">
          <ac:chgData name="Giovanna Vieira" userId="17c7ecb7741f764b" providerId="LiveId" clId="{57A9002D-027D-42E2-9B66-E24E49DBAF52}" dt="2022-11-12T18:10:12.526" v="79" actId="20577"/>
          <ac:spMkLst>
            <pc:docMk/>
            <pc:sldMk cId="489890746" sldId="301"/>
            <ac:spMk id="2" creationId="{E8B8F26E-9345-4747-9094-972E38700A17}"/>
          </ac:spMkLst>
        </pc:spChg>
        <pc:spChg chg="add del mod">
          <ac:chgData name="Giovanna Vieira" userId="17c7ecb7741f764b" providerId="LiveId" clId="{57A9002D-027D-42E2-9B66-E24E49DBAF52}" dt="2022-11-12T18:18:35.673" v="264" actId="478"/>
          <ac:spMkLst>
            <pc:docMk/>
            <pc:sldMk cId="489890746" sldId="301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19:55.509" v="293" actId="1076"/>
          <ac:spMkLst>
            <pc:docMk/>
            <pc:sldMk cId="489890746" sldId="301"/>
            <ac:spMk id="6" creationId="{EDAB681A-841B-0D75-505E-ED7A231EA860}"/>
          </ac:spMkLst>
        </pc:spChg>
        <pc:spChg chg="add del mod">
          <ac:chgData name="Giovanna Vieira" userId="17c7ecb7741f764b" providerId="LiveId" clId="{57A9002D-027D-42E2-9B66-E24E49DBAF52}" dt="2022-11-12T18:18:36.008" v="265" actId="478"/>
          <ac:spMkLst>
            <pc:docMk/>
            <pc:sldMk cId="489890746" sldId="301"/>
            <ac:spMk id="8" creationId="{7F9B1756-6A28-FC62-0B46-8E201677CCA4}"/>
          </ac:spMkLst>
        </pc:spChg>
        <pc:spChg chg="add del mod">
          <ac:chgData name="Giovanna Vieira" userId="17c7ecb7741f764b" providerId="LiveId" clId="{57A9002D-027D-42E2-9B66-E24E49DBAF52}" dt="2022-11-12T18:19:44.159" v="292" actId="2710"/>
          <ac:spMkLst>
            <pc:docMk/>
            <pc:sldMk cId="489890746" sldId="301"/>
            <ac:spMk id="9" creationId="{B4E1602B-E1D8-DE15-E6D8-5B1DB4BC6172}"/>
          </ac:spMkLst>
        </pc:spChg>
      </pc:sldChg>
      <pc:sldChg chg="addSp delSp modSp mod">
        <pc:chgData name="Giovanna Vieira" userId="17c7ecb7741f764b" providerId="LiveId" clId="{57A9002D-027D-42E2-9B66-E24E49DBAF52}" dt="2022-11-12T18:20:45.189" v="305" actId="1076"/>
        <pc:sldMkLst>
          <pc:docMk/>
          <pc:sldMk cId="1973167358" sldId="302"/>
        </pc:sldMkLst>
        <pc:spChg chg="mod">
          <ac:chgData name="Giovanna Vieira" userId="17c7ecb7741f764b" providerId="LiveId" clId="{57A9002D-027D-42E2-9B66-E24E49DBAF52}" dt="2022-11-12T18:10:27.593" v="94" actId="20577"/>
          <ac:spMkLst>
            <pc:docMk/>
            <pc:sldMk cId="1973167358" sldId="302"/>
            <ac:spMk id="2" creationId="{E8B8F26E-9345-4747-9094-972E38700A17}"/>
          </ac:spMkLst>
        </pc:spChg>
        <pc:spChg chg="del mod">
          <ac:chgData name="Giovanna Vieira" userId="17c7ecb7741f764b" providerId="LiveId" clId="{57A9002D-027D-42E2-9B66-E24E49DBAF52}" dt="2022-11-12T18:20:07.486" v="296" actId="478"/>
          <ac:spMkLst>
            <pc:docMk/>
            <pc:sldMk cId="1973167358" sldId="302"/>
            <ac:spMk id="3" creationId="{60B3D5A6-E766-7C41-BD00-B22DA4727FBA}"/>
          </ac:spMkLst>
        </pc:spChg>
        <pc:spChg chg="add mod">
          <ac:chgData name="Giovanna Vieira" userId="17c7ecb7741f764b" providerId="LiveId" clId="{57A9002D-027D-42E2-9B66-E24E49DBAF52}" dt="2022-11-12T18:20:45.189" v="305" actId="1076"/>
          <ac:spMkLst>
            <pc:docMk/>
            <pc:sldMk cId="1973167358" sldId="302"/>
            <ac:spMk id="6" creationId="{EE308FAD-9D37-E9A0-7E54-D0E301D08CAB}"/>
          </ac:spMkLst>
        </pc:spChg>
        <pc:spChg chg="add mod">
          <ac:chgData name="Giovanna Vieira" userId="17c7ecb7741f764b" providerId="LiveId" clId="{57A9002D-027D-42E2-9B66-E24E49DBAF52}" dt="2022-11-12T18:20:39.805" v="304" actId="14100"/>
          <ac:spMkLst>
            <pc:docMk/>
            <pc:sldMk cId="1973167358" sldId="302"/>
            <ac:spMk id="7" creationId="{9C40B13B-8FF9-8DDE-6D82-8839A4637D6C}"/>
          </ac:spMkLst>
        </pc:spChg>
      </pc:sldChg>
    </pc:docChg>
  </pc:docChgLst>
  <pc:docChgLst>
    <pc:chgData name="Giovanna Carolina Magalhães Vieira" userId="17c7ecb7741f764b" providerId="Windows Live" clId="Web-{461E887C-37AB-463D-891B-D4A64E13669D}"/>
    <pc:docChg chg="addSld delSld modSld sldOrd">
      <pc:chgData name="Giovanna Carolina Magalhães Vieira" userId="17c7ecb7741f764b" providerId="Windows Live" clId="Web-{461E887C-37AB-463D-891B-D4A64E13669D}" dt="2023-01-12T20:26:39.759" v="1649" actId="20577"/>
      <pc:docMkLst>
        <pc:docMk/>
      </pc:docMkLst>
      <pc:sldChg chg="delSp modSp">
        <pc:chgData name="Giovanna Carolina Magalhães Vieira" userId="17c7ecb7741f764b" providerId="Windows Live" clId="Web-{461E887C-37AB-463D-891B-D4A64E13669D}" dt="2023-01-12T18:48:26.402" v="371" actId="20577"/>
        <pc:sldMkLst>
          <pc:docMk/>
          <pc:sldMk cId="1489297631" sldId="259"/>
        </pc:sldMkLst>
        <pc:spChg chg="mod">
          <ac:chgData name="Giovanna Carolina Magalhães Vieira" userId="17c7ecb7741f764b" providerId="Windows Live" clId="Web-{461E887C-37AB-463D-891B-D4A64E13669D}" dt="2023-01-12T18:47:30.760" v="360" actId="20577"/>
          <ac:spMkLst>
            <pc:docMk/>
            <pc:sldMk cId="1489297631" sldId="259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8:48:26.402" v="371" actId="20577"/>
          <ac:spMkLst>
            <pc:docMk/>
            <pc:sldMk cId="1489297631" sldId="259"/>
            <ac:spMk id="33" creationId="{C39E92EF-EA57-D14F-879A-1E01FCAE5C7C}"/>
          </ac:spMkLst>
        </pc:spChg>
        <pc:grpChg chg="del">
          <ac:chgData name="Giovanna Carolina Magalhães Vieira" userId="17c7ecb7741f764b" providerId="Windows Live" clId="Web-{461E887C-37AB-463D-891B-D4A64E13669D}" dt="2023-01-12T18:39:08.524" v="301"/>
          <ac:grpSpMkLst>
            <pc:docMk/>
            <pc:sldMk cId="1489297631" sldId="259"/>
            <ac:grpSpMk id="51" creationId="{C3DD4A4E-B1CE-1A4E-8298-CB1425F09C06}"/>
          </ac:grpSpMkLst>
        </pc:grpChg>
        <pc:cxnChg chg="del">
          <ac:chgData name="Giovanna Carolina Magalhães Vieira" userId="17c7ecb7741f764b" providerId="Windows Live" clId="Web-{461E887C-37AB-463D-891B-D4A64E13669D}" dt="2023-01-12T18:41:18.044" v="325"/>
          <ac:cxnSpMkLst>
            <pc:docMk/>
            <pc:sldMk cId="1489297631" sldId="259"/>
            <ac:cxnSpMk id="17" creationId="{885CB596-C308-FD22-A9D4-90C79DC65E2A}"/>
          </ac:cxnSpMkLst>
        </pc:cxnChg>
      </pc:sldChg>
      <pc:sldChg chg="modSp">
        <pc:chgData name="Giovanna Carolina Magalhães Vieira" userId="17c7ecb7741f764b" providerId="Windows Live" clId="Web-{461E887C-37AB-463D-891B-D4A64E13669D}" dt="2023-01-12T18:30:06.912" v="145" actId="20577"/>
        <pc:sldMkLst>
          <pc:docMk/>
          <pc:sldMk cId="4047255108" sldId="267"/>
        </pc:sldMkLst>
        <pc:spChg chg="mod">
          <ac:chgData name="Giovanna Carolina Magalhães Vieira" userId="17c7ecb7741f764b" providerId="Windows Live" clId="Web-{461E887C-37AB-463D-891B-D4A64E13669D}" dt="2023-01-12T18:26:41.687" v="28" actId="20577"/>
          <ac:spMkLst>
            <pc:docMk/>
            <pc:sldMk cId="4047255108" sldId="267"/>
            <ac:spMk id="6" creationId="{F53274BB-8A19-BD28-42B4-F97AFDA08D84}"/>
          </ac:spMkLst>
        </pc:spChg>
        <pc:spChg chg="mod">
          <ac:chgData name="Giovanna Carolina Magalhães Vieira" userId="17c7ecb7741f764b" providerId="Windows Live" clId="Web-{461E887C-37AB-463D-891B-D4A64E13669D}" dt="2023-01-12T18:30:06.912" v="145" actId="20577"/>
          <ac:spMkLst>
            <pc:docMk/>
            <pc:sldMk cId="4047255108" sldId="267"/>
            <ac:spMk id="9" creationId="{DB97460F-6905-65D9-A96A-29A5CCCBA436}"/>
          </ac:spMkLst>
        </pc:spChg>
      </pc:sldChg>
      <pc:sldChg chg="modSp">
        <pc:chgData name="Giovanna Carolina Magalhães Vieira" userId="17c7ecb7741f764b" providerId="Windows Live" clId="Web-{461E887C-37AB-463D-891B-D4A64E13669D}" dt="2023-01-12T18:25:51.998" v="18" actId="20577"/>
        <pc:sldMkLst>
          <pc:docMk/>
          <pc:sldMk cId="1491976537" sldId="279"/>
        </pc:sldMkLst>
        <pc:spChg chg="mod">
          <ac:chgData name="Giovanna Carolina Magalhães Vieira" userId="17c7ecb7741f764b" providerId="Windows Live" clId="Web-{461E887C-37AB-463D-891B-D4A64E13669D}" dt="2023-01-12T18:25:51.998" v="18" actId="20577"/>
          <ac:spMkLst>
            <pc:docMk/>
            <pc:sldMk cId="1491976537" sldId="279"/>
            <ac:spMk id="11" creationId="{00CC22B5-8500-2C45-91DE-A596A6DF1C3B}"/>
          </ac:spMkLst>
        </pc:spChg>
      </pc:sldChg>
      <pc:sldChg chg="addSp delSp modSp">
        <pc:chgData name="Giovanna Carolina Magalhães Vieira" userId="17c7ecb7741f764b" providerId="Windows Live" clId="Web-{461E887C-37AB-463D-891B-D4A64E13669D}" dt="2023-01-12T19:21:49.219" v="894" actId="20577"/>
        <pc:sldMkLst>
          <pc:docMk/>
          <pc:sldMk cId="1425106875" sldId="282"/>
        </pc:sldMkLst>
        <pc:spChg chg="add del mod">
          <ac:chgData name="Giovanna Carolina Magalhães Vieira" userId="17c7ecb7741f764b" providerId="Windows Live" clId="Web-{461E887C-37AB-463D-891B-D4A64E13669D}" dt="2023-01-12T19:01:23.912" v="463"/>
          <ac:spMkLst>
            <pc:docMk/>
            <pc:sldMk cId="1425106875" sldId="282"/>
            <ac:spMk id="3" creationId="{08A7BF22-77E8-3317-7064-BDFA752C7B2D}"/>
          </ac:spMkLst>
        </pc:spChg>
        <pc:spChg chg="mod">
          <ac:chgData name="Giovanna Carolina Magalhães Vieira" userId="17c7ecb7741f764b" providerId="Windows Live" clId="Web-{461E887C-37AB-463D-891B-D4A64E13669D}" dt="2023-01-12T19:21:49.219" v="894" actId="20577"/>
          <ac:spMkLst>
            <pc:docMk/>
            <pc:sldMk cId="1425106875" sldId="282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9:02:07.086" v="477" actId="20577"/>
          <ac:spMkLst>
            <pc:docMk/>
            <pc:sldMk cId="1425106875" sldId="282"/>
            <ac:spMk id="33" creationId="{C39E92EF-EA57-D14F-879A-1E01FCAE5C7C}"/>
          </ac:spMkLst>
        </pc:spChg>
        <pc:picChg chg="add mod">
          <ac:chgData name="Giovanna Carolina Magalhães Vieira" userId="17c7ecb7741f764b" providerId="Windows Live" clId="Web-{461E887C-37AB-463D-891B-D4A64E13669D}" dt="2023-01-12T19:21:00.717" v="863" actId="1076"/>
          <ac:picMkLst>
            <pc:docMk/>
            <pc:sldMk cId="1425106875" sldId="282"/>
            <ac:picMk id="5" creationId="{C86D9244-22EC-C945-05A8-08298479162D}"/>
          </ac:picMkLst>
        </pc:picChg>
        <pc:picChg chg="add mod">
          <ac:chgData name="Giovanna Carolina Magalhães Vieira" userId="17c7ecb7741f764b" providerId="Windows Live" clId="Web-{461E887C-37AB-463D-891B-D4A64E13669D}" dt="2023-01-12T19:19:26.276" v="821" actId="1076"/>
          <ac:picMkLst>
            <pc:docMk/>
            <pc:sldMk cId="1425106875" sldId="282"/>
            <ac:picMk id="6" creationId="{3A60E5F2-30C9-7A99-10BF-27E5767384E3}"/>
          </ac:picMkLst>
        </pc:picChg>
        <pc:picChg chg="add mod">
          <ac:chgData name="Giovanna Carolina Magalhães Vieira" userId="17c7ecb7741f764b" providerId="Windows Live" clId="Web-{461E887C-37AB-463D-891B-D4A64E13669D}" dt="2023-01-12T19:20:12.387" v="829" actId="1076"/>
          <ac:picMkLst>
            <pc:docMk/>
            <pc:sldMk cId="1425106875" sldId="282"/>
            <ac:picMk id="7" creationId="{DCCD31DF-1F7D-AE67-F0A6-17ED426CC886}"/>
          </ac:picMkLst>
        </pc:picChg>
        <pc:picChg chg="del">
          <ac:chgData name="Giovanna Carolina Magalhães Vieira" userId="17c7ecb7741f764b" providerId="Windows Live" clId="Web-{461E887C-37AB-463D-891B-D4A64E13669D}" dt="2023-01-12T18:57:48.374" v="459"/>
          <ac:picMkLst>
            <pc:docMk/>
            <pc:sldMk cId="1425106875" sldId="282"/>
            <ac:picMk id="1028" creationId="{A46ABF02-02BD-E61C-C61E-21911AC9B799}"/>
          </ac:picMkLst>
        </pc:picChg>
      </pc:sldChg>
      <pc:sldChg chg="del">
        <pc:chgData name="Giovanna Carolina Magalhães Vieira" userId="17c7ecb7741f764b" providerId="Windows Live" clId="Web-{461E887C-37AB-463D-891B-D4A64E13669D}" dt="2023-01-12T18:32:11.166" v="165"/>
        <pc:sldMkLst>
          <pc:docMk/>
          <pc:sldMk cId="995224624" sldId="283"/>
        </pc:sldMkLst>
      </pc:sldChg>
      <pc:sldChg chg="modSp">
        <pc:chgData name="Giovanna Carolina Magalhães Vieira" userId="17c7ecb7741f764b" providerId="Windows Live" clId="Web-{461E887C-37AB-463D-891B-D4A64E13669D}" dt="2023-01-12T18:37:37.131" v="294" actId="1076"/>
        <pc:sldMkLst>
          <pc:docMk/>
          <pc:sldMk cId="1513052900" sldId="284"/>
        </pc:sldMkLst>
        <pc:spChg chg="mod">
          <ac:chgData name="Giovanna Carolina Magalhães Vieira" userId="17c7ecb7741f764b" providerId="Windows Live" clId="Web-{461E887C-37AB-463D-891B-D4A64E13669D}" dt="2023-01-12T18:37:37.131" v="294" actId="1076"/>
          <ac:spMkLst>
            <pc:docMk/>
            <pc:sldMk cId="1513052900" sldId="284"/>
            <ac:spMk id="7" creationId="{56874DC3-1D79-B6EC-6969-49BD45D7C3E3}"/>
          </ac:spMkLst>
        </pc:spChg>
      </pc:sldChg>
      <pc:sldChg chg="del">
        <pc:chgData name="Giovanna Carolina Magalhães Vieira" userId="17c7ecb7741f764b" providerId="Windows Live" clId="Web-{461E887C-37AB-463D-891B-D4A64E13669D}" dt="2023-01-12T18:48:12.839" v="361"/>
        <pc:sldMkLst>
          <pc:docMk/>
          <pc:sldMk cId="4140266248" sldId="285"/>
        </pc:sldMkLst>
      </pc:sldChg>
      <pc:sldChg chg="del">
        <pc:chgData name="Giovanna Carolina Magalhães Vieira" userId="17c7ecb7741f764b" providerId="Windows Live" clId="Web-{461E887C-37AB-463D-891B-D4A64E13669D}" dt="2023-01-12T19:02:08.930" v="478"/>
        <pc:sldMkLst>
          <pc:docMk/>
          <pc:sldMk cId="168148867" sldId="286"/>
        </pc:sldMkLst>
      </pc:sldChg>
      <pc:sldChg chg="del">
        <pc:chgData name="Giovanna Carolina Magalhães Vieira" userId="17c7ecb7741f764b" providerId="Windows Live" clId="Web-{461E887C-37AB-463D-891B-D4A64E13669D}" dt="2023-01-12T19:02:10.258" v="479"/>
        <pc:sldMkLst>
          <pc:docMk/>
          <pc:sldMk cId="2085320621" sldId="287"/>
        </pc:sldMkLst>
      </pc:sldChg>
      <pc:sldChg chg="del">
        <pc:chgData name="Giovanna Carolina Magalhães Vieira" userId="17c7ecb7741f764b" providerId="Windows Live" clId="Web-{461E887C-37AB-463D-891B-D4A64E13669D}" dt="2023-01-12T19:02:10.820" v="480"/>
        <pc:sldMkLst>
          <pc:docMk/>
          <pc:sldMk cId="1320372751" sldId="288"/>
        </pc:sldMkLst>
      </pc:sldChg>
      <pc:sldChg chg="del">
        <pc:chgData name="Giovanna Carolina Magalhães Vieira" userId="17c7ecb7741f764b" providerId="Windows Live" clId="Web-{461E887C-37AB-463D-891B-D4A64E13669D}" dt="2023-01-12T19:02:15.180" v="486"/>
        <pc:sldMkLst>
          <pc:docMk/>
          <pc:sldMk cId="3044649534" sldId="289"/>
        </pc:sldMkLst>
      </pc:sldChg>
      <pc:sldChg chg="del">
        <pc:chgData name="Giovanna Carolina Magalhães Vieira" userId="17c7ecb7741f764b" providerId="Windows Live" clId="Web-{461E887C-37AB-463D-891B-D4A64E13669D}" dt="2023-01-12T19:02:16.742" v="489"/>
        <pc:sldMkLst>
          <pc:docMk/>
          <pc:sldMk cId="3988532427" sldId="290"/>
        </pc:sldMkLst>
      </pc:sldChg>
      <pc:sldChg chg="del">
        <pc:chgData name="Giovanna Carolina Magalhães Vieira" userId="17c7ecb7741f764b" providerId="Windows Live" clId="Web-{461E887C-37AB-463D-891B-D4A64E13669D}" dt="2023-01-12T19:02:17.133" v="490"/>
        <pc:sldMkLst>
          <pc:docMk/>
          <pc:sldMk cId="3339890543" sldId="291"/>
        </pc:sldMkLst>
      </pc:sldChg>
      <pc:sldChg chg="del">
        <pc:chgData name="Giovanna Carolina Magalhães Vieira" userId="17c7ecb7741f764b" providerId="Windows Live" clId="Web-{461E887C-37AB-463D-891B-D4A64E13669D}" dt="2023-01-12T19:02:17.649" v="491"/>
        <pc:sldMkLst>
          <pc:docMk/>
          <pc:sldMk cId="3637400136" sldId="292"/>
        </pc:sldMkLst>
      </pc:sldChg>
      <pc:sldChg chg="del">
        <pc:chgData name="Giovanna Carolina Magalhães Vieira" userId="17c7ecb7741f764b" providerId="Windows Live" clId="Web-{461E887C-37AB-463D-891B-D4A64E13669D}" dt="2023-01-12T19:02:11.305" v="481"/>
        <pc:sldMkLst>
          <pc:docMk/>
          <pc:sldMk cId="1906898405" sldId="293"/>
        </pc:sldMkLst>
      </pc:sldChg>
      <pc:sldChg chg="del">
        <pc:chgData name="Giovanna Carolina Magalhães Vieira" userId="17c7ecb7741f764b" providerId="Windows Live" clId="Web-{461E887C-37AB-463D-891B-D4A64E13669D}" dt="2023-01-12T19:02:11.836" v="482"/>
        <pc:sldMkLst>
          <pc:docMk/>
          <pc:sldMk cId="1035642730" sldId="294"/>
        </pc:sldMkLst>
      </pc:sldChg>
      <pc:sldChg chg="del">
        <pc:chgData name="Giovanna Carolina Magalhães Vieira" userId="17c7ecb7741f764b" providerId="Windows Live" clId="Web-{461E887C-37AB-463D-891B-D4A64E13669D}" dt="2023-01-12T19:02:13.852" v="483"/>
        <pc:sldMkLst>
          <pc:docMk/>
          <pc:sldMk cId="979775304" sldId="295"/>
        </pc:sldMkLst>
      </pc:sldChg>
      <pc:sldChg chg="del">
        <pc:chgData name="Giovanna Carolina Magalhães Vieira" userId="17c7ecb7741f764b" providerId="Windows Live" clId="Web-{461E887C-37AB-463D-891B-D4A64E13669D}" dt="2023-01-12T19:02:14.430" v="484"/>
        <pc:sldMkLst>
          <pc:docMk/>
          <pc:sldMk cId="3618388566" sldId="296"/>
        </pc:sldMkLst>
      </pc:sldChg>
      <pc:sldChg chg="del">
        <pc:chgData name="Giovanna Carolina Magalhães Vieira" userId="17c7ecb7741f764b" providerId="Windows Live" clId="Web-{461E887C-37AB-463D-891B-D4A64E13669D}" dt="2023-01-12T19:02:14.820" v="485"/>
        <pc:sldMkLst>
          <pc:docMk/>
          <pc:sldMk cId="3715819347" sldId="297"/>
        </pc:sldMkLst>
      </pc:sldChg>
      <pc:sldChg chg="del">
        <pc:chgData name="Giovanna Carolina Magalhães Vieira" userId="17c7ecb7741f764b" providerId="Windows Live" clId="Web-{461E887C-37AB-463D-891B-D4A64E13669D}" dt="2023-01-12T19:02:15.820" v="487"/>
        <pc:sldMkLst>
          <pc:docMk/>
          <pc:sldMk cId="1647086677" sldId="299"/>
        </pc:sldMkLst>
      </pc:sldChg>
      <pc:sldChg chg="del">
        <pc:chgData name="Giovanna Carolina Magalhães Vieira" userId="17c7ecb7741f764b" providerId="Windows Live" clId="Web-{461E887C-37AB-463D-891B-D4A64E13669D}" dt="2023-01-12T19:02:16.274" v="488"/>
        <pc:sldMkLst>
          <pc:docMk/>
          <pc:sldMk cId="3970368088" sldId="300"/>
        </pc:sldMkLst>
      </pc:sldChg>
      <pc:sldChg chg="del">
        <pc:chgData name="Giovanna Carolina Magalhães Vieira" userId="17c7ecb7741f764b" providerId="Windows Live" clId="Web-{461E887C-37AB-463D-891B-D4A64E13669D}" dt="2023-01-12T18:38:43.320" v="295"/>
        <pc:sldMkLst>
          <pc:docMk/>
          <pc:sldMk cId="489890746" sldId="301"/>
        </pc:sldMkLst>
      </pc:sldChg>
      <pc:sldChg chg="del">
        <pc:chgData name="Giovanna Carolina Magalhães Vieira" userId="17c7ecb7741f764b" providerId="Windows Live" clId="Web-{461E887C-37AB-463D-891B-D4A64E13669D}" dt="2023-01-12T18:38:45.211" v="296"/>
        <pc:sldMkLst>
          <pc:docMk/>
          <pc:sldMk cId="1973167358" sldId="302"/>
        </pc:sldMkLst>
      </pc:sldChg>
      <pc:sldChg chg="modSp">
        <pc:chgData name="Giovanna Carolina Magalhães Vieira" userId="17c7ecb7741f764b" providerId="Windows Live" clId="Web-{461E887C-37AB-463D-891B-D4A64E13669D}" dt="2023-01-12T20:26:39.759" v="1649" actId="20577"/>
        <pc:sldMkLst>
          <pc:docMk/>
          <pc:sldMk cId="66437876" sldId="303"/>
        </pc:sldMkLst>
        <pc:spChg chg="mod">
          <ac:chgData name="Giovanna Carolina Magalhães Vieira" userId="17c7ecb7741f764b" providerId="Windows Live" clId="Web-{461E887C-37AB-463D-891B-D4A64E13669D}" dt="2023-01-12T20:02:42.561" v="1273" actId="20577"/>
          <ac:spMkLst>
            <pc:docMk/>
            <pc:sldMk cId="66437876" sldId="303"/>
            <ac:spMk id="4" creationId="{B2BD046D-D4D3-5C48-9D68-AE42423390A9}"/>
          </ac:spMkLst>
        </pc:spChg>
        <pc:spChg chg="mod">
          <ac:chgData name="Giovanna Carolina Magalhães Vieira" userId="17c7ecb7741f764b" providerId="Windows Live" clId="Web-{461E887C-37AB-463D-891B-D4A64E13669D}" dt="2023-01-12T20:26:39.759" v="1649" actId="20577"/>
          <ac:spMkLst>
            <pc:docMk/>
            <pc:sldMk cId="66437876" sldId="303"/>
            <ac:spMk id="9" creationId="{0087AA53-A2BE-554B-AAE4-C6D527006499}"/>
          </ac:spMkLst>
        </pc:spChg>
      </pc:sldChg>
      <pc:sldChg chg="modSp add replId">
        <pc:chgData name="Giovanna Carolina Magalhães Vieira" userId="17c7ecb7741f764b" providerId="Windows Live" clId="Web-{461E887C-37AB-463D-891B-D4A64E13669D}" dt="2023-01-12T20:03:23.890" v="1287" actId="1076"/>
        <pc:sldMkLst>
          <pc:docMk/>
          <pc:sldMk cId="3826957564" sldId="304"/>
        </pc:sldMkLst>
        <pc:spChg chg="mod">
          <ac:chgData name="Giovanna Carolina Magalhães Vieira" userId="17c7ecb7741f764b" providerId="Windows Live" clId="Web-{461E887C-37AB-463D-891B-D4A64E13669D}" dt="2023-01-12T18:33:54.998" v="185" actId="14100"/>
          <ac:spMkLst>
            <pc:docMk/>
            <pc:sldMk cId="3826957564" sldId="304"/>
            <ac:spMk id="2" creationId="{E8B8F26E-9345-4747-9094-972E38700A17}"/>
          </ac:spMkLst>
        </pc:spChg>
        <pc:spChg chg="mod">
          <ac:chgData name="Giovanna Carolina Magalhães Vieira" userId="17c7ecb7741f764b" providerId="Windows Live" clId="Web-{461E887C-37AB-463D-891B-D4A64E13669D}" dt="2023-01-12T18:33:00.543" v="175" actId="1076"/>
          <ac:spMkLst>
            <pc:docMk/>
            <pc:sldMk cId="3826957564" sldId="304"/>
            <ac:spMk id="6" creationId="{F53274BB-8A19-BD28-42B4-F97AFDA08D84}"/>
          </ac:spMkLst>
        </pc:spChg>
        <pc:spChg chg="mod">
          <ac:chgData name="Giovanna Carolina Magalhães Vieira" userId="17c7ecb7741f764b" providerId="Windows Live" clId="Web-{461E887C-37AB-463D-891B-D4A64E13669D}" dt="2023-01-12T20:03:23.890" v="1287" actId="1076"/>
          <ac:spMkLst>
            <pc:docMk/>
            <pc:sldMk cId="3826957564" sldId="304"/>
            <ac:spMk id="9" creationId="{DB97460F-6905-65D9-A96A-29A5CCCBA436}"/>
          </ac:spMkLst>
        </pc:spChg>
      </pc:sldChg>
      <pc:sldChg chg="modSp add replId">
        <pc:chgData name="Giovanna Carolina Magalhães Vieira" userId="17c7ecb7741f764b" providerId="Windows Live" clId="Web-{461E887C-37AB-463D-891B-D4A64E13669D}" dt="2023-01-12T18:52:14.660" v="449" actId="20577"/>
        <pc:sldMkLst>
          <pc:docMk/>
          <pc:sldMk cId="2581914866" sldId="305"/>
        </pc:sldMkLst>
        <pc:spChg chg="mod">
          <ac:chgData name="Giovanna Carolina Magalhães Vieira" userId="17c7ecb7741f764b" providerId="Windows Live" clId="Web-{461E887C-37AB-463D-891B-D4A64E13669D}" dt="2023-01-12T18:52:14.660" v="449" actId="20577"/>
          <ac:spMkLst>
            <pc:docMk/>
            <pc:sldMk cId="2581914866" sldId="305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8:48:33.293" v="374" actId="20577"/>
          <ac:spMkLst>
            <pc:docMk/>
            <pc:sldMk cId="2581914866" sldId="305"/>
            <ac:spMk id="33" creationId="{C39E92EF-EA57-D14F-879A-1E01FCAE5C7C}"/>
          </ac:spMkLst>
        </pc:spChg>
      </pc:sldChg>
      <pc:sldChg chg="addSp delSp modSp add replId">
        <pc:chgData name="Giovanna Carolina Magalhães Vieira" userId="17c7ecb7741f764b" providerId="Windows Live" clId="Web-{461E887C-37AB-463D-891B-D4A64E13669D}" dt="2023-01-12T19:08:46.224" v="626" actId="20577"/>
        <pc:sldMkLst>
          <pc:docMk/>
          <pc:sldMk cId="654091087" sldId="306"/>
        </pc:sldMkLst>
        <pc:spChg chg="mod">
          <ac:chgData name="Giovanna Carolina Magalhães Vieira" userId="17c7ecb7741f764b" providerId="Windows Live" clId="Web-{461E887C-37AB-463D-891B-D4A64E13669D}" dt="2023-01-12T19:08:46.224" v="626" actId="20577"/>
          <ac:spMkLst>
            <pc:docMk/>
            <pc:sldMk cId="654091087" sldId="306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06:56.595" v="597" actId="14100"/>
          <ac:picMkLst>
            <pc:docMk/>
            <pc:sldMk cId="654091087" sldId="306"/>
            <ac:picMk id="3" creationId="{2A016ABE-D237-9826-58E8-93C978C5DCCE}"/>
          </ac:picMkLst>
        </pc:picChg>
        <pc:picChg chg="del">
          <ac:chgData name="Giovanna Carolina Magalhães Vieira" userId="17c7ecb7741f764b" providerId="Windows Live" clId="Web-{461E887C-37AB-463D-891B-D4A64E13669D}" dt="2023-01-12T19:06:19.250" v="589"/>
          <ac:picMkLst>
            <pc:docMk/>
            <pc:sldMk cId="654091087" sldId="306"/>
            <ac:picMk id="5" creationId="{C86D9244-22EC-C945-05A8-08298479162D}"/>
          </ac:picMkLst>
        </pc:picChg>
        <pc:picChg chg="del">
          <ac:chgData name="Giovanna Carolina Magalhães Vieira" userId="17c7ecb7741f764b" providerId="Windows Live" clId="Web-{461E887C-37AB-463D-891B-D4A64E13669D}" dt="2023-01-12T19:07:00.127" v="598"/>
          <ac:picMkLst>
            <pc:docMk/>
            <pc:sldMk cId="654091087" sldId="306"/>
            <ac:picMk id="6" creationId="{3A60E5F2-30C9-7A99-10BF-27E5767384E3}"/>
          </ac:picMkLst>
        </pc:picChg>
        <pc:picChg chg="add mod">
          <ac:chgData name="Giovanna Carolina Magalhães Vieira" userId="17c7ecb7741f764b" providerId="Windows Live" clId="Web-{461E887C-37AB-463D-891B-D4A64E13669D}" dt="2023-01-12T19:07:21.940" v="604" actId="14100"/>
          <ac:picMkLst>
            <pc:docMk/>
            <pc:sldMk cId="654091087" sldId="306"/>
            <ac:picMk id="7" creationId="{EC455D0A-77AF-0A25-8B89-B63793B7B3D9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18:47.525" v="817" actId="1076"/>
        <pc:sldMkLst>
          <pc:docMk/>
          <pc:sldMk cId="3270076341" sldId="307"/>
        </pc:sldMkLst>
        <pc:spChg chg="mod">
          <ac:chgData name="Giovanna Carolina Magalhães Vieira" userId="17c7ecb7741f764b" providerId="Windows Live" clId="Web-{461E887C-37AB-463D-891B-D4A64E13669D}" dt="2023-01-12T19:14:45.283" v="711" actId="1076"/>
          <ac:spMkLst>
            <pc:docMk/>
            <pc:sldMk cId="3270076341" sldId="307"/>
            <ac:spMk id="2" creationId="{F7041C1B-4706-C18B-9ED5-C6AB60C285AC}"/>
          </ac:spMkLst>
        </pc:spChg>
        <pc:spChg chg="mod">
          <ac:chgData name="Giovanna Carolina Magalhães Vieira" userId="17c7ecb7741f764b" providerId="Windows Live" clId="Web-{461E887C-37AB-463D-891B-D4A64E13669D}" dt="2023-01-12T19:18:07.883" v="816" actId="1076"/>
          <ac:spMkLst>
            <pc:docMk/>
            <pc:sldMk cId="3270076341" sldId="307"/>
            <ac:spMk id="4" creationId="{09BEE7A3-F2C2-8145-B852-24B96B83A958}"/>
          </ac:spMkLst>
        </pc:spChg>
        <pc:spChg chg="mod">
          <ac:chgData name="Giovanna Carolina Magalhães Vieira" userId="17c7ecb7741f764b" providerId="Windows Live" clId="Web-{461E887C-37AB-463D-891B-D4A64E13669D}" dt="2023-01-12T19:11:00.010" v="658" actId="20577"/>
          <ac:spMkLst>
            <pc:docMk/>
            <pc:sldMk cId="3270076341" sldId="307"/>
            <ac:spMk id="33" creationId="{C39E92EF-EA57-D14F-879A-1E01FCAE5C7C}"/>
          </ac:spMkLst>
        </pc:spChg>
        <pc:picChg chg="del">
          <ac:chgData name="Giovanna Carolina Magalhães Vieira" userId="17c7ecb7741f764b" providerId="Windows Live" clId="Web-{461E887C-37AB-463D-891B-D4A64E13669D}" dt="2023-01-12T19:09:34.085" v="649"/>
          <ac:picMkLst>
            <pc:docMk/>
            <pc:sldMk cId="3270076341" sldId="307"/>
            <ac:picMk id="3" creationId="{2A016ABE-D237-9826-58E8-93C978C5DCCE}"/>
          </ac:picMkLst>
        </pc:picChg>
        <pc:picChg chg="add mod">
          <ac:chgData name="Giovanna Carolina Magalhães Vieira" userId="17c7ecb7741f764b" providerId="Windows Live" clId="Web-{461E887C-37AB-463D-891B-D4A64E13669D}" dt="2023-01-12T19:12:27.309" v="684" actId="14100"/>
          <ac:picMkLst>
            <pc:docMk/>
            <pc:sldMk cId="3270076341" sldId="307"/>
            <ac:picMk id="5" creationId="{B282CE7C-6B63-2BE4-E451-4261CB10BF56}"/>
          </ac:picMkLst>
        </pc:picChg>
        <pc:picChg chg="add mod">
          <ac:chgData name="Giovanna Carolina Magalhães Vieira" userId="17c7ecb7741f764b" providerId="Windows Live" clId="Web-{461E887C-37AB-463D-891B-D4A64E13669D}" dt="2023-01-12T19:18:47.525" v="817" actId="1076"/>
          <ac:picMkLst>
            <pc:docMk/>
            <pc:sldMk cId="3270076341" sldId="307"/>
            <ac:picMk id="6" creationId="{8943C22E-CEAE-C8E9-00B4-0306AA0C50E8}"/>
          </ac:picMkLst>
        </pc:picChg>
        <pc:picChg chg="del">
          <ac:chgData name="Giovanna Carolina Magalhães Vieira" userId="17c7ecb7741f764b" providerId="Windows Live" clId="Web-{461E887C-37AB-463D-891B-D4A64E13669D}" dt="2023-01-12T19:11:00.478" v="659"/>
          <ac:picMkLst>
            <pc:docMk/>
            <pc:sldMk cId="3270076341" sldId="307"/>
            <ac:picMk id="7" creationId="{EC455D0A-77AF-0A25-8B89-B63793B7B3D9}"/>
          </ac:picMkLst>
        </pc:picChg>
        <pc:picChg chg="add del mod">
          <ac:chgData name="Giovanna Carolina Magalhães Vieira" userId="17c7ecb7741f764b" providerId="Windows Live" clId="Web-{461E887C-37AB-463D-891B-D4A64E13669D}" dt="2023-01-12T19:12:51.545" v="691"/>
          <ac:picMkLst>
            <pc:docMk/>
            <pc:sldMk cId="3270076341" sldId="307"/>
            <ac:picMk id="8" creationId="{2ABE1884-1D11-9F07-B9A4-D48D327C86ED}"/>
          </ac:picMkLst>
        </pc:picChg>
        <pc:picChg chg="add del mod">
          <ac:chgData name="Giovanna Carolina Magalhães Vieira" userId="17c7ecb7741f764b" providerId="Windows Live" clId="Web-{461E887C-37AB-463D-891B-D4A64E13669D}" dt="2023-01-12T19:12:59.873" v="693"/>
          <ac:picMkLst>
            <pc:docMk/>
            <pc:sldMk cId="3270076341" sldId="307"/>
            <ac:picMk id="9" creationId="{B8BCD655-2D3E-C2DE-5B86-61DD5BC13EF3}"/>
          </ac:picMkLst>
        </pc:picChg>
        <pc:picChg chg="add mod">
          <ac:chgData name="Giovanna Carolina Magalhães Vieira" userId="17c7ecb7741f764b" providerId="Windows Live" clId="Web-{461E887C-37AB-463D-891B-D4A64E13669D}" dt="2023-01-12T19:15:02.174" v="715" actId="1076"/>
          <ac:picMkLst>
            <pc:docMk/>
            <pc:sldMk cId="3270076341" sldId="307"/>
            <ac:picMk id="10" creationId="{77CC3D99-7DFB-52E1-3302-7A4DBE661897}"/>
          </ac:picMkLst>
        </pc:picChg>
      </pc:sldChg>
      <pc:sldChg chg="addSp delSp modSp add ord replId">
        <pc:chgData name="Giovanna Carolina Magalhães Vieira" userId="17c7ecb7741f764b" providerId="Windows Live" clId="Web-{461E887C-37AB-463D-891B-D4A64E13669D}" dt="2023-01-12T19:43:19.746" v="1240" actId="1076"/>
        <pc:sldMkLst>
          <pc:docMk/>
          <pc:sldMk cId="3374012251" sldId="308"/>
        </pc:sldMkLst>
        <pc:spChg chg="mod">
          <ac:chgData name="Giovanna Carolina Magalhães Vieira" userId="17c7ecb7741f764b" providerId="Windows Live" clId="Web-{461E887C-37AB-463D-891B-D4A64E13669D}" dt="2023-01-12T19:43:19.746" v="1240" actId="1076"/>
          <ac:spMkLst>
            <pc:docMk/>
            <pc:sldMk cId="3374012251" sldId="308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23:27.706" v="907" actId="1076"/>
          <ac:picMkLst>
            <pc:docMk/>
            <pc:sldMk cId="3374012251" sldId="308"/>
            <ac:picMk id="3" creationId="{83CB9893-83BA-892E-13EB-2028240207BB}"/>
          </ac:picMkLst>
        </pc:picChg>
        <pc:picChg chg="del">
          <ac:chgData name="Giovanna Carolina Magalhães Vieira" userId="17c7ecb7741f764b" providerId="Windows Live" clId="Web-{461E887C-37AB-463D-891B-D4A64E13669D}" dt="2023-01-12T19:22:29.142" v="896"/>
          <ac:picMkLst>
            <pc:docMk/>
            <pc:sldMk cId="3374012251" sldId="308"/>
            <ac:picMk id="5" creationId="{B282CE7C-6B63-2BE4-E451-4261CB10BF56}"/>
          </ac:picMkLst>
        </pc:picChg>
        <pc:picChg chg="del">
          <ac:chgData name="Giovanna Carolina Magalhães Vieira" userId="17c7ecb7741f764b" providerId="Windows Live" clId="Web-{461E887C-37AB-463D-891B-D4A64E13669D}" dt="2023-01-12T19:22:43.267" v="898"/>
          <ac:picMkLst>
            <pc:docMk/>
            <pc:sldMk cId="3374012251" sldId="308"/>
            <ac:picMk id="6" creationId="{8943C22E-CEAE-C8E9-00B4-0306AA0C50E8}"/>
          </ac:picMkLst>
        </pc:picChg>
        <pc:picChg chg="del">
          <ac:chgData name="Giovanna Carolina Magalhães Vieira" userId="17c7ecb7741f764b" providerId="Windows Live" clId="Web-{461E887C-37AB-463D-891B-D4A64E13669D}" dt="2023-01-12T19:22:28.251" v="895"/>
          <ac:picMkLst>
            <pc:docMk/>
            <pc:sldMk cId="3374012251" sldId="308"/>
            <ac:picMk id="10" creationId="{77CC3D99-7DFB-52E1-3302-7A4DBE661897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30:31.736" v="1005" actId="20577"/>
        <pc:sldMkLst>
          <pc:docMk/>
          <pc:sldMk cId="666869571" sldId="309"/>
        </pc:sldMkLst>
        <pc:spChg chg="mod">
          <ac:chgData name="Giovanna Carolina Magalhães Vieira" userId="17c7ecb7741f764b" providerId="Windows Live" clId="Web-{461E887C-37AB-463D-891B-D4A64E13669D}" dt="2023-01-12T19:30:31.736" v="1005" actId="20577"/>
          <ac:spMkLst>
            <pc:docMk/>
            <pc:sldMk cId="666869571" sldId="309"/>
            <ac:spMk id="4" creationId="{09BEE7A3-F2C2-8145-B852-24B96B83A958}"/>
          </ac:spMkLst>
        </pc:spChg>
        <pc:picChg chg="del">
          <ac:chgData name="Giovanna Carolina Magalhães Vieira" userId="17c7ecb7741f764b" providerId="Windows Live" clId="Web-{461E887C-37AB-463D-891B-D4A64E13669D}" dt="2023-01-12T19:26:38.041" v="932"/>
          <ac:picMkLst>
            <pc:docMk/>
            <pc:sldMk cId="666869571" sldId="309"/>
            <ac:picMk id="3" creationId="{83CB9893-83BA-892E-13EB-2028240207BB}"/>
          </ac:picMkLst>
        </pc:picChg>
        <pc:picChg chg="add mod">
          <ac:chgData name="Giovanna Carolina Magalhães Vieira" userId="17c7ecb7741f764b" providerId="Windows Live" clId="Web-{461E887C-37AB-463D-891B-D4A64E13669D}" dt="2023-01-12T19:27:51.809" v="953" actId="1076"/>
          <ac:picMkLst>
            <pc:docMk/>
            <pc:sldMk cId="666869571" sldId="309"/>
            <ac:picMk id="5" creationId="{31D70BEF-6976-3134-9FF9-FDFADA91D206}"/>
          </ac:picMkLst>
        </pc:picChg>
        <pc:picChg chg="add mod">
          <ac:chgData name="Giovanna Carolina Magalhães Vieira" userId="17c7ecb7741f764b" providerId="Windows Live" clId="Web-{461E887C-37AB-463D-891B-D4A64E13669D}" dt="2023-01-12T19:28:00.809" v="956" actId="1076"/>
          <ac:picMkLst>
            <pc:docMk/>
            <pc:sldMk cId="666869571" sldId="309"/>
            <ac:picMk id="6" creationId="{EC632660-2343-EE4A-9850-B48A3E8CD605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37:47.047" v="1140" actId="20577"/>
        <pc:sldMkLst>
          <pc:docMk/>
          <pc:sldMk cId="1985430438" sldId="310"/>
        </pc:sldMkLst>
        <pc:spChg chg="mod">
          <ac:chgData name="Giovanna Carolina Magalhães Vieira" userId="17c7ecb7741f764b" providerId="Windows Live" clId="Web-{461E887C-37AB-463D-891B-D4A64E13669D}" dt="2023-01-12T19:37:47.047" v="1140" actId="20577"/>
          <ac:spMkLst>
            <pc:docMk/>
            <pc:sldMk cId="1985430438" sldId="310"/>
            <ac:spMk id="4" creationId="{09BEE7A3-F2C2-8145-B852-24B96B83A958}"/>
          </ac:spMkLst>
        </pc:spChg>
        <pc:picChg chg="add mod">
          <ac:chgData name="Giovanna Carolina Magalhães Vieira" userId="17c7ecb7741f764b" providerId="Windows Live" clId="Web-{461E887C-37AB-463D-891B-D4A64E13669D}" dt="2023-01-12T19:32:17.724" v="1037" actId="1076"/>
          <ac:picMkLst>
            <pc:docMk/>
            <pc:sldMk cId="1985430438" sldId="310"/>
            <ac:picMk id="3" creationId="{631617E9-4EFD-BE11-FCE5-43A99EB9FB60}"/>
          </ac:picMkLst>
        </pc:picChg>
        <pc:picChg chg="del">
          <ac:chgData name="Giovanna Carolina Magalhães Vieira" userId="17c7ecb7741f764b" providerId="Windows Live" clId="Web-{461E887C-37AB-463D-891B-D4A64E13669D}" dt="2023-01-12T19:30:35.986" v="1007"/>
          <ac:picMkLst>
            <pc:docMk/>
            <pc:sldMk cId="1985430438" sldId="310"/>
            <ac:picMk id="5" creationId="{31D70BEF-6976-3134-9FF9-FDFADA91D206}"/>
          </ac:picMkLst>
        </pc:picChg>
        <pc:picChg chg="del mod">
          <ac:chgData name="Giovanna Carolina Magalhães Vieira" userId="17c7ecb7741f764b" providerId="Windows Live" clId="Web-{461E887C-37AB-463D-891B-D4A64E13669D}" dt="2023-01-12T19:31:05.487" v="1018"/>
          <ac:picMkLst>
            <pc:docMk/>
            <pc:sldMk cId="1985430438" sldId="310"/>
            <ac:picMk id="6" creationId="{EC632660-2343-EE4A-9850-B48A3E8CD605}"/>
          </ac:picMkLst>
        </pc:picChg>
        <pc:picChg chg="add mod">
          <ac:chgData name="Giovanna Carolina Magalhães Vieira" userId="17c7ecb7741f764b" providerId="Windows Live" clId="Web-{461E887C-37AB-463D-891B-D4A64E13669D}" dt="2023-01-12T19:32:19.927" v="1038" actId="1076"/>
          <ac:picMkLst>
            <pc:docMk/>
            <pc:sldMk cId="1985430438" sldId="310"/>
            <ac:picMk id="7" creationId="{E0D03B99-92A3-E5BF-F772-60F25CD56448}"/>
          </ac:picMkLst>
        </pc:picChg>
      </pc:sldChg>
      <pc:sldChg chg="addSp delSp modSp add replId">
        <pc:chgData name="Giovanna Carolina Magalhães Vieira" userId="17c7ecb7741f764b" providerId="Windows Live" clId="Web-{461E887C-37AB-463D-891B-D4A64E13669D}" dt="2023-01-12T19:42:05.634" v="1177" actId="14100"/>
        <pc:sldMkLst>
          <pc:docMk/>
          <pc:sldMk cId="1614190093" sldId="311"/>
        </pc:sldMkLst>
        <pc:spChg chg="del mod">
          <ac:chgData name="Giovanna Carolina Magalhães Vieira" userId="17c7ecb7741f764b" providerId="Windows Live" clId="Web-{461E887C-37AB-463D-891B-D4A64E13669D}" dt="2023-01-12T19:41:46.383" v="1170"/>
          <ac:spMkLst>
            <pc:docMk/>
            <pc:sldMk cId="1614190093" sldId="311"/>
            <ac:spMk id="4" creationId="{09BEE7A3-F2C2-8145-B852-24B96B83A958}"/>
          </ac:spMkLst>
        </pc:spChg>
        <pc:picChg chg="del">
          <ac:chgData name="Giovanna Carolina Magalhães Vieira" userId="17c7ecb7741f764b" providerId="Windows Live" clId="Web-{461E887C-37AB-463D-891B-D4A64E13669D}" dt="2023-01-12T19:39:13.675" v="1143"/>
          <ac:picMkLst>
            <pc:docMk/>
            <pc:sldMk cId="1614190093" sldId="311"/>
            <ac:picMk id="3" creationId="{631617E9-4EFD-BE11-FCE5-43A99EB9FB60}"/>
          </ac:picMkLst>
        </pc:picChg>
        <pc:picChg chg="add mod">
          <ac:chgData name="Giovanna Carolina Magalhães Vieira" userId="17c7ecb7741f764b" providerId="Windows Live" clId="Web-{461E887C-37AB-463D-891B-D4A64E13669D}" dt="2023-01-12T19:41:54.524" v="1172" actId="1076"/>
          <ac:picMkLst>
            <pc:docMk/>
            <pc:sldMk cId="1614190093" sldId="311"/>
            <ac:picMk id="5" creationId="{682DCCC6-4111-BCCD-0E55-98B250123903}"/>
          </ac:picMkLst>
        </pc:picChg>
        <pc:picChg chg="add mod">
          <ac:chgData name="Giovanna Carolina Magalhães Vieira" userId="17c7ecb7741f764b" providerId="Windows Live" clId="Web-{461E887C-37AB-463D-891B-D4A64E13669D}" dt="2023-01-12T19:42:05.634" v="1177" actId="14100"/>
          <ac:picMkLst>
            <pc:docMk/>
            <pc:sldMk cId="1614190093" sldId="311"/>
            <ac:picMk id="6" creationId="{31BDA37F-B71E-8877-6891-A2A4A893E566}"/>
          </ac:picMkLst>
        </pc:picChg>
        <pc:picChg chg="del">
          <ac:chgData name="Giovanna Carolina Magalhães Vieira" userId="17c7ecb7741f764b" providerId="Windows Live" clId="Web-{461E887C-37AB-463D-891B-D4A64E13669D}" dt="2023-01-12T19:39:14.394" v="1144"/>
          <ac:picMkLst>
            <pc:docMk/>
            <pc:sldMk cId="1614190093" sldId="311"/>
            <ac:picMk id="7" creationId="{E0D03B99-92A3-E5BF-F772-60F25CD56448}"/>
          </ac:picMkLst>
        </pc:picChg>
        <pc:picChg chg="add mod">
          <ac:chgData name="Giovanna Carolina Magalhães Vieira" userId="17c7ecb7741f764b" providerId="Windows Live" clId="Web-{461E887C-37AB-463D-891B-D4A64E13669D}" dt="2023-01-12T19:41:56.555" v="1173" actId="1076"/>
          <ac:picMkLst>
            <pc:docMk/>
            <pc:sldMk cId="1614190093" sldId="311"/>
            <ac:picMk id="8" creationId="{528ABBC3-3A46-CBCF-AC38-F18B68606139}"/>
          </ac:picMkLst>
        </pc:picChg>
      </pc:sldChg>
      <pc:sldChg chg="modSp add del replId">
        <pc:chgData name="Giovanna Carolina Magalhães Vieira" userId="17c7ecb7741f764b" providerId="Windows Live" clId="Web-{461E887C-37AB-463D-891B-D4A64E13669D}" dt="2023-01-12T20:02:56.093" v="1276"/>
        <pc:sldMkLst>
          <pc:docMk/>
          <pc:sldMk cId="1645229842" sldId="312"/>
        </pc:sldMkLst>
        <pc:spChg chg="mod">
          <ac:chgData name="Giovanna Carolina Magalhães Vieira" userId="17c7ecb7741f764b" providerId="Windows Live" clId="Web-{461E887C-37AB-463D-891B-D4A64E13669D}" dt="2023-01-12T19:44:50.999" v="1263" actId="20577"/>
          <ac:spMkLst>
            <pc:docMk/>
            <pc:sldMk cId="1645229842" sldId="312"/>
            <ac:spMk id="4" creationId="{B2BD046D-D4D3-5C48-9D68-AE42423390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47DC-BBA1-45D0-995C-45C5956D098D}" type="datetimeFigureOut">
              <a:rPr lang="LID4096" smtClean="0"/>
              <a:t>01/14/2023</a:t>
            </a:fld>
            <a:endParaRPr lang="LID4096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LID4096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E72AF-2AE4-4144-AA48-060E0D3AD377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1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1FB3-2584-466D-A413-1A0CD8854381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E7-EEB7-4617-9B70-B7E7766388AB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85-7281-4B9D-9BD3-998F34608C3C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B5A9-A076-4C23-86B2-4E4AD0F1F87C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80E9-232E-4928-BAE7-3DF69075A83F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7A67-1193-4864-94DA-08753514DB9A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6BD2-7219-4376-9168-BCFC2E30A4B8}" type="datetime1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C7FD-DA35-429A-BDBB-7D156B949B6A}" type="datetime1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0452-2275-4762-82D0-DAE8E119A4D2}" type="datetime1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3A8F-A30B-44DB-AC83-11F5A2EDF4C2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4FE2-75AB-4010-91B5-4BE138B211E6}" type="datetime1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0909-D93B-4642-9D7F-26A1E452963E}" type="datetime1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giih/EvolveData" TargetMode="External"/><Relationship Id="rId2" Type="http://schemas.openxmlformats.org/officeDocument/2006/relationships/hyperlink" Target="https://github.com/sharuhinda/bank_marketing_campaign/tree/revie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8537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400" dirty="0"/>
              <a:t>Bank Marketing (Campaign)</a:t>
            </a:r>
            <a:endParaRPr lang="en-US" sz="4400" dirty="0">
              <a:cs typeface="Calibri"/>
            </a:endParaRPr>
          </a:p>
          <a:p>
            <a:endParaRPr lang="en-US" sz="4000" dirty="0">
              <a:cs typeface="Calibri"/>
            </a:endParaRPr>
          </a:p>
          <a:p>
            <a:r>
              <a:rPr lang="en-US" sz="2500" dirty="0"/>
              <a:t>January 14, 2023</a:t>
            </a:r>
            <a:endParaRPr lang="en-US" sz="2500" dirty="0">
              <a:cs typeface="Calibri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1DA079-080E-16F7-C839-7D032D27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8201" y="5677880"/>
            <a:ext cx="105095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Campaign: </a:t>
            </a:r>
            <a:r>
              <a:rPr lang="en-US" dirty="0">
                <a:ea typeface="+mn-lt"/>
                <a:cs typeface="+mn-lt"/>
              </a:rPr>
              <a:t>Most of the numbers of contacts performed during the campaign and for the client were only once or twice.</a:t>
            </a:r>
          </a:p>
          <a:p>
            <a:r>
              <a:rPr lang="en-US" b="1" dirty="0">
                <a:ea typeface="+mn-lt"/>
                <a:cs typeface="+mn-lt"/>
              </a:rPr>
              <a:t>Duration: </a:t>
            </a:r>
            <a:r>
              <a:rPr lang="en-US" dirty="0">
                <a:ea typeface="+mn-lt"/>
                <a:cs typeface="+mn-lt"/>
              </a:rPr>
              <a:t>The duration of the last contact is highly variated.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31D70BEF-6976-3134-9FF9-FDFADA91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2" y="2381778"/>
            <a:ext cx="5354170" cy="2901269"/>
          </a:xfrm>
          <a:prstGeom prst="rect">
            <a:avLst/>
          </a:prstGeom>
        </p:spPr>
      </p:pic>
      <p:pic>
        <p:nvPicPr>
          <p:cNvPr id="6" name="Imagem 6" descr="Gráfico, Histograma&#10;&#10;Descrição gerada automaticamente">
            <a:extLst>
              <a:ext uri="{FF2B5EF4-FFF2-40B4-BE49-F238E27FC236}">
                <a16:creationId xmlns:a16="http://schemas.microsoft.com/office/drawing/2014/main" id="{EC632660-2343-EE4A-9850-B48A3E8C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83" y="2381777"/>
            <a:ext cx="5354170" cy="29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8201" y="5677880"/>
            <a:ext cx="1050952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Previous: </a:t>
            </a:r>
            <a:r>
              <a:rPr lang="en-US" dirty="0">
                <a:ea typeface="+mn-lt"/>
                <a:cs typeface="+mn-lt"/>
              </a:rPr>
              <a:t>The number of contacts performed before this campaign and for a specific client was 0 in more than 80% of the cases</a:t>
            </a:r>
          </a:p>
          <a:p>
            <a:r>
              <a:rPr lang="en-US" b="1" dirty="0">
                <a:ea typeface="+mn-lt"/>
                <a:cs typeface="+mn-lt"/>
              </a:rPr>
              <a:t>Age: </a:t>
            </a:r>
            <a:r>
              <a:rPr lang="en-US" dirty="0">
                <a:ea typeface="+mn-lt"/>
                <a:cs typeface="+mn-lt"/>
              </a:rPr>
              <a:t>Most of the people contacted was between 30 and 40 years old.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631617E9-4EFD-BE11-FCE5-43A99EB9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4" y="2314543"/>
            <a:ext cx="5354170" cy="2901268"/>
          </a:xfrm>
          <a:prstGeom prst="rect">
            <a:avLst/>
          </a:prstGeom>
        </p:spPr>
      </p:pic>
      <p:pic>
        <p:nvPicPr>
          <p:cNvPr id="7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E0D03B99-92A3-E5BF-F772-60F25CD5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83" y="2315458"/>
            <a:ext cx="5354170" cy="28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7460877" y="2439380"/>
            <a:ext cx="384202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As we can see in this heatmap, the columns 'euribor3m', '</a:t>
            </a:r>
            <a:r>
              <a:rPr lang="en-US" dirty="0" err="1">
                <a:ea typeface="+mn-lt"/>
                <a:cs typeface="+mn-lt"/>
              </a:rPr>
              <a:t>nr.employed</a:t>
            </a:r>
            <a:r>
              <a:rPr lang="en-US" dirty="0">
                <a:ea typeface="+mn-lt"/>
                <a:cs typeface="+mn-lt"/>
              </a:rPr>
              <a:t>' and '</a:t>
            </a:r>
            <a:r>
              <a:rPr lang="en-US" dirty="0" err="1">
                <a:ea typeface="+mn-lt"/>
                <a:cs typeface="+mn-lt"/>
              </a:rPr>
              <a:t>emp.var.rate</a:t>
            </a:r>
            <a:r>
              <a:rPr lang="en-US" dirty="0">
                <a:ea typeface="+mn-lt"/>
                <a:cs typeface="+mn-lt"/>
              </a:rPr>
              <a:t>' are highly correlated.</a:t>
            </a:r>
            <a:endParaRPr lang="pt-BR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You can see in the next page their graphics when comparing who did and who did not subscribe to a term deposit.</a:t>
            </a:r>
          </a:p>
          <a:p>
            <a:endParaRPr lang="en-US" b="1" dirty="0">
              <a:ea typeface="+mn-lt"/>
              <a:cs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m 6" descr="Gráfico, Tabela, Gráfico de mapa de árvore&#10;&#10;Descrição gerada automaticamente">
            <a:extLst>
              <a:ext uri="{FF2B5EF4-FFF2-40B4-BE49-F238E27FC236}">
                <a16:creationId xmlns:a16="http://schemas.microsoft.com/office/drawing/2014/main" id="{83CB9893-83BA-892E-13EB-20282402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1831267"/>
            <a:ext cx="5432610" cy="40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682DCCC6-4111-BCCD-0E55-98B25012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1709424"/>
            <a:ext cx="4457700" cy="2419416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31BDA37F-B71E-8877-6891-A2A4A893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49" y="2482631"/>
            <a:ext cx="5006786" cy="313659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528ABBC3-3A46-CBCF-AC38-F18B6860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3" y="4185925"/>
            <a:ext cx="4222376" cy="24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282676" y="1647138"/>
            <a:ext cx="11683181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Now the project is almost finished and there are, basically, 2 important things left to do:</a:t>
            </a:r>
          </a:p>
          <a:p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+mn-lt"/>
                <a:cs typeface="+mn-lt"/>
              </a:rPr>
              <a:t>Perform features encode: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Turn words / yes or no / true or false into 0, 1, etc.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Get dummy variables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>
                <a:ea typeface="+mn-lt"/>
                <a:cs typeface="+mn-lt"/>
              </a:rPr>
              <a:t>WoE</a:t>
            </a:r>
            <a:r>
              <a:rPr lang="en-US" sz="1600" dirty="0">
                <a:ea typeface="+mn-lt"/>
                <a:cs typeface="+mn-lt"/>
              </a:rPr>
              <a:t> encode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+mn-lt"/>
                <a:cs typeface="+mn-lt"/>
              </a:rPr>
              <a:t>Explore classification models to predict if the clients have the tendence to subscribe to a term deposit: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Logistic Regression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latin typeface="Calibri"/>
                <a:ea typeface="+mn-lt"/>
                <a:cs typeface="+mn-lt"/>
              </a:rPr>
              <a:t>Decision Tree Classifier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Random Forest Classifier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Gaussian NB (Naive Bayes)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ea typeface="+mn-lt"/>
                <a:cs typeface="+mn-lt"/>
              </a:rPr>
              <a:t>SVC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Final Recommendations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282676" y="2690336"/>
            <a:ext cx="1168318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cs typeface="Calibri"/>
                <a:hlinkClick r:id="rId2"/>
              </a:rPr>
              <a:t>https://github.com/sharuhinda/bank_marketing_campaign/tree/review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  <a:hlinkClick r:id="rId3"/>
              </a:rPr>
              <a:t>https://github.com/vgiih/EvolveData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     </a:t>
            </a:r>
            <a:r>
              <a:rPr lang="en-US" sz="4400" b="1" dirty="0">
                <a:solidFill>
                  <a:schemeClr val="accent2"/>
                </a:solidFill>
                <a:latin typeface="+mj-lt"/>
              </a:rPr>
              <a:t>GitHub Repo Link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C1A6FC-B3DE-1291-8746-5374D76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2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522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You!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9832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089F8F-CE99-DF9D-6226-B0EC726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608470" y="516395"/>
            <a:ext cx="6950080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184074-1603-DBE2-D136-3E8FAE71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3274BB-8A19-BD28-42B4-F97AFDA08D84}"/>
              </a:ext>
            </a:extLst>
          </p:cNvPr>
          <p:cNvSpPr txBox="1"/>
          <p:nvPr/>
        </p:nvSpPr>
        <p:spPr>
          <a:xfrm>
            <a:off x="808433" y="2428297"/>
            <a:ext cx="411627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TEAM MEMBER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4E2D6-0E14-B30C-DE54-BDF9D1DBC01E}"/>
              </a:ext>
            </a:extLst>
          </p:cNvPr>
          <p:cNvSpPr txBox="1"/>
          <p:nvPr/>
        </p:nvSpPr>
        <p:spPr>
          <a:xfrm>
            <a:off x="5914103" y="29693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97460F-6905-65D9-A96A-29A5CCCBA436}"/>
              </a:ext>
            </a:extLst>
          </p:cNvPr>
          <p:cNvSpPr txBox="1"/>
          <p:nvPr/>
        </p:nvSpPr>
        <p:spPr>
          <a:xfrm flipH="1">
            <a:off x="6373284" y="2462802"/>
            <a:ext cx="54340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Name: </a:t>
            </a:r>
            <a:r>
              <a:rPr lang="en-US" sz="2400" dirty="0">
                <a:cs typeface="Calibri"/>
              </a:rPr>
              <a:t>Giovanna Vieira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E-mail: </a:t>
            </a:r>
            <a:r>
              <a:rPr lang="en-US" sz="2400" dirty="0">
                <a:cs typeface="Calibri"/>
              </a:rPr>
              <a:t>giihvieira1703@gmail.com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Country: </a:t>
            </a:r>
            <a:r>
              <a:rPr lang="en-US" sz="2400" dirty="0">
                <a:cs typeface="Calibri"/>
              </a:rPr>
              <a:t>Brazil</a:t>
            </a: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College/Company: </a:t>
            </a:r>
            <a:r>
              <a:rPr lang="en-US" sz="2400" dirty="0">
                <a:cs typeface="Calibri"/>
              </a:rPr>
              <a:t>Hashtag </a:t>
            </a:r>
            <a:r>
              <a:rPr lang="en-US" sz="2400" dirty="0" err="1">
                <a:cs typeface="Calibri"/>
              </a:rPr>
              <a:t>Treinamentos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>
                <a:solidFill>
                  <a:srgbClr val="FF6600"/>
                </a:solidFill>
                <a:cs typeface="Calibri"/>
              </a:rPr>
              <a:t>Specialization: </a:t>
            </a:r>
            <a:r>
              <a:rPr lang="en-US" sz="2400" dirty="0">
                <a:cs typeface="Calibri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86058" y="583630"/>
            <a:ext cx="6860434" cy="568831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184074-1603-DBE2-D136-3E8FAE71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3274BB-8A19-BD28-42B4-F97AFDA08D84}"/>
              </a:ext>
            </a:extLst>
          </p:cNvPr>
          <p:cNvSpPr txBox="1"/>
          <p:nvPr/>
        </p:nvSpPr>
        <p:spPr>
          <a:xfrm>
            <a:off x="798537" y="2863727"/>
            <a:ext cx="4116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Agenda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4E2D6-0E14-B30C-DE54-BDF9D1DBC01E}"/>
              </a:ext>
            </a:extLst>
          </p:cNvPr>
          <p:cNvSpPr txBox="1"/>
          <p:nvPr/>
        </p:nvSpPr>
        <p:spPr>
          <a:xfrm>
            <a:off x="5914103" y="296934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97460F-6905-65D9-A96A-29A5CCCBA436}"/>
              </a:ext>
            </a:extLst>
          </p:cNvPr>
          <p:cNvSpPr txBox="1"/>
          <p:nvPr/>
        </p:nvSpPr>
        <p:spPr>
          <a:xfrm flipH="1">
            <a:off x="6721351" y="2087714"/>
            <a:ext cx="4632449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FF6600"/>
                </a:solidFill>
              </a:rPr>
              <a:t>Problem Statement</a:t>
            </a:r>
            <a:endParaRPr lang="en-US" sz="2800" dirty="0">
              <a:solidFill>
                <a:srgbClr val="FF6600"/>
              </a:solidFill>
              <a:cs typeface="Calibri"/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Data Analysis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Data Cleaning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EDA</a:t>
            </a:r>
            <a:endParaRPr lang="en-US" sz="2800" dirty="0">
              <a:solidFill>
                <a:srgbClr val="FF6600"/>
              </a:solidFill>
              <a:cs typeface="Calibri"/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Final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cs typeface="Calibri"/>
              </a:rPr>
              <a:t>GitHub Repo Link</a:t>
            </a:r>
          </a:p>
        </p:txBody>
      </p:sp>
    </p:spTree>
    <p:extLst>
      <p:ext uri="{BB962C8B-B14F-4D97-AF65-F5344CB8AC3E}">
        <p14:creationId xmlns:p14="http://schemas.microsoft.com/office/powerpoint/2010/main" val="382695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2" y="562429"/>
            <a:ext cx="6858004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1DF66-934F-0BB7-E910-A617ECB1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F6CBAD-B73A-6F8C-6AD1-99BCF753DCD6}"/>
              </a:ext>
            </a:extLst>
          </p:cNvPr>
          <p:cNvSpPr txBox="1"/>
          <p:nvPr/>
        </p:nvSpPr>
        <p:spPr>
          <a:xfrm>
            <a:off x="827313" y="2459504"/>
            <a:ext cx="411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6600"/>
                </a:solidFill>
                <a:latin typeface="+mj-lt"/>
              </a:rPr>
              <a:t>Problem Statement</a:t>
            </a:r>
            <a:endParaRPr lang="LID4096" sz="60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4DC3-1D79-B6EC-6969-49BD45D7C3E3}"/>
              </a:ext>
            </a:extLst>
          </p:cNvPr>
          <p:cNvSpPr txBox="1"/>
          <p:nvPr/>
        </p:nvSpPr>
        <p:spPr>
          <a:xfrm flipH="1">
            <a:off x="6096000" y="1389463"/>
            <a:ext cx="5561653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solidFill>
                  <a:srgbClr val="FF6600"/>
                </a:solidFill>
              </a:rPr>
              <a:t>Overview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ABC Bank wants to sell its term deposit product </a:t>
            </a:r>
            <a:r>
              <a:rPr lang="en-US" sz="2000" b="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customers </a:t>
            </a:r>
            <a:r>
              <a:rPr lang="en-US" sz="2000" b="0" i="0" dirty="0">
                <a:effectLst/>
                <a:ea typeface="+mn-lt"/>
                <a:cs typeface="+mn-lt"/>
              </a:rPr>
              <a:t>and </a:t>
            </a:r>
            <a:r>
              <a:rPr lang="en-US" sz="2000" dirty="0">
                <a:ea typeface="+mn-lt"/>
                <a:cs typeface="+mn-lt"/>
              </a:rPr>
              <a:t>before launching </a:t>
            </a:r>
            <a:r>
              <a:rPr lang="en-US" sz="2000" b="0" i="0" dirty="0">
                <a:effectLst/>
                <a:ea typeface="+mn-lt"/>
                <a:cs typeface="+mn-lt"/>
              </a:rPr>
              <a:t>the </a:t>
            </a:r>
            <a:r>
              <a:rPr lang="en-US" sz="2000" dirty="0">
                <a:ea typeface="+mn-lt"/>
                <a:cs typeface="+mn-lt"/>
              </a:rPr>
              <a:t>product </a:t>
            </a:r>
            <a:r>
              <a:rPr lang="en-US" sz="2000" b="0" i="0" dirty="0">
                <a:effectLst/>
                <a:ea typeface="+mn-lt"/>
                <a:cs typeface="+mn-lt"/>
              </a:rPr>
              <a:t>they want to </a:t>
            </a:r>
            <a:r>
              <a:rPr lang="en-US" sz="2000" dirty="0">
                <a:ea typeface="+mn-lt"/>
                <a:cs typeface="+mn-lt"/>
              </a:rPr>
              <a:t>develop a model which help them in understanding whether a particular customer will buy their product or not (based on customer's past interaction with bank or other Financial Institution).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Solution</a:t>
            </a:r>
          </a:p>
          <a:p>
            <a:pPr algn="just"/>
            <a:r>
              <a:rPr lang="en-US" sz="2000" dirty="0"/>
              <a:t>By </a:t>
            </a:r>
            <a:r>
              <a:rPr lang="en-US" sz="2000" dirty="0" err="1"/>
              <a:t>analysing</a:t>
            </a:r>
            <a:r>
              <a:rPr lang="en-US" sz="2000" dirty="0"/>
              <a:t> the dataset we will be able to convert this problem into a machine learning classification and build a model to predict whether a client will subscribe a term deposit or not.</a:t>
            </a:r>
          </a:p>
        </p:txBody>
      </p:sp>
    </p:spTree>
    <p:extLst>
      <p:ext uri="{BB962C8B-B14F-4D97-AF65-F5344CB8AC3E}">
        <p14:creationId xmlns:p14="http://schemas.microsoft.com/office/powerpoint/2010/main" val="15130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6524" y="1597742"/>
            <a:ext cx="1044720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  Features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41188 rows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 data seems to be cleaned and a little bit skewed, however you can see that the variables have outliers that need to be cleaned with data cleaning process.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There are no null values, but there are some "unknown" values.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We’ve got 41188 rows, some of the columns has 85% of the values repeated.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The value types seem to be correct but as said there are some “unknown”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Analysis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C901B9-CCA8-3659-EFCE-7D1CCD2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36524" y="1597742"/>
            <a:ext cx="10447202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The most used techniques to treat the data frame were:</a:t>
            </a:r>
            <a:endParaRPr lang="en-US" b="1" dirty="0">
              <a:cs typeface="Calibri"/>
            </a:endParaRP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Dropping columns and rows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Replacing missing values with the mode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Filling outliers with </a:t>
            </a:r>
            <a:r>
              <a:rPr lang="en-US" dirty="0" err="1">
                <a:ea typeface="+mn-lt"/>
                <a:cs typeface="+mn-lt"/>
              </a:rPr>
              <a:t>ffill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bfill</a:t>
            </a:r>
            <a:r>
              <a:rPr lang="en-US" dirty="0">
                <a:ea typeface="+mn-lt"/>
                <a:cs typeface="+mn-lt"/>
              </a:rPr>
              <a:t> based on </a:t>
            </a:r>
            <a:r>
              <a:rPr lang="en-US" dirty="0" err="1">
                <a:ea typeface="+mn-lt"/>
                <a:cs typeface="+mn-lt"/>
              </a:rPr>
              <a:t>interquantile</a:t>
            </a:r>
            <a:r>
              <a:rPr lang="en-US" dirty="0">
                <a:ea typeface="+mn-lt"/>
                <a:cs typeface="+mn-lt"/>
              </a:rPr>
              <a:t> range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Grouping text features that doesn’t appear many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Cleaned dataset reduced from (41188, 21) to (40165, 18)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Cleaning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BC901B9-CCA8-3659-EFCE-7D1CCD2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80465" y="4826234"/>
            <a:ext cx="610561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cs typeface="Calibri" panose="020F0502020204030204"/>
              </a:rPr>
              <a:t>Job: </a:t>
            </a:r>
            <a:r>
              <a:rPr lang="en-US" dirty="0">
                <a:cs typeface="Calibri" panose="020F0502020204030204"/>
              </a:rPr>
              <a:t>Highest number of subscriptions to a term deposit work on admin.</a:t>
            </a:r>
          </a:p>
          <a:p>
            <a:r>
              <a:rPr lang="en-US" b="1" dirty="0">
                <a:cs typeface="Calibri" panose="020F0502020204030204"/>
              </a:rPr>
              <a:t>Marital: </a:t>
            </a:r>
            <a:r>
              <a:rPr lang="en-US" dirty="0">
                <a:cs typeface="Calibri" panose="020F0502020204030204"/>
              </a:rPr>
              <a:t>Most of the clients approached were married.</a:t>
            </a:r>
          </a:p>
          <a:p>
            <a:r>
              <a:rPr lang="en-US" b="1" dirty="0">
                <a:cs typeface="Calibri" panose="020F0502020204030204"/>
              </a:rPr>
              <a:t>Day of Week: </a:t>
            </a:r>
            <a:r>
              <a:rPr lang="en-US" dirty="0">
                <a:cs typeface="Calibri" panose="020F0502020204030204"/>
              </a:rPr>
              <a:t>There's no significant difference in the numbers of clients approached and people subscribed.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Categorical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C86D9244-22EC-C945-05A8-08298479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2" y="1542251"/>
            <a:ext cx="6160993" cy="3291644"/>
          </a:xfrm>
          <a:prstGeom prst="rect">
            <a:avLst/>
          </a:prstGeom>
        </p:spPr>
      </p:pic>
      <p:pic>
        <p:nvPicPr>
          <p:cNvPr id="6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3A60E5F2-30C9-7A99-10BF-27E57673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164" y="1542253"/>
            <a:ext cx="4726640" cy="2294320"/>
          </a:xfrm>
          <a:prstGeom prst="rect">
            <a:avLst/>
          </a:prstGeom>
        </p:spPr>
      </p:pic>
      <p:pic>
        <p:nvPicPr>
          <p:cNvPr id="7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DCCD31DF-1F7D-AE67-F0A6-17ED426CC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048" y="3939396"/>
            <a:ext cx="4412874" cy="2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80465" y="5722704"/>
            <a:ext cx="1108102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cs typeface="Calibri" panose="020F0502020204030204"/>
              </a:rPr>
              <a:t>Education: </a:t>
            </a:r>
            <a:r>
              <a:rPr lang="en-US" dirty="0">
                <a:ea typeface="+mn-lt"/>
                <a:cs typeface="+mn-lt"/>
              </a:rPr>
              <a:t>In the education column we can see that most people who has subscribed have a university degree.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Month: </a:t>
            </a:r>
            <a:r>
              <a:rPr lang="en-US" dirty="0">
                <a:cs typeface="Calibri" panose="020F0502020204030204"/>
              </a:rPr>
              <a:t>The</a:t>
            </a:r>
            <a:r>
              <a:rPr lang="en-US" dirty="0">
                <a:ea typeface="+mn-lt"/>
                <a:cs typeface="+mn-lt"/>
              </a:rPr>
              <a:t> last contact month of year was way bigger in may.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Categorical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2A016ABE-D237-9826-58E8-93C978C5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990487"/>
            <a:ext cx="5443817" cy="3291643"/>
          </a:xfrm>
          <a:prstGeom prst="rect">
            <a:avLst/>
          </a:prstGeom>
        </p:spPr>
      </p:pic>
      <p:pic>
        <p:nvPicPr>
          <p:cNvPr id="7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EC455D0A-77AF-0A25-8B89-B63793B7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989572"/>
            <a:ext cx="5331758" cy="32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5208494" y="4590910"/>
            <a:ext cx="648661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cs typeface="Calibri" panose="020F0502020204030204"/>
              </a:rPr>
              <a:t>Housing: </a:t>
            </a:r>
            <a:r>
              <a:rPr lang="en-US" dirty="0">
                <a:ea typeface="+mn-lt"/>
                <a:cs typeface="+mn-lt"/>
              </a:rPr>
              <a:t>A housing loan does not have much of effect on the number of term deposits purchased.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Loan: </a:t>
            </a:r>
            <a:r>
              <a:rPr lang="en-US" dirty="0">
                <a:ea typeface="+mn-lt"/>
                <a:cs typeface="+mn-lt"/>
              </a:rPr>
              <a:t>Most of the clients approached did not have a personal loan.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Contact: </a:t>
            </a:r>
            <a:r>
              <a:rPr lang="en-US" dirty="0">
                <a:ea typeface="+mn-lt"/>
                <a:cs typeface="+mn-lt"/>
              </a:rPr>
              <a:t>The contact by phone seems to be more effective.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EDA – Numerical and Other Attributes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7041C1B-4706-C18B-9ED5-C6AB60C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B282CE7C-6B63-2BE4-E451-4261CB10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3" y="1451689"/>
            <a:ext cx="4670612" cy="2531475"/>
          </a:xfrm>
          <a:prstGeom prst="rect">
            <a:avLst/>
          </a:prstGeom>
        </p:spPr>
      </p:pic>
      <p:pic>
        <p:nvPicPr>
          <p:cNvPr id="6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8943C22E-CEAE-C8E9-00B4-0306AA0C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54" y="1451691"/>
            <a:ext cx="4087905" cy="2609914"/>
          </a:xfrm>
          <a:prstGeom prst="rect">
            <a:avLst/>
          </a:prstGeom>
        </p:spPr>
      </p:pic>
      <p:pic>
        <p:nvPicPr>
          <p:cNvPr id="10" name="Imagem 10" descr="Gráfico, Gráfico de barras&#10;&#10;Descrição gerada automaticamente">
            <a:extLst>
              <a:ext uri="{FF2B5EF4-FFF2-40B4-BE49-F238E27FC236}">
                <a16:creationId xmlns:a16="http://schemas.microsoft.com/office/drawing/2014/main" id="{77CC3D99-7DFB-52E1-3302-7A4DBE661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5" y="3928189"/>
            <a:ext cx="4368052" cy="25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718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Office Theme</vt:lpstr>
      <vt:lpstr>Apresentação do PowerPoint</vt:lpstr>
      <vt:lpstr>   </vt:lpstr>
      <vt:lpstr>   </vt:lpstr>
      <vt:lpstr>   </vt:lpstr>
      <vt:lpstr>Data Analysis</vt:lpstr>
      <vt:lpstr>Data Cleaning</vt:lpstr>
      <vt:lpstr>EDA – Categorical Attributes</vt:lpstr>
      <vt:lpstr>EDA – Categorical Attributes</vt:lpstr>
      <vt:lpstr>EDA – Numerical and Other Attributes</vt:lpstr>
      <vt:lpstr>EDA – Numerical and Other Attributes</vt:lpstr>
      <vt:lpstr>EDA – Numerical and Other Attributes</vt:lpstr>
      <vt:lpstr>EDA – Numerical and Other Attributes</vt:lpstr>
      <vt:lpstr>EDA – Numerical and Other Attributes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Giovanna Vieira</cp:lastModifiedBy>
  <cp:revision>572</cp:revision>
  <cp:lastPrinted>2019-08-24T08:13:50Z</cp:lastPrinted>
  <dcterms:created xsi:type="dcterms:W3CDTF">2019-08-19T15:39:24Z</dcterms:created>
  <dcterms:modified xsi:type="dcterms:W3CDTF">2023-01-14T13:00:02Z</dcterms:modified>
</cp:coreProperties>
</file>