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2" r:id="rId5"/>
    <p:sldId id="298" r:id="rId6"/>
    <p:sldId id="299" r:id="rId7"/>
    <p:sldId id="300" r:id="rId8"/>
    <p:sldId id="310" r:id="rId9"/>
    <p:sldId id="302" r:id="rId10"/>
    <p:sldId id="301" r:id="rId11"/>
    <p:sldId id="306" r:id="rId12"/>
    <p:sldId id="309" r:id="rId13"/>
    <p:sldId id="304" r:id="rId14"/>
    <p:sldId id="303" r:id="rId15"/>
    <p:sldId id="307" r:id="rId16"/>
    <p:sldId id="30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7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132" y="90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2800" y="0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00" y="992459"/>
            <a:ext cx="7540390" cy="4232267"/>
          </a:xfrm>
        </p:spPr>
        <p:txBody>
          <a:bodyPr/>
          <a:lstStyle/>
          <a:p>
            <a:pPr algn="l"/>
            <a:r>
              <a:rPr lang="en-US" dirty="0"/>
              <a:t>Big Mountain Ski Resort: </a:t>
            </a:r>
            <a:r>
              <a:rPr lang="en-US" sz="3600" dirty="0">
                <a:latin typeface="Rockwell Nova Light" panose="02060303020205020403" pitchFamily="18" charset="0"/>
              </a:rPr>
              <a:t>predictive modeling ticket price from resort features</a:t>
            </a:r>
            <a:br>
              <a:rPr lang="en-US" sz="4400" dirty="0">
                <a:latin typeface="Rockwell Nova Light" panose="02060303020205020403" pitchFamily="18" charset="0"/>
              </a:rPr>
            </a:br>
            <a:endParaRPr lang="en-US" dirty="0">
              <a:latin typeface="Rockwell Nova Light" panose="020603030202050204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5126401" cy="816075"/>
          </a:xfr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Virginia Jaquish, Springboard Data Science Student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Big Mountain’s 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do the features of Big Mountain compare to other resorts? Can we really justify charging more?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Area Covered by Snow Makers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Big Mountain = 600 acres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EC19431-7A98-47B8-94DE-2FB27F8B14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68" y="2102005"/>
            <a:ext cx="5472000" cy="34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Big Mountain’s 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do the features of Big Mountain compare to other resorts? Can we really justify charging more?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Vertical Drop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Big Mountain = 2,353 ft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200B96D-EA86-4C9D-9656-72806FD03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737618"/>
            <a:ext cx="5694556" cy="37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3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Big Mountain’s 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do the features of Big Mountain compare to other resorts? Can we really justify charging more?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Skiable terrain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Big Mountain = 3,000 acres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E0A5373E-8D4F-45CC-A638-CD2DE257DE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02" y="1816253"/>
            <a:ext cx="5205188" cy="3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8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1" y="3263898"/>
            <a:ext cx="5051686" cy="1626013"/>
          </a:xfrm>
        </p:spPr>
        <p:txBody>
          <a:bodyPr/>
          <a:lstStyle/>
          <a:p>
            <a:r>
              <a:rPr lang="en-US" sz="4000" dirty="0"/>
              <a:t>Conclusions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959005"/>
            <a:ext cx="5472000" cy="474698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Using the average ticket price sets a lower ticket price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There are resort features that are linked to ticket price and these features should be the focus of </a:t>
            </a:r>
            <a:r>
              <a:rPr lang="en-US" dirty="0"/>
              <a:t>future improvement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Big Mountain should be charging around $95.87</a:t>
            </a: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Increasing ticket prices is justified because Big Mountain has high values for many of the key features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3200" dirty="0"/>
              <a:t>Thank you.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Problem Statement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959005"/>
            <a:ext cx="5472000" cy="47469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Big Mountain Resort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</a:t>
            </a:r>
            <a:r>
              <a:rPr lang="en-US" sz="1800" dirty="0">
                <a:latin typeface="+mn-lt"/>
              </a:rPr>
              <a:t>nique location with views of Glacier National Park and Flathead National Forest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350,000 yearly visitors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Currently set ticke</a:t>
            </a:r>
            <a:r>
              <a:rPr lang="en-US" dirty="0"/>
              <a:t>t price using </a:t>
            </a:r>
            <a:r>
              <a:rPr lang="en-US" sz="1800" dirty="0">
                <a:latin typeface="+mn-lt"/>
              </a:rPr>
              <a:t>the average price of resorts in market segment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Interested in making facility improvements or cuts to increase profit margin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1" y="3263898"/>
            <a:ext cx="5051686" cy="1626013"/>
          </a:xfrm>
        </p:spPr>
        <p:txBody>
          <a:bodyPr/>
          <a:lstStyle/>
          <a:p>
            <a:r>
              <a:rPr lang="en-US" sz="4000" dirty="0"/>
              <a:t>Criteria for Success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959005"/>
            <a:ext cx="5472000" cy="47469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Big Mountain Resort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Use a dataset of 300 other ski resorts to evaluate ticket price trends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Determine </a:t>
            </a:r>
            <a:r>
              <a:rPr lang="en-US" dirty="0"/>
              <a:t>which resort features correlate to higher ticket prices</a:t>
            </a: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Create a model to predict ticket price based on resort features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Determine which improvements or cuts might </a:t>
            </a:r>
            <a:r>
              <a:rPr lang="en-US" dirty="0"/>
              <a:t>help to increase Big Mountain’s profit margin</a:t>
            </a: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9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1" y="3263898"/>
            <a:ext cx="5051686" cy="1626013"/>
          </a:xfrm>
        </p:spPr>
        <p:txBody>
          <a:bodyPr/>
          <a:lstStyle/>
          <a:p>
            <a:r>
              <a:rPr lang="en-US" sz="4000" dirty="0"/>
              <a:t>Recommendations and Key Findings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1453943"/>
            <a:ext cx="5581425" cy="47469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Random Forest Regression Model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Big Mountain currently charges $81.00 adult weekend ticket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Model predicts that Big Mountains current ticket price should be $95.87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Improvement scenario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a run, increasing the vertical drop by 150 feet, and installing additional chair lift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Times New Roman" panose="02020603050405020304" pitchFamily="18" charset="0"/>
              </a:rPr>
              <a:t>Increase ticket price by $8.61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Times New Roman" panose="02020603050405020304" pitchFamily="18" charset="0"/>
              </a:rPr>
              <a:t>Season profit increase of $15,065,471</a:t>
            </a:r>
          </a:p>
          <a:p>
            <a:pPr marL="2667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Ticket price reduction is the same for cutting 3-5 runs -$0.75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5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1" y="3263898"/>
            <a:ext cx="5051686" cy="1626013"/>
          </a:xfrm>
        </p:spPr>
        <p:txBody>
          <a:bodyPr/>
          <a:lstStyle/>
          <a:p>
            <a:r>
              <a:rPr lang="en-US" sz="4000" dirty="0"/>
              <a:t>The Model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876694" y="1453943"/>
            <a:ext cx="5800732" cy="47469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Random Forest Regression Model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We divided the data 70/30 for training and test datasets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We created two models using the training dataset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Linear 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Random Forest re</a:t>
            </a:r>
            <a:r>
              <a:rPr lang="en-US" sz="1800" dirty="0"/>
              <a:t>gression </a:t>
            </a:r>
          </a:p>
          <a:p>
            <a:pPr marL="2667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Mean absolute error of ticket price predictions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Linear Regression $11.79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Random Forest  $9.65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Mean as predictor $19.13</a:t>
            </a:r>
          </a:p>
          <a:p>
            <a:pPr marL="542925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Predictions using the Random Forest model have lower error than the other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Key Ski Resort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Which ski resort features are important for setting ticket price?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52" y="1948496"/>
            <a:ext cx="4831376" cy="716417"/>
          </a:xfrm>
        </p:spPr>
        <p:txBody>
          <a:bodyPr/>
          <a:lstStyle/>
          <a:p>
            <a:r>
              <a:rPr lang="en-US" dirty="0"/>
              <a:t>Features used by the model to predict ticket price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7"/>
            <a:ext cx="5472000" cy="2258091"/>
          </a:xfrm>
        </p:spPr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fast quads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 of  runs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snow making acres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vertical drop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skiable area</a:t>
            </a:r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4C22-897D-45FD-A22D-B7FBF9B9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28" y="1406462"/>
            <a:ext cx="6581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Closing Runs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would closing ski runs impact the Big Mountain’s ticket price?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Predicted ticket price change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Closing 1 run  no change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Closing 2 runs a &lt; -$0.50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Closing 3-5 runs plateaus &lt; -$0.75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Closing 6-8 runs plateaus &lt; -$1.25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7647832-990E-4C34-8FA0-1A2DAC9431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2"/>
          <a:stretch/>
        </p:blipFill>
        <p:spPr bwMode="auto">
          <a:xfrm>
            <a:off x="7303770" y="1101998"/>
            <a:ext cx="4192270" cy="4921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913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Big Mountain’s 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do the features of Big Mountain compare to other resorts? Can we really justify charging more?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Number of fast quads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Big Mountain = 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5ACD7C6-5B3D-49D4-BA79-B759DFE253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02" y="1606933"/>
            <a:ext cx="5093676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1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Big Mountain’s 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do the features of Big Mountain compare to other resorts? Can we really justify charging more?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Big Mountain = 105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E8B32A3-73FC-4B80-A7A8-961241AA9A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6" y="1762316"/>
            <a:ext cx="5259658" cy="36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A1A72F-8D9B-43C2-9EF9-F1EF7B91BE5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427</TotalTime>
  <Words>554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Rockwell Nova Light</vt:lpstr>
      <vt:lpstr>Times New Roman</vt:lpstr>
      <vt:lpstr>Office Theme</vt:lpstr>
      <vt:lpstr>Big Mountain Ski Resort: predictive modeling ticket price from resort features </vt:lpstr>
      <vt:lpstr>Problem Statement </vt:lpstr>
      <vt:lpstr>Criteria for Success</vt:lpstr>
      <vt:lpstr>Recommendations and Key Findings</vt:lpstr>
      <vt:lpstr>The Model</vt:lpstr>
      <vt:lpstr>Key Ski Resort Features </vt:lpstr>
      <vt:lpstr>Closing Runs</vt:lpstr>
      <vt:lpstr>Big Mountain’s Standing</vt:lpstr>
      <vt:lpstr>Big Mountain’s Standing</vt:lpstr>
      <vt:lpstr>Big Mountain’s Standing</vt:lpstr>
      <vt:lpstr>Big Mountain’s Standing</vt:lpstr>
      <vt:lpstr>Big Mountain’s Standing</vt:lpstr>
      <vt:lpstr>Conclusions</vt:lpstr>
      <vt:lpstr>Large Image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Resort: Predictive Modeling Ticket Price and Ski Resort Features</dc:title>
  <dc:creator>Jacob Sanders</dc:creator>
  <cp:lastModifiedBy>Jacob Sanders</cp:lastModifiedBy>
  <cp:revision>18</cp:revision>
  <dcterms:created xsi:type="dcterms:W3CDTF">2020-11-13T22:15:05Z</dcterms:created>
  <dcterms:modified xsi:type="dcterms:W3CDTF">2020-11-14T20:15:28Z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