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0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0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3EE6F-CFEA-4F9C-971D-557CBD3AF58F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3251C-56C8-4144-BAE8-98D6D801937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6201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CCD5-DB56-432F-920C-D0E588C80F4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1A63-F6F1-43D5-A3E1-230F113082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CCD5-DB56-432F-920C-D0E588C80F4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1A63-F6F1-43D5-A3E1-230F11308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CCD5-DB56-432F-920C-D0E588C80F4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1A63-F6F1-43D5-A3E1-230F11308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CCD5-DB56-432F-920C-D0E588C80F4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1A63-F6F1-43D5-A3E1-230F11308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CCD5-DB56-432F-920C-D0E588C80F4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1A63-F6F1-43D5-A3E1-230F113082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CCD5-DB56-432F-920C-D0E588C80F4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1A63-F6F1-43D5-A3E1-230F11308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CCD5-DB56-432F-920C-D0E588C80F4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1A63-F6F1-43D5-A3E1-230F11308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CCD5-DB56-432F-920C-D0E588C80F4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1A63-F6F1-43D5-A3E1-230F11308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CCD5-DB56-432F-920C-D0E588C80F4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1A63-F6F1-43D5-A3E1-230F11308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CCD5-DB56-432F-920C-D0E588C80F4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1A63-F6F1-43D5-A3E1-230F11308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CCD5-DB56-432F-920C-D0E588C80F4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E4A61A63-F6F1-43D5-A3E1-230F113082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C6CCD5-DB56-432F-920C-D0E588C80F4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A61A63-F6F1-43D5-A3E1-230F113082D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SPavlova18@codingburgas.bg" TargetMode="External"/><Relationship Id="rId2" Type="http://schemas.openxmlformats.org/officeDocument/2006/relationships/hyperlink" Target="mailto:vgkavaldzhiev18@codingburgas.b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mailto:KDDimov18@codingburgas.b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70C0"/>
                </a:solidFill>
              </a:rPr>
              <a:t>Blue Economy</a:t>
            </a:r>
            <a:endParaRPr lang="en-US" sz="96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1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36551" y="-502967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What is Blue Economy?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980" y="2161950"/>
            <a:ext cx="5548395" cy="33631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Blue Economy is the sustainable use of ocean </a:t>
            </a:r>
            <a:r>
              <a:rPr lang="en-US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recources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for economic growth. Blue Economy is a campaign for cleaning the ocean and saving the animals, to make our world better for living and make it more economical.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46" y="1160047"/>
            <a:ext cx="3722015" cy="51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14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70C0"/>
                </a:solidFill>
              </a:rPr>
              <a:t>Energy Economics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353" y="2468880"/>
            <a:ext cx="4528088" cy="43891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Energy economics represents producing energy using wind mills and water turbines, so in that way we don’t pollute our earth and use the natural </a:t>
            </a:r>
            <a:r>
              <a:rPr lang="en-US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recources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to produce energy.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45" y="2631520"/>
            <a:ext cx="5858359" cy="279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06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70C0"/>
                </a:solidFill>
              </a:rPr>
              <a:t>Our site		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118" y="1997473"/>
            <a:ext cx="4853553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 our site you will find information about: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Energy Economics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to produce Energy, using our nature and the natural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recources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Why it is better to use less energy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17" y="2766287"/>
            <a:ext cx="5959097" cy="24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7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Purpose of our project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17" y="2468880"/>
            <a:ext cx="4582332" cy="4389120"/>
          </a:xfrm>
        </p:spPr>
        <p:txBody>
          <a:bodyPr/>
          <a:lstStyle/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purpose of our project is to inform people about the blue economy and energy producing, using the natural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recources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and how to reduce pollution.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58" y="2652309"/>
            <a:ext cx="60960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324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Technologies we used in our site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699" y="181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For the development of our site we used: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HTML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– for the main pages and the information in the site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CSS 3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– for the design of our site</a:t>
            </a:r>
          </a:p>
          <a:p>
            <a:endParaRPr lang="en-US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bg-B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7" y="3379194"/>
            <a:ext cx="5715000" cy="315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11" y="3379194"/>
            <a:ext cx="5629956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931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Our team</a:t>
            </a:r>
            <a:endParaRPr lang="bg-B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95" y="1927731"/>
            <a:ext cx="7248041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Manager</a:t>
            </a:r>
            <a:r>
              <a:rPr lang="en-US" dirty="0" smtClean="0"/>
              <a:t> : Viktor </a:t>
            </a:r>
            <a:r>
              <a:rPr lang="en-US" dirty="0" err="1" smtClean="0"/>
              <a:t>Georgiev</a:t>
            </a:r>
            <a:r>
              <a:rPr lang="en-US" dirty="0" smtClean="0"/>
              <a:t> </a:t>
            </a:r>
            <a:r>
              <a:rPr lang="en-US" dirty="0" err="1" smtClean="0"/>
              <a:t>Kavaldzhiev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vgkavaldzhiev18@codingburgas.bg</a:t>
            </a:r>
            <a:r>
              <a:rPr lang="en-US" dirty="0" smtClean="0"/>
              <a:t>, PGKPI, 9 ”v”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B0F0"/>
                </a:solidFill>
              </a:rPr>
              <a:t> Designer</a:t>
            </a:r>
            <a:r>
              <a:rPr lang="en-US" dirty="0" smtClean="0"/>
              <a:t> : </a:t>
            </a:r>
            <a:r>
              <a:rPr lang="en-US" dirty="0" err="1" smtClean="0"/>
              <a:t>Nevena</a:t>
            </a:r>
            <a:r>
              <a:rPr lang="en-US" dirty="0" smtClean="0"/>
              <a:t> </a:t>
            </a:r>
            <a:r>
              <a:rPr lang="en-US" dirty="0" err="1" smtClean="0"/>
              <a:t>Stoyanova</a:t>
            </a:r>
            <a:r>
              <a:rPr lang="en-US" dirty="0" smtClean="0"/>
              <a:t> </a:t>
            </a:r>
            <a:r>
              <a:rPr lang="en-US" dirty="0" err="1" smtClean="0"/>
              <a:t>Pavlova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NSPavlova18@codingburgas.bg</a:t>
            </a:r>
            <a:r>
              <a:rPr lang="en-US" dirty="0" smtClean="0"/>
              <a:t>, PGKPI, 9”b”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Developer</a:t>
            </a:r>
            <a:r>
              <a:rPr lang="en-US" dirty="0" smtClean="0"/>
              <a:t> : </a:t>
            </a:r>
            <a:r>
              <a:rPr lang="en-US" dirty="0" err="1" smtClean="0"/>
              <a:t>Kaloyan</a:t>
            </a:r>
            <a:r>
              <a:rPr lang="en-US" dirty="0" smtClean="0"/>
              <a:t> </a:t>
            </a:r>
            <a:r>
              <a:rPr lang="en-US" dirty="0" err="1" smtClean="0"/>
              <a:t>Dimitrov</a:t>
            </a:r>
            <a:r>
              <a:rPr lang="en-US" dirty="0" smtClean="0"/>
              <a:t> </a:t>
            </a:r>
            <a:r>
              <a:rPr lang="en-US" dirty="0" err="1" smtClean="0"/>
              <a:t>Dimov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4"/>
              </a:rPr>
              <a:t>KDDimov18@codingburgas.bg</a:t>
            </a:r>
            <a:r>
              <a:rPr lang="en-US" dirty="0" smtClean="0"/>
              <a:t>, PGKPI, 9”b”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08" y="2417736"/>
            <a:ext cx="4506213" cy="29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3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8025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70C0"/>
                </a:solidFill>
              </a:rPr>
              <a:t>Thanks for the attention!</a:t>
            </a:r>
            <a:endParaRPr lang="bg-BG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1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238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Blue Economy</vt:lpstr>
      <vt:lpstr>What is Blue Economy?</vt:lpstr>
      <vt:lpstr>Energy Economics</vt:lpstr>
      <vt:lpstr>Our site  </vt:lpstr>
      <vt:lpstr>Purpose of our project</vt:lpstr>
      <vt:lpstr>Technologies we used in our site</vt:lpstr>
      <vt:lpstr>Our team</vt:lpstr>
      <vt:lpstr>PowerPoint Presentation</vt:lpstr>
    </vt:vector>
  </TitlesOfParts>
  <Company>Coding Burgas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Economy</dc:title>
  <dc:creator>Виктор Георгиев Кавалджиев</dc:creator>
  <cp:lastModifiedBy>ViKi</cp:lastModifiedBy>
  <cp:revision>13</cp:revision>
  <dcterms:created xsi:type="dcterms:W3CDTF">2020-01-23T12:09:45Z</dcterms:created>
  <dcterms:modified xsi:type="dcterms:W3CDTF">2020-01-26T10:33:14Z</dcterms:modified>
</cp:coreProperties>
</file>