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2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1.5.2020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1.5.2020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Program</a:t>
            </a:r>
            <a:endParaRPr lang="bg-BG" sz="6000" b="1" dirty="0">
              <a:solidFill>
                <a:srgbClr val="00B0F0"/>
              </a:solidFill>
            </a:endParaRPr>
          </a:p>
        </p:txBody>
      </p:sp>
      <p:sp>
        <p:nvSpPr>
          <p:cNvPr id="3" name="Subtitle 2"/>
          <p:cNvSpPr>
            <a:spLocks noGrp="1"/>
          </p:cNvSpPr>
          <p:nvPr>
            <p:ph type="subTitle" idx="1"/>
          </p:nvPr>
        </p:nvSpPr>
        <p:spPr>
          <a:xfrm>
            <a:off x="1349938" y="6381328"/>
            <a:ext cx="7772400" cy="1199704"/>
          </a:xfrm>
        </p:spPr>
        <p:txBody>
          <a:bodyPr>
            <a:normAutofit/>
          </a:bodyPr>
          <a:lstStyle/>
          <a:p>
            <a:r>
              <a:rPr lang="en-US" sz="1100" dirty="0" smtClean="0"/>
              <a:t>Presentation by Viktor </a:t>
            </a:r>
            <a:r>
              <a:rPr lang="en-US" sz="1100" dirty="0" err="1" smtClean="0"/>
              <a:t>Kavaldzhiev</a:t>
            </a:r>
            <a:r>
              <a:rPr lang="en-US" sz="1100" dirty="0" smtClean="0"/>
              <a:t>, </a:t>
            </a:r>
            <a:r>
              <a:rPr lang="en-US" sz="1100" dirty="0" err="1" smtClean="0"/>
              <a:t>Bozhidar</a:t>
            </a:r>
            <a:r>
              <a:rPr lang="en-US" sz="1100" dirty="0" smtClean="0"/>
              <a:t> </a:t>
            </a:r>
            <a:r>
              <a:rPr lang="en-US" sz="1100" dirty="0" err="1" smtClean="0"/>
              <a:t>Dimitor</a:t>
            </a:r>
            <a:r>
              <a:rPr lang="en-US" sz="1100" dirty="0" smtClean="0"/>
              <a:t>, </a:t>
            </a:r>
            <a:r>
              <a:rPr lang="en-US" sz="1100" dirty="0" err="1" smtClean="0"/>
              <a:t>Kaloyan</a:t>
            </a:r>
            <a:r>
              <a:rPr lang="en-US" sz="1100" dirty="0" smtClean="0"/>
              <a:t> </a:t>
            </a:r>
            <a:r>
              <a:rPr lang="en-US" sz="1100" dirty="0" err="1" smtClean="0"/>
              <a:t>Dimov</a:t>
            </a:r>
            <a:r>
              <a:rPr lang="en-US" sz="1100" dirty="0" smtClean="0"/>
              <a:t>, </a:t>
            </a:r>
            <a:r>
              <a:rPr lang="en-US" sz="1100" dirty="0" err="1" smtClean="0"/>
              <a:t>Stoicho</a:t>
            </a:r>
            <a:r>
              <a:rPr lang="en-US" sz="1100" dirty="0" smtClean="0"/>
              <a:t> </a:t>
            </a:r>
            <a:r>
              <a:rPr lang="en-US" sz="1100" dirty="0" err="1" smtClean="0"/>
              <a:t>Dimitrov</a:t>
            </a:r>
            <a:endParaRPr lang="bg-BG" sz="1100" dirty="0"/>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There are four different update functions available, each designed to change a particular field in the structure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C</a:t>
                      </a:r>
                      <a:r>
                        <a:rPr lang="bg-BG" sz="1000" dirty="0">
                          <a:effectLst/>
                        </a:rPr>
                        <a:t>AR* cars, int/char/string/float value , int i, string stat</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of any function 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9”g”           </a:t>
            </a:r>
            <a:r>
              <a:rPr lang="en-US" smtClean="0"/>
              <a:t>Kaloyan</a:t>
            </a:r>
            <a:r>
              <a:rPr lang="en-US" dirty="0" smtClean="0"/>
              <a:t> </a:t>
            </a:r>
            <a:r>
              <a:rPr lang="en-US" dirty="0" err="1" smtClean="0"/>
              <a:t>Dimov</a:t>
            </a:r>
            <a:r>
              <a:rPr lang="en-US" dirty="0" smtClean="0"/>
              <a:t>,     </a:t>
            </a:r>
            <a:r>
              <a:rPr lang="en-US" dirty="0" smtClean="0">
                <a:hlinkClick r:id="rId5"/>
              </a:rPr>
              <a:t>KDDdimov@codingburgas.bg</a:t>
            </a:r>
            <a:r>
              <a:rPr lang="en-US" dirty="0" smtClean="0"/>
              <a:t>, 9”b”</a:t>
            </a:r>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used :</a:t>
            </a:r>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Used programs</a:t>
            </a:r>
            <a:endParaRPr lang="bg-BG" dirty="0">
              <a:solidFill>
                <a:srgbClr val="00B0F0"/>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3028950" cy="15144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436" y="2357437"/>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708920"/>
            <a:ext cx="2857500" cy="1600200"/>
          </a:xfrm>
          <a:prstGeom prst="rect">
            <a:avLst/>
          </a:prstGeom>
        </p:spPr>
      </p:pic>
      <p:sp>
        <p:nvSpPr>
          <p:cNvPr id="10" name="TextBox 9"/>
          <p:cNvSpPr txBox="1"/>
          <p:nvPr/>
        </p:nvSpPr>
        <p:spPr>
          <a:xfrm>
            <a:off x="683568" y="4653136"/>
            <a:ext cx="2016224" cy="553998"/>
          </a:xfrm>
          <a:prstGeom prst="rect">
            <a:avLst/>
          </a:prstGeom>
          <a:noFill/>
        </p:spPr>
        <p:txBody>
          <a:bodyPr wrap="square" rtlCol="0">
            <a:spAutoFit/>
          </a:bodyPr>
          <a:lstStyle/>
          <a:p>
            <a:r>
              <a:rPr lang="en-US" sz="1000" dirty="0" err="1" smtClean="0"/>
              <a:t>Github</a:t>
            </a:r>
            <a:r>
              <a:rPr lang="en-US" sz="1000" dirty="0" smtClean="0"/>
              <a:t> - sharing </a:t>
            </a:r>
            <a:r>
              <a:rPr lang="en-US" sz="1000" dirty="0" smtClean="0"/>
              <a:t>files, so everyone can work on the them</a:t>
            </a:r>
            <a:endParaRPr lang="bg-BG" sz="1000" dirty="0"/>
          </a:p>
        </p:txBody>
      </p:sp>
      <p:sp>
        <p:nvSpPr>
          <p:cNvPr id="13" name="TextBox 12"/>
          <p:cNvSpPr txBox="1"/>
          <p:nvPr/>
        </p:nvSpPr>
        <p:spPr>
          <a:xfrm>
            <a:off x="3419872" y="4653136"/>
            <a:ext cx="2016224" cy="400110"/>
          </a:xfrm>
          <a:prstGeom prst="rect">
            <a:avLst/>
          </a:prstGeom>
          <a:noFill/>
        </p:spPr>
        <p:txBody>
          <a:bodyPr wrap="square" rtlCol="0">
            <a:spAutoFit/>
          </a:bodyPr>
          <a:lstStyle/>
          <a:p>
            <a:r>
              <a:rPr lang="en-US" sz="1000" dirty="0" smtClean="0"/>
              <a:t>Visual </a:t>
            </a:r>
            <a:r>
              <a:rPr lang="en-US" sz="1000" dirty="0" smtClean="0"/>
              <a:t>studio - making </a:t>
            </a:r>
            <a:r>
              <a:rPr lang="en-US" sz="1000" dirty="0" smtClean="0"/>
              <a:t>the program</a:t>
            </a:r>
            <a:endParaRPr lang="bg-BG" sz="1000" dirty="0"/>
          </a:p>
        </p:txBody>
      </p:sp>
      <p:sp>
        <p:nvSpPr>
          <p:cNvPr id="14" name="TextBox 13"/>
          <p:cNvSpPr txBox="1"/>
          <p:nvPr/>
        </p:nvSpPr>
        <p:spPr>
          <a:xfrm>
            <a:off x="6425007" y="4653136"/>
            <a:ext cx="2232248" cy="400110"/>
          </a:xfrm>
          <a:prstGeom prst="rect">
            <a:avLst/>
          </a:prstGeom>
          <a:noFill/>
        </p:spPr>
        <p:txBody>
          <a:bodyPr wrap="square" rtlCol="0">
            <a:spAutoFit/>
          </a:bodyPr>
          <a:lstStyle/>
          <a:p>
            <a:r>
              <a:rPr lang="en-US" sz="1000" dirty="0" smtClean="0"/>
              <a:t>C++ - The </a:t>
            </a:r>
            <a:r>
              <a:rPr lang="en-US" sz="1000" dirty="0" smtClean="0"/>
              <a:t>programing language we used for our program</a:t>
            </a:r>
            <a:endParaRPr lang="bg-BG" sz="1000" dirty="0"/>
          </a:p>
        </p:txBody>
      </p:sp>
    </p:spTree>
    <p:extLst>
      <p:ext uri="{BB962C8B-B14F-4D97-AF65-F5344CB8AC3E}">
        <p14:creationId xmlns:p14="http://schemas.microsoft.com/office/powerpoint/2010/main" val="22485360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TotalTime>
  <Words>362</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Car Rent Program</vt:lpstr>
      <vt:lpstr>Purpose of our project</vt:lpstr>
      <vt:lpstr>Diagram of our project</vt:lpstr>
      <vt:lpstr>Table of any function in the program </vt:lpstr>
      <vt:lpstr>Developers</vt:lpstr>
      <vt:lpstr>Used programs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6</cp:revision>
  <dcterms:created xsi:type="dcterms:W3CDTF">2020-04-28T08:46:08Z</dcterms:created>
  <dcterms:modified xsi:type="dcterms:W3CDTF">2020-05-01T07:25:28Z</dcterms:modified>
</cp:coreProperties>
</file>