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28.4.2020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28.4.2020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28.4.2020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28.4.2020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28.4.2020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Incorporation</a:t>
            </a:r>
            <a:endParaRPr lang="bg-BG" sz="6000" b="1" dirty="0">
              <a:solidFill>
                <a:srgbClr val="00B0F0"/>
              </a:solidFill>
            </a:endParaRPr>
          </a:p>
        </p:txBody>
      </p:sp>
      <p:sp>
        <p:nvSpPr>
          <p:cNvPr id="3" name="Subtitle 2"/>
          <p:cNvSpPr>
            <a:spLocks noGrp="1"/>
          </p:cNvSpPr>
          <p:nvPr>
            <p:ph type="subTitle" idx="1"/>
          </p:nvPr>
        </p:nvSpPr>
        <p:spPr/>
        <p:txBody>
          <a:bodyPr/>
          <a:lstStyle/>
          <a:p>
            <a:endParaRPr lang="bg-BG"/>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company/program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There are four different update functions available, each designed to change a particular field in the structure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t>
                      </a:r>
                      <a:r>
                        <a:rPr lang="bg-BG" sz="1000">
                          <a:effectLst/>
                        </a:rPr>
                        <a:t>AR* cars, int/char/string/float value , int i, string stat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of any function 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9”v”,           </a:t>
            </a:r>
            <a:r>
              <a:rPr lang="en-US" dirty="0" err="1" smtClean="0"/>
              <a:t>Kaloqn</a:t>
            </a:r>
            <a:r>
              <a:rPr lang="en-US" dirty="0" smtClean="0"/>
              <a:t> </a:t>
            </a:r>
            <a:r>
              <a:rPr lang="en-US" dirty="0" err="1" smtClean="0"/>
              <a:t>Dimov</a:t>
            </a:r>
            <a:r>
              <a:rPr lang="en-US" dirty="0" smtClean="0"/>
              <a:t>,     </a:t>
            </a:r>
            <a:r>
              <a:rPr lang="en-US" dirty="0" smtClean="0">
                <a:hlinkClick r:id="rId5"/>
              </a:rPr>
              <a:t>KDDdimov@codingburgas.bg</a:t>
            </a:r>
            <a:r>
              <a:rPr lang="en-US" dirty="0" smtClean="0"/>
              <a:t>, 9”v”</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315</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Car Rent Incorporation</vt:lpstr>
      <vt:lpstr>Purpose of our project</vt:lpstr>
      <vt:lpstr>Diagram of our project</vt:lpstr>
      <vt:lpstr>Table of any function in the program </vt:lpstr>
      <vt:lpstr>Developers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2</cp:revision>
  <dcterms:created xsi:type="dcterms:W3CDTF">2020-04-28T08:46:08Z</dcterms:created>
  <dcterms:modified xsi:type="dcterms:W3CDTF">2020-04-28T08:59:58Z</dcterms:modified>
</cp:coreProperties>
</file>