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8" d="100"/>
          <a:sy n="118" d="100"/>
        </p:scale>
        <p:origin x="-1422" y="-2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6566C979-3FB4-4DB2-A369-ACD86D46485B}" type="datetimeFigureOut">
              <a:rPr lang="bg-BG" smtClean="0"/>
              <a:t>30.4.2020 г.</a:t>
            </a:fld>
            <a:endParaRPr lang="bg-BG"/>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bg-BG"/>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0744EEDE-139A-403B-A0C9-066B46FE4D3A}" type="slidenum">
              <a:rPr lang="bg-BG" smtClean="0"/>
              <a:t>‹#›</a:t>
            </a:fld>
            <a:endParaRPr lang="bg-BG"/>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566C979-3FB4-4DB2-A369-ACD86D46485B}" type="datetimeFigureOut">
              <a:rPr lang="bg-BG" smtClean="0"/>
              <a:t>30.4.2020 г.</a:t>
            </a:fld>
            <a:endParaRPr lang="bg-BG"/>
          </a:p>
        </p:txBody>
      </p:sp>
      <p:sp>
        <p:nvSpPr>
          <p:cNvPr id="5" name="Footer Placeholder 4"/>
          <p:cNvSpPr>
            <a:spLocks noGrp="1"/>
          </p:cNvSpPr>
          <p:nvPr>
            <p:ph type="ftr" sz="quarter" idx="11"/>
          </p:nvPr>
        </p:nvSpPr>
        <p:spPr/>
        <p:txBody>
          <a:bodyPr/>
          <a:lstStyle>
            <a:extLst/>
          </a:lstStyle>
          <a:p>
            <a:endParaRPr lang="bg-BG"/>
          </a:p>
        </p:txBody>
      </p:sp>
      <p:sp>
        <p:nvSpPr>
          <p:cNvPr id="6" name="Slide Number Placeholder 5"/>
          <p:cNvSpPr>
            <a:spLocks noGrp="1"/>
          </p:cNvSpPr>
          <p:nvPr>
            <p:ph type="sldNum" sz="quarter" idx="12"/>
          </p:nvPr>
        </p:nvSpPr>
        <p:spPr/>
        <p:txBody>
          <a:bodyPr/>
          <a:lstStyle>
            <a:extLst/>
          </a:lstStyle>
          <a:p>
            <a:fld id="{0744EEDE-139A-403B-A0C9-066B46FE4D3A}" type="slidenum">
              <a:rPr lang="bg-BG" smtClean="0"/>
              <a:t>‹#›</a:t>
            </a:fld>
            <a:endParaRPr lang="bg-B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566C979-3FB4-4DB2-A369-ACD86D46485B}" type="datetimeFigureOut">
              <a:rPr lang="bg-BG" smtClean="0"/>
              <a:t>30.4.2020 г.</a:t>
            </a:fld>
            <a:endParaRPr lang="bg-BG"/>
          </a:p>
        </p:txBody>
      </p:sp>
      <p:sp>
        <p:nvSpPr>
          <p:cNvPr id="5" name="Footer Placeholder 4"/>
          <p:cNvSpPr>
            <a:spLocks noGrp="1"/>
          </p:cNvSpPr>
          <p:nvPr>
            <p:ph type="ftr" sz="quarter" idx="11"/>
          </p:nvPr>
        </p:nvSpPr>
        <p:spPr/>
        <p:txBody>
          <a:bodyPr/>
          <a:lstStyle>
            <a:extLst/>
          </a:lstStyle>
          <a:p>
            <a:endParaRPr lang="bg-BG"/>
          </a:p>
        </p:txBody>
      </p:sp>
      <p:sp>
        <p:nvSpPr>
          <p:cNvPr id="6" name="Slide Number Placeholder 5"/>
          <p:cNvSpPr>
            <a:spLocks noGrp="1"/>
          </p:cNvSpPr>
          <p:nvPr>
            <p:ph type="sldNum" sz="quarter" idx="12"/>
          </p:nvPr>
        </p:nvSpPr>
        <p:spPr/>
        <p:txBody>
          <a:bodyPr/>
          <a:lstStyle>
            <a:extLst/>
          </a:lstStyle>
          <a:p>
            <a:fld id="{0744EEDE-139A-403B-A0C9-066B46FE4D3A}" type="slidenum">
              <a:rPr lang="bg-BG" smtClean="0"/>
              <a:t>‹#›</a:t>
            </a:fld>
            <a:endParaRPr lang="bg-B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566C979-3FB4-4DB2-A369-ACD86D46485B}" type="datetimeFigureOut">
              <a:rPr lang="bg-BG" smtClean="0"/>
              <a:t>30.4.2020 г.</a:t>
            </a:fld>
            <a:endParaRPr lang="bg-BG"/>
          </a:p>
        </p:txBody>
      </p:sp>
      <p:sp>
        <p:nvSpPr>
          <p:cNvPr id="5" name="Footer Placeholder 4"/>
          <p:cNvSpPr>
            <a:spLocks noGrp="1"/>
          </p:cNvSpPr>
          <p:nvPr>
            <p:ph type="ftr" sz="quarter" idx="11"/>
          </p:nvPr>
        </p:nvSpPr>
        <p:spPr/>
        <p:txBody>
          <a:bodyPr/>
          <a:lstStyle>
            <a:extLst/>
          </a:lstStyle>
          <a:p>
            <a:endParaRPr lang="bg-BG"/>
          </a:p>
        </p:txBody>
      </p:sp>
      <p:sp>
        <p:nvSpPr>
          <p:cNvPr id="6" name="Slide Number Placeholder 5"/>
          <p:cNvSpPr>
            <a:spLocks noGrp="1"/>
          </p:cNvSpPr>
          <p:nvPr>
            <p:ph type="sldNum" sz="quarter" idx="12"/>
          </p:nvPr>
        </p:nvSpPr>
        <p:spPr/>
        <p:txBody>
          <a:bodyPr/>
          <a:lstStyle>
            <a:extLst/>
          </a:lstStyle>
          <a:p>
            <a:fld id="{0744EEDE-139A-403B-A0C9-066B46FE4D3A}" type="slidenum">
              <a:rPr lang="bg-BG" smtClean="0"/>
              <a:t>‹#›</a:t>
            </a:fld>
            <a:endParaRPr lang="bg-BG"/>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566C979-3FB4-4DB2-A369-ACD86D46485B}" type="datetimeFigureOut">
              <a:rPr lang="bg-BG" smtClean="0"/>
              <a:t>30.4.2020 г.</a:t>
            </a:fld>
            <a:endParaRPr lang="bg-BG"/>
          </a:p>
        </p:txBody>
      </p:sp>
      <p:sp>
        <p:nvSpPr>
          <p:cNvPr id="5" name="Footer Placeholder 4"/>
          <p:cNvSpPr>
            <a:spLocks noGrp="1"/>
          </p:cNvSpPr>
          <p:nvPr>
            <p:ph type="ftr" sz="quarter" idx="11"/>
          </p:nvPr>
        </p:nvSpPr>
        <p:spPr/>
        <p:txBody>
          <a:bodyPr/>
          <a:lstStyle>
            <a:extLst/>
          </a:lstStyle>
          <a:p>
            <a:endParaRPr lang="bg-BG"/>
          </a:p>
        </p:txBody>
      </p:sp>
      <p:sp>
        <p:nvSpPr>
          <p:cNvPr id="6" name="Slide Number Placeholder 5"/>
          <p:cNvSpPr>
            <a:spLocks noGrp="1"/>
          </p:cNvSpPr>
          <p:nvPr>
            <p:ph type="sldNum" sz="quarter" idx="12"/>
          </p:nvPr>
        </p:nvSpPr>
        <p:spPr/>
        <p:txBody>
          <a:bodyPr/>
          <a:lstStyle>
            <a:extLst/>
          </a:lstStyle>
          <a:p>
            <a:fld id="{0744EEDE-139A-403B-A0C9-066B46FE4D3A}" type="slidenum">
              <a:rPr lang="bg-BG" smtClean="0"/>
              <a:t>‹#›</a:t>
            </a:fld>
            <a:endParaRPr lang="bg-BG"/>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566C979-3FB4-4DB2-A369-ACD86D46485B}" type="datetimeFigureOut">
              <a:rPr lang="bg-BG" smtClean="0"/>
              <a:t>30.4.2020 г.</a:t>
            </a:fld>
            <a:endParaRPr lang="bg-BG"/>
          </a:p>
        </p:txBody>
      </p:sp>
      <p:sp>
        <p:nvSpPr>
          <p:cNvPr id="6" name="Footer Placeholder 5"/>
          <p:cNvSpPr>
            <a:spLocks noGrp="1"/>
          </p:cNvSpPr>
          <p:nvPr>
            <p:ph type="ftr" sz="quarter" idx="11"/>
          </p:nvPr>
        </p:nvSpPr>
        <p:spPr/>
        <p:txBody>
          <a:bodyPr/>
          <a:lstStyle>
            <a:extLst/>
          </a:lstStyle>
          <a:p>
            <a:endParaRPr lang="bg-BG"/>
          </a:p>
        </p:txBody>
      </p:sp>
      <p:sp>
        <p:nvSpPr>
          <p:cNvPr id="7" name="Slide Number Placeholder 6"/>
          <p:cNvSpPr>
            <a:spLocks noGrp="1"/>
          </p:cNvSpPr>
          <p:nvPr>
            <p:ph type="sldNum" sz="quarter" idx="12"/>
          </p:nvPr>
        </p:nvSpPr>
        <p:spPr/>
        <p:txBody>
          <a:bodyPr/>
          <a:lstStyle>
            <a:extLst/>
          </a:lstStyle>
          <a:p>
            <a:fld id="{0744EEDE-139A-403B-A0C9-066B46FE4D3A}" type="slidenum">
              <a:rPr lang="bg-BG" smtClean="0"/>
              <a:t>‹#›</a:t>
            </a:fld>
            <a:endParaRPr lang="bg-BG"/>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566C979-3FB4-4DB2-A369-ACD86D46485B}" type="datetimeFigureOut">
              <a:rPr lang="bg-BG" smtClean="0"/>
              <a:t>30.4.2020 г.</a:t>
            </a:fld>
            <a:endParaRPr lang="bg-BG"/>
          </a:p>
        </p:txBody>
      </p:sp>
      <p:sp>
        <p:nvSpPr>
          <p:cNvPr id="8" name="Footer Placeholder 7"/>
          <p:cNvSpPr>
            <a:spLocks noGrp="1"/>
          </p:cNvSpPr>
          <p:nvPr>
            <p:ph type="ftr" sz="quarter" idx="11"/>
          </p:nvPr>
        </p:nvSpPr>
        <p:spPr/>
        <p:txBody>
          <a:bodyPr/>
          <a:lstStyle>
            <a:extLst/>
          </a:lstStyle>
          <a:p>
            <a:endParaRPr lang="bg-BG"/>
          </a:p>
        </p:txBody>
      </p:sp>
      <p:sp>
        <p:nvSpPr>
          <p:cNvPr id="9" name="Slide Number Placeholder 8"/>
          <p:cNvSpPr>
            <a:spLocks noGrp="1"/>
          </p:cNvSpPr>
          <p:nvPr>
            <p:ph type="sldNum" sz="quarter" idx="12"/>
          </p:nvPr>
        </p:nvSpPr>
        <p:spPr/>
        <p:txBody>
          <a:bodyPr/>
          <a:lstStyle>
            <a:extLst/>
          </a:lstStyle>
          <a:p>
            <a:fld id="{0744EEDE-139A-403B-A0C9-066B46FE4D3A}" type="slidenum">
              <a:rPr lang="bg-BG" smtClean="0"/>
              <a:t>‹#›</a:t>
            </a:fld>
            <a:endParaRPr lang="bg-BG"/>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6566C979-3FB4-4DB2-A369-ACD86D46485B}" type="datetimeFigureOut">
              <a:rPr lang="bg-BG" smtClean="0"/>
              <a:t>30.4.2020 г.</a:t>
            </a:fld>
            <a:endParaRPr lang="bg-BG"/>
          </a:p>
        </p:txBody>
      </p:sp>
      <p:sp>
        <p:nvSpPr>
          <p:cNvPr id="4" name="Footer Placeholder 3"/>
          <p:cNvSpPr>
            <a:spLocks noGrp="1"/>
          </p:cNvSpPr>
          <p:nvPr>
            <p:ph type="ftr" sz="quarter" idx="11"/>
          </p:nvPr>
        </p:nvSpPr>
        <p:spPr/>
        <p:txBody>
          <a:bodyPr/>
          <a:lstStyle>
            <a:extLst/>
          </a:lstStyle>
          <a:p>
            <a:endParaRPr lang="bg-BG"/>
          </a:p>
        </p:txBody>
      </p:sp>
      <p:sp>
        <p:nvSpPr>
          <p:cNvPr id="5" name="Slide Number Placeholder 4"/>
          <p:cNvSpPr>
            <a:spLocks noGrp="1"/>
          </p:cNvSpPr>
          <p:nvPr>
            <p:ph type="sldNum" sz="quarter" idx="12"/>
          </p:nvPr>
        </p:nvSpPr>
        <p:spPr/>
        <p:txBody>
          <a:bodyPr/>
          <a:lstStyle>
            <a:extLst/>
          </a:lstStyle>
          <a:p>
            <a:fld id="{0744EEDE-139A-403B-A0C9-066B46FE4D3A}" type="slidenum">
              <a:rPr lang="bg-BG" smtClean="0"/>
              <a:t>‹#›</a:t>
            </a:fld>
            <a:endParaRPr lang="bg-BG"/>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566C979-3FB4-4DB2-A369-ACD86D46485B}" type="datetimeFigureOut">
              <a:rPr lang="bg-BG" smtClean="0"/>
              <a:t>30.4.2020 г.</a:t>
            </a:fld>
            <a:endParaRPr lang="bg-BG"/>
          </a:p>
        </p:txBody>
      </p:sp>
      <p:sp>
        <p:nvSpPr>
          <p:cNvPr id="3" name="Footer Placeholder 2"/>
          <p:cNvSpPr>
            <a:spLocks noGrp="1"/>
          </p:cNvSpPr>
          <p:nvPr>
            <p:ph type="ftr" sz="quarter" idx="11"/>
          </p:nvPr>
        </p:nvSpPr>
        <p:spPr/>
        <p:txBody>
          <a:bodyPr/>
          <a:lstStyle>
            <a:extLst/>
          </a:lstStyle>
          <a:p>
            <a:endParaRPr lang="bg-BG"/>
          </a:p>
        </p:txBody>
      </p:sp>
      <p:sp>
        <p:nvSpPr>
          <p:cNvPr id="4" name="Slide Number Placeholder 3"/>
          <p:cNvSpPr>
            <a:spLocks noGrp="1"/>
          </p:cNvSpPr>
          <p:nvPr>
            <p:ph type="sldNum" sz="quarter" idx="12"/>
          </p:nvPr>
        </p:nvSpPr>
        <p:spPr/>
        <p:txBody>
          <a:bodyPr/>
          <a:lstStyle>
            <a:extLst/>
          </a:lstStyle>
          <a:p>
            <a:fld id="{0744EEDE-139A-403B-A0C9-066B46FE4D3A}" type="slidenum">
              <a:rPr lang="bg-BG" smtClean="0"/>
              <a:t>‹#›</a:t>
            </a:fld>
            <a:endParaRPr lang="bg-B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6566C979-3FB4-4DB2-A369-ACD86D46485B}" type="datetimeFigureOut">
              <a:rPr lang="bg-BG" smtClean="0"/>
              <a:t>30.4.2020 г.</a:t>
            </a:fld>
            <a:endParaRPr lang="bg-BG"/>
          </a:p>
        </p:txBody>
      </p:sp>
      <p:sp>
        <p:nvSpPr>
          <p:cNvPr id="6" name="Footer Placeholder 5"/>
          <p:cNvSpPr>
            <a:spLocks noGrp="1"/>
          </p:cNvSpPr>
          <p:nvPr>
            <p:ph type="ftr" sz="quarter" idx="11"/>
          </p:nvPr>
        </p:nvSpPr>
        <p:spPr/>
        <p:txBody>
          <a:bodyPr/>
          <a:lstStyle>
            <a:extLst/>
          </a:lstStyle>
          <a:p>
            <a:endParaRPr lang="bg-BG"/>
          </a:p>
        </p:txBody>
      </p:sp>
      <p:sp>
        <p:nvSpPr>
          <p:cNvPr id="7" name="Slide Number Placeholder 6"/>
          <p:cNvSpPr>
            <a:spLocks noGrp="1"/>
          </p:cNvSpPr>
          <p:nvPr>
            <p:ph type="sldNum" sz="quarter" idx="12"/>
          </p:nvPr>
        </p:nvSpPr>
        <p:spPr/>
        <p:txBody>
          <a:bodyPr/>
          <a:lstStyle>
            <a:extLst/>
          </a:lstStyle>
          <a:p>
            <a:fld id="{0744EEDE-139A-403B-A0C9-066B46FE4D3A}" type="slidenum">
              <a:rPr lang="bg-BG" smtClean="0"/>
              <a:t>‹#›</a:t>
            </a:fld>
            <a:endParaRPr lang="bg-BG"/>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566C979-3FB4-4DB2-A369-ACD86D46485B}" type="datetimeFigureOut">
              <a:rPr lang="bg-BG" smtClean="0"/>
              <a:t>30.4.2020 г.</a:t>
            </a:fld>
            <a:endParaRPr lang="bg-BG"/>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bg-BG"/>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0744EEDE-139A-403B-A0C9-066B46FE4D3A}" type="slidenum">
              <a:rPr lang="bg-BG" smtClean="0"/>
              <a:t>‹#›</a:t>
            </a:fld>
            <a:endParaRPr lang="bg-BG"/>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6566C979-3FB4-4DB2-A369-ACD86D46485B}" type="datetimeFigureOut">
              <a:rPr lang="bg-BG" smtClean="0"/>
              <a:t>30.4.2020 г.</a:t>
            </a:fld>
            <a:endParaRPr lang="bg-BG"/>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bg-BG"/>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744EEDE-139A-403B-A0C9-066B46FE4D3A}" type="slidenum">
              <a:rPr lang="bg-BG" smtClean="0"/>
              <a:t>‹#›</a:t>
            </a:fld>
            <a:endParaRPr lang="bg-BG"/>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mailto:vgkavaldzhiev18@codingburgas.bg" TargetMode="External"/><Relationship Id="rId2" Type="http://schemas.openxmlformats.org/officeDocument/2006/relationships/hyperlink" Target="mailto:bddimitrov18@codingburgas.bg" TargetMode="External"/><Relationship Id="rId1" Type="http://schemas.openxmlformats.org/officeDocument/2006/relationships/slideLayout" Target="../slideLayouts/slideLayout2.xml"/><Relationship Id="rId5" Type="http://schemas.openxmlformats.org/officeDocument/2006/relationships/hyperlink" Target="mailto:KDDdimov@codingburgas.bg" TargetMode="External"/><Relationship Id="rId4" Type="http://schemas.openxmlformats.org/officeDocument/2006/relationships/hyperlink" Target="mailto:stchakarov18@codingburgas.b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000" b="1" dirty="0" smtClean="0">
                <a:solidFill>
                  <a:srgbClr val="00B0F0"/>
                </a:solidFill>
              </a:rPr>
              <a:t>Car Rent Incorporation</a:t>
            </a:r>
            <a:endParaRPr lang="bg-BG" sz="6000" b="1" dirty="0">
              <a:solidFill>
                <a:srgbClr val="00B0F0"/>
              </a:solidFill>
            </a:endParaRPr>
          </a:p>
        </p:txBody>
      </p:sp>
      <p:sp>
        <p:nvSpPr>
          <p:cNvPr id="3" name="Subtitle 2"/>
          <p:cNvSpPr>
            <a:spLocks noGrp="1"/>
          </p:cNvSpPr>
          <p:nvPr>
            <p:ph type="subTitle" idx="1"/>
          </p:nvPr>
        </p:nvSpPr>
        <p:spPr/>
        <p:txBody>
          <a:bodyPr/>
          <a:lstStyle/>
          <a:p>
            <a:endParaRPr lang="bg-BG"/>
          </a:p>
        </p:txBody>
      </p:sp>
    </p:spTree>
    <p:extLst>
      <p:ext uri="{BB962C8B-B14F-4D97-AF65-F5344CB8AC3E}">
        <p14:creationId xmlns:p14="http://schemas.microsoft.com/office/powerpoint/2010/main" val="152323859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Our purpose of the project  is to create </a:t>
            </a:r>
            <a:r>
              <a:rPr lang="en-US" dirty="0" smtClean="0"/>
              <a:t>company/program </a:t>
            </a:r>
            <a:r>
              <a:rPr lang="en-US" dirty="0"/>
              <a:t>for purchasing and renting cars. Through our project it will be way more easier for people to decide which car they want to rent, because  there is easier accessibility of information for every each car and which cars are able for rent. The goal is to achieve perfection of our program and help many other companies. </a:t>
            </a:r>
            <a:endParaRPr lang="bg-BG" dirty="0"/>
          </a:p>
          <a:p>
            <a:endParaRPr lang="bg-BG" dirty="0"/>
          </a:p>
        </p:txBody>
      </p:sp>
      <p:sp>
        <p:nvSpPr>
          <p:cNvPr id="3" name="Title 2"/>
          <p:cNvSpPr>
            <a:spLocks noGrp="1"/>
          </p:cNvSpPr>
          <p:nvPr>
            <p:ph type="title"/>
          </p:nvPr>
        </p:nvSpPr>
        <p:spPr/>
        <p:txBody>
          <a:bodyPr/>
          <a:lstStyle/>
          <a:p>
            <a:pPr algn="ctr"/>
            <a:r>
              <a:rPr lang="en-US" dirty="0" smtClean="0">
                <a:solidFill>
                  <a:srgbClr val="00B0F0"/>
                </a:solidFill>
                <a:effectLst/>
              </a:rPr>
              <a:t>Purpose of our project</a:t>
            </a:r>
            <a:endParaRPr lang="bg-BG" dirty="0">
              <a:solidFill>
                <a:srgbClr val="00B0F0"/>
              </a:solidFill>
              <a:effectLst/>
            </a:endParaRPr>
          </a:p>
        </p:txBody>
      </p:sp>
    </p:spTree>
    <p:extLst>
      <p:ext uri="{BB962C8B-B14F-4D97-AF65-F5344CB8AC3E}">
        <p14:creationId xmlns:p14="http://schemas.microsoft.com/office/powerpoint/2010/main" val="41086192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0480" y="1481138"/>
            <a:ext cx="5883040" cy="4525962"/>
          </a:xfrm>
        </p:spPr>
      </p:pic>
      <p:sp>
        <p:nvSpPr>
          <p:cNvPr id="3" name="Title 2"/>
          <p:cNvSpPr>
            <a:spLocks noGrp="1"/>
          </p:cNvSpPr>
          <p:nvPr>
            <p:ph type="title"/>
          </p:nvPr>
        </p:nvSpPr>
        <p:spPr/>
        <p:txBody>
          <a:bodyPr/>
          <a:lstStyle/>
          <a:p>
            <a:pPr algn="ctr"/>
            <a:r>
              <a:rPr lang="en-US" dirty="0" smtClean="0">
                <a:solidFill>
                  <a:srgbClr val="00B0F0"/>
                </a:solidFill>
                <a:effectLst/>
              </a:rPr>
              <a:t>Diagram of our project</a:t>
            </a:r>
            <a:endParaRPr lang="bg-BG" dirty="0">
              <a:solidFill>
                <a:srgbClr val="00B0F0"/>
              </a:solidFill>
              <a:effectLst/>
            </a:endParaRPr>
          </a:p>
        </p:txBody>
      </p:sp>
    </p:spTree>
    <p:extLst>
      <p:ext uri="{BB962C8B-B14F-4D97-AF65-F5344CB8AC3E}">
        <p14:creationId xmlns:p14="http://schemas.microsoft.com/office/powerpoint/2010/main" val="2313536269"/>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813401439"/>
              </p:ext>
            </p:extLst>
          </p:nvPr>
        </p:nvGraphicFramePr>
        <p:xfrm>
          <a:off x="611560" y="1372976"/>
          <a:ext cx="7992889" cy="5497660"/>
        </p:xfrm>
        <a:graphic>
          <a:graphicData uri="http://schemas.openxmlformats.org/drawingml/2006/table">
            <a:tbl>
              <a:tblPr firstRow="1" firstCol="1" bandRow="1">
                <a:tableStyleId>{5C22544A-7EE6-4342-B048-85BDC9FD1C3A}</a:tableStyleId>
              </a:tblPr>
              <a:tblGrid>
                <a:gridCol w="1299022"/>
                <a:gridCol w="1898135"/>
                <a:gridCol w="2497953"/>
                <a:gridCol w="2297779"/>
              </a:tblGrid>
              <a:tr h="227330">
                <a:tc>
                  <a:txBody>
                    <a:bodyPr/>
                    <a:lstStyle/>
                    <a:p>
                      <a:pPr algn="ctr">
                        <a:lnSpc>
                          <a:spcPct val="150000"/>
                        </a:lnSpc>
                        <a:spcAft>
                          <a:spcPts val="0"/>
                        </a:spcAft>
                      </a:pPr>
                      <a:r>
                        <a:rPr lang="en-US" sz="1000" dirty="0">
                          <a:effectLst/>
                        </a:rPr>
                        <a:t>Functions</a:t>
                      </a:r>
                      <a:endParaRPr lang="bg-BG" sz="900" dirty="0">
                        <a:effectLst/>
                        <a:latin typeface="Calibri"/>
                        <a:ea typeface="Calibri"/>
                        <a:cs typeface="Arial"/>
                      </a:endParaRPr>
                    </a:p>
                  </a:txBody>
                  <a:tcPr marL="55800" marR="55800" marT="0" marB="0"/>
                </a:tc>
                <a:tc>
                  <a:txBody>
                    <a:bodyPr/>
                    <a:lstStyle/>
                    <a:p>
                      <a:pPr algn="ctr">
                        <a:lnSpc>
                          <a:spcPct val="150000"/>
                        </a:lnSpc>
                        <a:spcAft>
                          <a:spcPts val="0"/>
                        </a:spcAft>
                      </a:pPr>
                      <a:r>
                        <a:rPr lang="en-US" sz="1000">
                          <a:effectLst/>
                        </a:rPr>
                        <a:t>Description</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en-US" sz="1000">
                          <a:effectLst/>
                        </a:rPr>
                        <a:t>Arguments</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en-US" sz="1000" dirty="0">
                          <a:effectLst/>
                        </a:rPr>
                        <a:t>Return Value</a:t>
                      </a:r>
                      <a:endParaRPr lang="bg-BG" sz="900" dirty="0">
                        <a:effectLst/>
                        <a:latin typeface="Calibri"/>
                        <a:ea typeface="Calibri"/>
                        <a:cs typeface="Arial"/>
                      </a:endParaRPr>
                    </a:p>
                  </a:txBody>
                  <a:tcPr marL="55800" marR="55800" marT="0" marB="0"/>
                </a:tc>
              </a:tr>
              <a:tr h="1610421">
                <a:tc>
                  <a:txBody>
                    <a:bodyPr/>
                    <a:lstStyle/>
                    <a:p>
                      <a:pPr algn="ctr">
                        <a:lnSpc>
                          <a:spcPct val="150000"/>
                        </a:lnSpc>
                        <a:spcAft>
                          <a:spcPts val="0"/>
                        </a:spcAft>
                      </a:pPr>
                      <a:r>
                        <a:rPr lang="en-US" sz="1000">
                          <a:effectLst/>
                        </a:rPr>
                        <a:t>Create()</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en-US" sz="1000">
                          <a:effectLst/>
                        </a:rPr>
                        <a:t>Adds a new car to the list of cars</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bg-BG" sz="1000" dirty="0">
                          <a:effectLst/>
                        </a:rPr>
                        <a:t>CAR* cars,int&amp; size,string plateNum,string model,string colorWay, string manufactureDate,int kilometers,char condition,float score,float prize</a:t>
                      </a:r>
                      <a:endParaRPr lang="bg-BG" sz="900" dirty="0">
                        <a:effectLst/>
                        <a:latin typeface="Calibri"/>
                        <a:ea typeface="Calibri"/>
                        <a:cs typeface="Arial"/>
                      </a:endParaRPr>
                    </a:p>
                  </a:txBody>
                  <a:tcPr marL="55800" marR="55800" marT="0" marB="0"/>
                </a:tc>
                <a:tc>
                  <a:txBody>
                    <a:bodyPr/>
                    <a:lstStyle/>
                    <a:p>
                      <a:pPr algn="ctr">
                        <a:lnSpc>
                          <a:spcPct val="150000"/>
                        </a:lnSpc>
                        <a:spcAft>
                          <a:spcPts val="0"/>
                        </a:spcAft>
                      </a:pPr>
                      <a:r>
                        <a:rPr lang="en-US" sz="1000" dirty="0">
                          <a:effectLst/>
                        </a:rPr>
                        <a:t>“</a:t>
                      </a:r>
                      <a:r>
                        <a:rPr lang="en-US" sz="1000" dirty="0" err="1">
                          <a:effectLst/>
                        </a:rPr>
                        <a:t>Bool</a:t>
                      </a:r>
                      <a:r>
                        <a:rPr lang="en-US" sz="1000" dirty="0">
                          <a:effectLst/>
                        </a:rPr>
                        <a:t>” function, returns true or false, depending on the success of the function</a:t>
                      </a:r>
                      <a:endParaRPr lang="bg-BG" sz="900" dirty="0">
                        <a:effectLst/>
                        <a:latin typeface="Calibri"/>
                        <a:ea typeface="Calibri"/>
                        <a:cs typeface="Arial"/>
                      </a:endParaRPr>
                    </a:p>
                  </a:txBody>
                  <a:tcPr marL="55800" marR="55800" marT="0" marB="0"/>
                </a:tc>
              </a:tr>
              <a:tr h="1377589">
                <a:tc>
                  <a:txBody>
                    <a:bodyPr/>
                    <a:lstStyle/>
                    <a:p>
                      <a:pPr algn="ctr">
                        <a:lnSpc>
                          <a:spcPct val="150000"/>
                        </a:lnSpc>
                        <a:spcAft>
                          <a:spcPts val="0"/>
                        </a:spcAft>
                      </a:pPr>
                      <a:r>
                        <a:rPr lang="en-US" sz="1000">
                          <a:effectLst/>
                        </a:rPr>
                        <a:t>Update()</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en-US" sz="1000">
                          <a:effectLst/>
                        </a:rPr>
                        <a:t>There are four different update functions available, each designed to change a particular field in the structure</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en-US" sz="1000">
                          <a:effectLst/>
                        </a:rPr>
                        <a:t>C</a:t>
                      </a:r>
                      <a:r>
                        <a:rPr lang="bg-BG" sz="1000">
                          <a:effectLst/>
                        </a:rPr>
                        <a:t>AR* cars, int/char/string/float value , int i, string stat</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en-US" sz="1000">
                          <a:effectLst/>
                        </a:rPr>
                        <a:t>“Bool” function, returns true or false, depending on the success of the function</a:t>
                      </a:r>
                      <a:endParaRPr lang="bg-BG" sz="900">
                        <a:effectLst/>
                        <a:latin typeface="Calibri"/>
                        <a:ea typeface="Calibri"/>
                        <a:cs typeface="Arial"/>
                      </a:endParaRPr>
                    </a:p>
                  </a:txBody>
                  <a:tcPr marL="55800" marR="55800" marT="0" marB="0"/>
                </a:tc>
              </a:tr>
              <a:tr h="454660">
                <a:tc>
                  <a:txBody>
                    <a:bodyPr/>
                    <a:lstStyle/>
                    <a:p>
                      <a:pPr algn="ctr">
                        <a:lnSpc>
                          <a:spcPct val="150000"/>
                        </a:lnSpc>
                        <a:spcAft>
                          <a:spcPts val="0"/>
                        </a:spcAft>
                      </a:pPr>
                      <a:r>
                        <a:rPr lang="en-US" sz="1000">
                          <a:effectLst/>
                        </a:rPr>
                        <a:t>Remove()</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en-US" sz="1000">
                          <a:effectLst/>
                        </a:rPr>
                        <a:t>Removes a car from the car list </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en-US" sz="1000">
                          <a:effectLst/>
                        </a:rPr>
                        <a:t>CAR* cars, int&amp; size, int index</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en-US" sz="1000">
                          <a:effectLst/>
                        </a:rPr>
                        <a:t>Empty function</a:t>
                      </a:r>
                      <a:endParaRPr lang="bg-BG" sz="900">
                        <a:effectLst/>
                        <a:latin typeface="Calibri"/>
                        <a:ea typeface="Calibri"/>
                        <a:cs typeface="Arial"/>
                      </a:endParaRPr>
                    </a:p>
                  </a:txBody>
                  <a:tcPr marL="55800" marR="55800" marT="0" marB="0"/>
                </a:tc>
              </a:tr>
              <a:tr h="911925">
                <a:tc>
                  <a:txBody>
                    <a:bodyPr/>
                    <a:lstStyle/>
                    <a:p>
                      <a:pPr algn="ctr">
                        <a:lnSpc>
                          <a:spcPct val="150000"/>
                        </a:lnSpc>
                        <a:spcAft>
                          <a:spcPts val="0"/>
                        </a:spcAft>
                      </a:pPr>
                      <a:r>
                        <a:rPr lang="en-US" sz="1000">
                          <a:effectLst/>
                        </a:rPr>
                        <a:t>Return()</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en-US" sz="1000">
                          <a:effectLst/>
                        </a:rPr>
                        <a:t>Changes the field “rent” to its current state</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bg-BG" sz="1000">
                          <a:effectLst/>
                        </a:rPr>
                        <a:t>CAR* cars, int index</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en-US" sz="1000">
                          <a:effectLst/>
                        </a:rPr>
                        <a:t>“Bool” function, returns true or false, depending on the success of the function</a:t>
                      </a:r>
                      <a:endParaRPr lang="bg-BG" sz="900">
                        <a:effectLst/>
                        <a:latin typeface="Calibri"/>
                        <a:ea typeface="Calibri"/>
                        <a:cs typeface="Arial"/>
                      </a:endParaRPr>
                    </a:p>
                  </a:txBody>
                  <a:tcPr marL="55800" marR="55800" marT="0" marB="0"/>
                </a:tc>
              </a:tr>
              <a:tr h="911925">
                <a:tc>
                  <a:txBody>
                    <a:bodyPr/>
                    <a:lstStyle/>
                    <a:p>
                      <a:pPr algn="ctr">
                        <a:lnSpc>
                          <a:spcPct val="150000"/>
                        </a:lnSpc>
                        <a:spcAft>
                          <a:spcPts val="0"/>
                        </a:spcAft>
                      </a:pPr>
                      <a:r>
                        <a:rPr lang="en-US" sz="1000">
                          <a:effectLst/>
                        </a:rPr>
                        <a:t>Rent()</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en-US" sz="1000">
                          <a:effectLst/>
                        </a:rPr>
                        <a:t>Changes the field “rent” to its current state</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bg-BG" sz="1000">
                          <a:effectLst/>
                        </a:rPr>
                        <a:t>CAR* cars, int index</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en-US" sz="1000" dirty="0">
                          <a:effectLst/>
                        </a:rPr>
                        <a:t>“</a:t>
                      </a:r>
                      <a:r>
                        <a:rPr lang="en-US" sz="1000" dirty="0" err="1">
                          <a:effectLst/>
                        </a:rPr>
                        <a:t>Bool</a:t>
                      </a:r>
                      <a:r>
                        <a:rPr lang="en-US" sz="1000" dirty="0">
                          <a:effectLst/>
                        </a:rPr>
                        <a:t>” function, returns true or false, depending on the success of the function</a:t>
                      </a:r>
                      <a:endParaRPr lang="bg-BG" sz="900" dirty="0">
                        <a:effectLst/>
                        <a:latin typeface="Calibri"/>
                        <a:ea typeface="Calibri"/>
                        <a:cs typeface="Arial"/>
                      </a:endParaRPr>
                    </a:p>
                  </a:txBody>
                  <a:tcPr marL="55800" marR="55800" marT="0" marB="0"/>
                </a:tc>
              </a:tr>
            </a:tbl>
          </a:graphicData>
        </a:graphic>
      </p:graphicFrame>
      <p:sp>
        <p:nvSpPr>
          <p:cNvPr id="3" name="Title 2"/>
          <p:cNvSpPr>
            <a:spLocks noGrp="1"/>
          </p:cNvSpPr>
          <p:nvPr>
            <p:ph type="title"/>
          </p:nvPr>
        </p:nvSpPr>
        <p:spPr>
          <a:xfrm>
            <a:off x="395536" y="188640"/>
            <a:ext cx="8229600" cy="1143000"/>
          </a:xfrm>
        </p:spPr>
        <p:txBody>
          <a:bodyPr>
            <a:normAutofit fontScale="90000"/>
          </a:bodyPr>
          <a:lstStyle/>
          <a:p>
            <a:pPr algn="ctr"/>
            <a:r>
              <a:rPr lang="en-US" dirty="0" smtClean="0">
                <a:solidFill>
                  <a:srgbClr val="00B0F0"/>
                </a:solidFill>
                <a:effectLst/>
              </a:rPr>
              <a:t>Table of any function in the program </a:t>
            </a:r>
            <a:endParaRPr lang="bg-BG" dirty="0">
              <a:solidFill>
                <a:srgbClr val="00B0F0"/>
              </a:solidFill>
              <a:effectLst/>
            </a:endParaRPr>
          </a:p>
        </p:txBody>
      </p:sp>
    </p:spTree>
    <p:extLst>
      <p:ext uri="{BB962C8B-B14F-4D97-AF65-F5344CB8AC3E}">
        <p14:creationId xmlns:p14="http://schemas.microsoft.com/office/powerpoint/2010/main" val="3592279551"/>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Manager – </a:t>
            </a:r>
            <a:r>
              <a:rPr lang="en-US" dirty="0" err="1" smtClean="0"/>
              <a:t>Bozhidar</a:t>
            </a:r>
            <a:r>
              <a:rPr lang="en-US" dirty="0" smtClean="0"/>
              <a:t> </a:t>
            </a:r>
            <a:r>
              <a:rPr lang="en-US" dirty="0" err="1" smtClean="0"/>
              <a:t>Dimitrov</a:t>
            </a:r>
            <a:r>
              <a:rPr lang="en-US" dirty="0" smtClean="0"/>
              <a:t>, </a:t>
            </a:r>
            <a:r>
              <a:rPr lang="en-US" dirty="0" smtClean="0">
                <a:hlinkClick r:id="rId2"/>
              </a:rPr>
              <a:t>bddimitrov18@codingburgas.bg</a:t>
            </a:r>
            <a:r>
              <a:rPr lang="en-US" dirty="0" smtClean="0"/>
              <a:t>, 9”v”</a:t>
            </a:r>
          </a:p>
          <a:p>
            <a:r>
              <a:rPr lang="en-US" dirty="0" smtClean="0"/>
              <a:t>Participants – Viktor </a:t>
            </a:r>
            <a:r>
              <a:rPr lang="en-US" dirty="0" err="1" smtClean="0"/>
              <a:t>Kavaldzhiev</a:t>
            </a:r>
            <a:r>
              <a:rPr lang="en-US" dirty="0" smtClean="0"/>
              <a:t>, </a:t>
            </a:r>
            <a:r>
              <a:rPr lang="en-US" dirty="0" smtClean="0">
                <a:hlinkClick r:id="rId3"/>
              </a:rPr>
              <a:t>vgkavaldzhiev18@codingburgas.bg</a:t>
            </a:r>
            <a:r>
              <a:rPr lang="en-US" dirty="0" smtClean="0"/>
              <a:t> , 9”v</a:t>
            </a:r>
            <a:r>
              <a:rPr lang="en-US" dirty="0" smtClean="0"/>
              <a:t>” </a:t>
            </a:r>
            <a:r>
              <a:rPr lang="en-US" dirty="0" err="1" smtClean="0"/>
              <a:t>Stoicho</a:t>
            </a:r>
            <a:r>
              <a:rPr lang="en-US" dirty="0" smtClean="0"/>
              <a:t> </a:t>
            </a:r>
            <a:r>
              <a:rPr lang="en-US" dirty="0" err="1" smtClean="0"/>
              <a:t>Chakarov</a:t>
            </a:r>
            <a:r>
              <a:rPr lang="en-US" dirty="0" smtClean="0"/>
              <a:t>,</a:t>
            </a:r>
          </a:p>
          <a:p>
            <a:pPr marL="109728" indent="0">
              <a:buNone/>
            </a:pPr>
            <a:r>
              <a:rPr lang="en-US" dirty="0" smtClean="0">
                <a:hlinkClick r:id="rId4"/>
              </a:rPr>
              <a:t>  stchakarov18@codingburgas.bg</a:t>
            </a:r>
            <a:r>
              <a:rPr lang="en-US" dirty="0" smtClean="0"/>
              <a:t>, </a:t>
            </a:r>
            <a:r>
              <a:rPr lang="en-US" dirty="0" smtClean="0"/>
              <a:t>9”g”           </a:t>
            </a:r>
            <a:r>
              <a:rPr lang="en-US" smtClean="0"/>
              <a:t>Kaloyan</a:t>
            </a:r>
            <a:r>
              <a:rPr lang="en-US" dirty="0" smtClean="0"/>
              <a:t> </a:t>
            </a:r>
            <a:r>
              <a:rPr lang="en-US" dirty="0" err="1" smtClean="0"/>
              <a:t>Dimov</a:t>
            </a:r>
            <a:r>
              <a:rPr lang="en-US" dirty="0" smtClean="0"/>
              <a:t>,     </a:t>
            </a:r>
            <a:r>
              <a:rPr lang="en-US" dirty="0" smtClean="0">
                <a:hlinkClick r:id="rId5"/>
              </a:rPr>
              <a:t>KDDdimov@codingburgas.bg</a:t>
            </a:r>
            <a:r>
              <a:rPr lang="en-US" dirty="0" smtClean="0"/>
              <a:t>, </a:t>
            </a:r>
            <a:r>
              <a:rPr lang="en-US" dirty="0" smtClean="0"/>
              <a:t>9”b”</a:t>
            </a:r>
            <a:endParaRPr lang="en-US" dirty="0" smtClean="0"/>
          </a:p>
        </p:txBody>
      </p:sp>
      <p:sp>
        <p:nvSpPr>
          <p:cNvPr id="3" name="Title 2"/>
          <p:cNvSpPr>
            <a:spLocks noGrp="1"/>
          </p:cNvSpPr>
          <p:nvPr>
            <p:ph type="title"/>
          </p:nvPr>
        </p:nvSpPr>
        <p:spPr/>
        <p:txBody>
          <a:bodyPr/>
          <a:lstStyle/>
          <a:p>
            <a:pPr algn="ctr"/>
            <a:r>
              <a:rPr lang="en-US" dirty="0" smtClean="0">
                <a:solidFill>
                  <a:srgbClr val="00B0F0"/>
                </a:solidFill>
                <a:effectLst/>
              </a:rPr>
              <a:t>Developers</a:t>
            </a:r>
            <a:endParaRPr lang="bg-BG" dirty="0">
              <a:solidFill>
                <a:srgbClr val="00B0F0"/>
              </a:solidFill>
              <a:effectLst/>
            </a:endParaRPr>
          </a:p>
        </p:txBody>
      </p:sp>
    </p:spTree>
    <p:extLst>
      <p:ext uri="{BB962C8B-B14F-4D97-AF65-F5344CB8AC3E}">
        <p14:creationId xmlns:p14="http://schemas.microsoft.com/office/powerpoint/2010/main" val="3160256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bg-BG"/>
          </a:p>
        </p:txBody>
      </p:sp>
      <p:sp>
        <p:nvSpPr>
          <p:cNvPr id="3" name="Title 2"/>
          <p:cNvSpPr>
            <a:spLocks noGrp="1"/>
          </p:cNvSpPr>
          <p:nvPr>
            <p:ph type="title"/>
          </p:nvPr>
        </p:nvSpPr>
        <p:spPr>
          <a:xfrm>
            <a:off x="0" y="2852936"/>
            <a:ext cx="9144000" cy="1143000"/>
          </a:xfrm>
        </p:spPr>
        <p:txBody>
          <a:bodyPr>
            <a:noAutofit/>
          </a:bodyPr>
          <a:lstStyle/>
          <a:p>
            <a:pPr algn="ctr"/>
            <a:r>
              <a:rPr lang="en-US" sz="5400" dirty="0" smtClean="0">
                <a:solidFill>
                  <a:srgbClr val="00B0F0"/>
                </a:solidFill>
                <a:effectLst/>
              </a:rPr>
              <a:t>Thanks for the attention!</a:t>
            </a:r>
            <a:endParaRPr lang="bg-BG" sz="5400" dirty="0">
              <a:solidFill>
                <a:srgbClr val="00B0F0"/>
              </a:solidFill>
              <a:effectLst/>
            </a:endParaRPr>
          </a:p>
        </p:txBody>
      </p:sp>
    </p:spTree>
    <p:extLst>
      <p:ext uri="{BB962C8B-B14F-4D97-AF65-F5344CB8AC3E}">
        <p14:creationId xmlns:p14="http://schemas.microsoft.com/office/powerpoint/2010/main" val="31519390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13</TotalTime>
  <Words>315</Words>
  <Application>Microsoft Office PowerPoint</Application>
  <PresentationFormat>On-screen Show (4:3)</PresentationFormat>
  <Paragraphs>34</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Concourse</vt:lpstr>
      <vt:lpstr>Car Rent Incorporation</vt:lpstr>
      <vt:lpstr>Purpose of our project</vt:lpstr>
      <vt:lpstr>Diagram of our project</vt:lpstr>
      <vt:lpstr>Table of any function in the program </vt:lpstr>
      <vt:lpstr>Developers</vt:lpstr>
      <vt:lpstr>Thanks for the attention!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Rent Incorporation</dc:title>
  <dc:creator>ViKi</dc:creator>
  <cp:lastModifiedBy>ViKi</cp:lastModifiedBy>
  <cp:revision>3</cp:revision>
  <dcterms:created xsi:type="dcterms:W3CDTF">2020-04-28T08:46:08Z</dcterms:created>
  <dcterms:modified xsi:type="dcterms:W3CDTF">2020-04-30T10:43:34Z</dcterms:modified>
</cp:coreProperties>
</file>