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2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6C236C-B852-45AF-AF63-E7DD55DA502B}" type="datetimeFigureOut">
              <a:rPr lang="bg-BG" smtClean="0"/>
              <a:t>1.5.2020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EB84C-2614-490F-A61F-C2AA550385BA}" type="slidenum">
              <a:rPr lang="bg-BG" smtClean="0"/>
              <a:t>‹#›</a:t>
            </a:fld>
            <a:endParaRPr lang="bg-BG"/>
          </a:p>
        </p:txBody>
      </p:sp>
    </p:spTree>
    <p:extLst>
      <p:ext uri="{BB962C8B-B14F-4D97-AF65-F5344CB8AC3E}">
        <p14:creationId xmlns:p14="http://schemas.microsoft.com/office/powerpoint/2010/main" val="252712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85FEB84C-2614-490F-A61F-C2AA550385BA}" type="slidenum">
              <a:rPr lang="bg-BG" smtClean="0"/>
              <a:t>7</a:t>
            </a:fld>
            <a:endParaRPr lang="bg-BG"/>
          </a:p>
        </p:txBody>
      </p:sp>
    </p:spTree>
    <p:extLst>
      <p:ext uri="{BB962C8B-B14F-4D97-AF65-F5344CB8AC3E}">
        <p14:creationId xmlns:p14="http://schemas.microsoft.com/office/powerpoint/2010/main" val="4186924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66C979-3FB4-4DB2-A369-ACD86D46485B}" type="datetimeFigureOut">
              <a:rPr lang="bg-BG" smtClean="0"/>
              <a:t>1.5.2020 г.</a:t>
            </a:fld>
            <a:endParaRPr lang="bg-B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bg-B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44EEDE-139A-403B-A0C9-066B46FE4D3A}"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8" name="Footer Placeholder 7"/>
          <p:cNvSpPr>
            <a:spLocks noGrp="1"/>
          </p:cNvSpPr>
          <p:nvPr>
            <p:ph type="ftr" sz="quarter" idx="11"/>
          </p:nvPr>
        </p:nvSpPr>
        <p:spPr/>
        <p:txBody>
          <a:bodyPr/>
          <a:lstStyle>
            <a:extLst/>
          </a:lstStyle>
          <a:p>
            <a:endParaRPr lang="bg-BG"/>
          </a:p>
        </p:txBody>
      </p:sp>
      <p:sp>
        <p:nvSpPr>
          <p:cNvPr id="9" name="Slide Number Placeholder 8"/>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4" name="Footer Placeholder 3"/>
          <p:cNvSpPr>
            <a:spLocks noGrp="1"/>
          </p:cNvSpPr>
          <p:nvPr>
            <p:ph type="ftr" sz="quarter" idx="11"/>
          </p:nvPr>
        </p:nvSpPr>
        <p:spPr/>
        <p:txBody>
          <a:bodyPr/>
          <a:lstStyle>
            <a:extLst/>
          </a:lstStyle>
          <a:p>
            <a:endParaRPr lang="bg-BG"/>
          </a:p>
        </p:txBody>
      </p:sp>
      <p:sp>
        <p:nvSpPr>
          <p:cNvPr id="5" name="Slide Number Placeholder 4"/>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3" name="Footer Placeholder 2"/>
          <p:cNvSpPr>
            <a:spLocks noGrp="1"/>
          </p:cNvSpPr>
          <p:nvPr>
            <p:ph type="ftr" sz="quarter" idx="11"/>
          </p:nvPr>
        </p:nvSpPr>
        <p:spPr/>
        <p:txBody>
          <a:bodyPr/>
          <a:lstStyle>
            <a:extLst/>
          </a:lstStyle>
          <a:p>
            <a:endParaRPr lang="bg-BG"/>
          </a:p>
        </p:txBody>
      </p:sp>
      <p:sp>
        <p:nvSpPr>
          <p:cNvPr id="4" name="Slide Number Placeholder 3"/>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bg-B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44EEDE-139A-403B-A0C9-066B46FE4D3A}" type="slidenum">
              <a:rPr lang="bg-BG" smtClean="0"/>
              <a:t>‹#›</a:t>
            </a:fld>
            <a:endParaRPr lang="bg-B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66C979-3FB4-4DB2-A369-ACD86D46485B}" type="datetimeFigureOut">
              <a:rPr lang="bg-BG" smtClean="0"/>
              <a:t>1.5.2020 г.</a:t>
            </a:fld>
            <a:endParaRPr lang="bg-B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bg-B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44EEDE-139A-403B-A0C9-066B46FE4D3A}"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vgkavaldzhiev18@codingburgas.bg" TargetMode="External"/><Relationship Id="rId2" Type="http://schemas.openxmlformats.org/officeDocument/2006/relationships/hyperlink" Target="mailto:bddimitrov18@codingburgas.bg" TargetMode="External"/><Relationship Id="rId1" Type="http://schemas.openxmlformats.org/officeDocument/2006/relationships/slideLayout" Target="../slideLayouts/slideLayout2.xml"/><Relationship Id="rId5" Type="http://schemas.openxmlformats.org/officeDocument/2006/relationships/hyperlink" Target="mailto:KDDdimov@codingburgas.bg" TargetMode="External"/><Relationship Id="rId4" Type="http://schemas.openxmlformats.org/officeDocument/2006/relationships/hyperlink" Target="mailto:stchakarov18@codingburgas.b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00B0F0"/>
                </a:solidFill>
              </a:rPr>
              <a:t>Car Rent Program</a:t>
            </a:r>
            <a:endParaRPr lang="bg-BG" sz="6000" b="1" dirty="0">
              <a:solidFill>
                <a:srgbClr val="00B0F0"/>
              </a:solidFill>
            </a:endParaRPr>
          </a:p>
        </p:txBody>
      </p:sp>
      <p:sp>
        <p:nvSpPr>
          <p:cNvPr id="3" name="Subtitle 2"/>
          <p:cNvSpPr>
            <a:spLocks noGrp="1"/>
          </p:cNvSpPr>
          <p:nvPr>
            <p:ph type="subTitle" idx="1"/>
          </p:nvPr>
        </p:nvSpPr>
        <p:spPr>
          <a:xfrm>
            <a:off x="1349938" y="6381328"/>
            <a:ext cx="7772400" cy="1199704"/>
          </a:xfrm>
        </p:spPr>
        <p:txBody>
          <a:bodyPr>
            <a:normAutofit/>
          </a:bodyPr>
          <a:lstStyle/>
          <a:p>
            <a:r>
              <a:rPr lang="en-US" sz="1100" dirty="0" smtClean="0"/>
              <a:t>Presentation by Viktor </a:t>
            </a:r>
            <a:r>
              <a:rPr lang="en-US" sz="1100" dirty="0" err="1" smtClean="0"/>
              <a:t>Kavaldzhiev</a:t>
            </a:r>
            <a:r>
              <a:rPr lang="en-US" sz="1100" dirty="0" smtClean="0"/>
              <a:t>, </a:t>
            </a:r>
            <a:r>
              <a:rPr lang="en-US" sz="1100" dirty="0" err="1" smtClean="0"/>
              <a:t>Bozhidar</a:t>
            </a:r>
            <a:r>
              <a:rPr lang="en-US" sz="1100" dirty="0" smtClean="0"/>
              <a:t> </a:t>
            </a:r>
            <a:r>
              <a:rPr lang="en-US" sz="1100" dirty="0" err="1" smtClean="0"/>
              <a:t>Dimitor</a:t>
            </a:r>
            <a:r>
              <a:rPr lang="en-US" sz="1100" dirty="0" smtClean="0"/>
              <a:t>, </a:t>
            </a:r>
            <a:r>
              <a:rPr lang="en-US" sz="1100" dirty="0" err="1" smtClean="0"/>
              <a:t>Kaloyan</a:t>
            </a:r>
            <a:r>
              <a:rPr lang="en-US" sz="1100" dirty="0" smtClean="0"/>
              <a:t> </a:t>
            </a:r>
            <a:r>
              <a:rPr lang="en-US" sz="1100" dirty="0" err="1" smtClean="0"/>
              <a:t>Dimov</a:t>
            </a:r>
            <a:r>
              <a:rPr lang="en-US" sz="1100" dirty="0" smtClean="0"/>
              <a:t>, </a:t>
            </a:r>
            <a:r>
              <a:rPr lang="en-US" sz="1100" dirty="0" err="1" smtClean="0"/>
              <a:t>Stoicho</a:t>
            </a:r>
            <a:r>
              <a:rPr lang="en-US" sz="1100" dirty="0" smtClean="0"/>
              <a:t> </a:t>
            </a:r>
            <a:r>
              <a:rPr lang="en-US" sz="1100" dirty="0" err="1" smtClean="0"/>
              <a:t>Dimitrov</a:t>
            </a:r>
            <a:endParaRPr lang="bg-BG" sz="1100" dirty="0"/>
          </a:p>
        </p:txBody>
      </p:sp>
    </p:spTree>
    <p:extLst>
      <p:ext uri="{BB962C8B-B14F-4D97-AF65-F5344CB8AC3E}">
        <p14:creationId xmlns:p14="http://schemas.microsoft.com/office/powerpoint/2010/main" val="1523238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purpose of the project  is to create </a:t>
            </a:r>
            <a:r>
              <a:rPr lang="en-US" dirty="0" smtClean="0"/>
              <a:t>program </a:t>
            </a:r>
            <a:r>
              <a:rPr lang="en-US" dirty="0"/>
              <a:t>for purchasing and renting cars. Through our project it will be way more easier for people to decide which car they want to rent, because  there is easier accessibility of information for every each car and which cars are able for rent. The goal is to achieve perfection of our program and help many other companies. </a:t>
            </a:r>
            <a:endParaRPr lang="bg-BG" dirty="0"/>
          </a:p>
          <a:p>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Purpose of our project</a:t>
            </a:r>
            <a:endParaRPr lang="bg-BG" dirty="0">
              <a:solidFill>
                <a:srgbClr val="00B0F0"/>
              </a:solidFill>
              <a:effectLst/>
            </a:endParaRPr>
          </a:p>
        </p:txBody>
      </p:sp>
    </p:spTree>
    <p:extLst>
      <p:ext uri="{BB962C8B-B14F-4D97-AF65-F5344CB8AC3E}">
        <p14:creationId xmlns:p14="http://schemas.microsoft.com/office/powerpoint/2010/main" val="4108619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80" y="1481138"/>
            <a:ext cx="5883040" cy="4525962"/>
          </a:xfrm>
        </p:spPr>
      </p:pic>
      <p:sp>
        <p:nvSpPr>
          <p:cNvPr id="3" name="Title 2"/>
          <p:cNvSpPr>
            <a:spLocks noGrp="1"/>
          </p:cNvSpPr>
          <p:nvPr>
            <p:ph type="title"/>
          </p:nvPr>
        </p:nvSpPr>
        <p:spPr/>
        <p:txBody>
          <a:bodyPr/>
          <a:lstStyle/>
          <a:p>
            <a:pPr algn="ctr"/>
            <a:r>
              <a:rPr lang="en-US" dirty="0" smtClean="0">
                <a:solidFill>
                  <a:srgbClr val="00B0F0"/>
                </a:solidFill>
                <a:effectLst/>
              </a:rPr>
              <a:t>Diagram of our project</a:t>
            </a:r>
            <a:endParaRPr lang="bg-BG" dirty="0">
              <a:solidFill>
                <a:srgbClr val="00B0F0"/>
              </a:solidFill>
              <a:effectLst/>
            </a:endParaRPr>
          </a:p>
        </p:txBody>
      </p:sp>
    </p:spTree>
    <p:extLst>
      <p:ext uri="{BB962C8B-B14F-4D97-AF65-F5344CB8AC3E}">
        <p14:creationId xmlns:p14="http://schemas.microsoft.com/office/powerpoint/2010/main" val="23135362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401439"/>
              </p:ext>
            </p:extLst>
          </p:nvPr>
        </p:nvGraphicFramePr>
        <p:xfrm>
          <a:off x="611560" y="1372976"/>
          <a:ext cx="7992889" cy="5497660"/>
        </p:xfrm>
        <a:graphic>
          <a:graphicData uri="http://schemas.openxmlformats.org/drawingml/2006/table">
            <a:tbl>
              <a:tblPr firstRow="1" firstCol="1" bandRow="1">
                <a:tableStyleId>{5C22544A-7EE6-4342-B048-85BDC9FD1C3A}</a:tableStyleId>
              </a:tblPr>
              <a:tblGrid>
                <a:gridCol w="1299022"/>
                <a:gridCol w="1898135"/>
                <a:gridCol w="2497953"/>
                <a:gridCol w="2297779"/>
              </a:tblGrid>
              <a:tr h="227330">
                <a:tc>
                  <a:txBody>
                    <a:bodyPr/>
                    <a:lstStyle/>
                    <a:p>
                      <a:pPr algn="ctr">
                        <a:lnSpc>
                          <a:spcPct val="150000"/>
                        </a:lnSpc>
                        <a:spcAft>
                          <a:spcPts val="0"/>
                        </a:spcAft>
                      </a:pPr>
                      <a:r>
                        <a:rPr lang="en-US" sz="1000" dirty="0">
                          <a:effectLst/>
                        </a:rPr>
                        <a:t>Functions</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Description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Arguments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Return Value</a:t>
                      </a:r>
                      <a:endParaRPr lang="bg-BG" sz="900" dirty="0">
                        <a:effectLst/>
                        <a:latin typeface="Calibri"/>
                        <a:ea typeface="Calibri"/>
                        <a:cs typeface="Arial"/>
                      </a:endParaRPr>
                    </a:p>
                  </a:txBody>
                  <a:tcPr marL="55800" marR="55800" marT="0" marB="0"/>
                </a:tc>
              </a:tr>
              <a:tr h="1610421">
                <a:tc>
                  <a:txBody>
                    <a:bodyPr/>
                    <a:lstStyle/>
                    <a:p>
                      <a:pPr algn="ctr">
                        <a:lnSpc>
                          <a:spcPct val="150000"/>
                        </a:lnSpc>
                        <a:spcAft>
                          <a:spcPts val="0"/>
                        </a:spcAft>
                      </a:pPr>
                      <a:r>
                        <a:rPr lang="en-US" sz="1000">
                          <a:effectLst/>
                        </a:rPr>
                        <a:t>Create()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Adds a new car to the list of cars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dirty="0">
                          <a:effectLst/>
                        </a:rPr>
                        <a:t>CAR* cars,int&amp; size,string plateNum,string model,string colorWay, string manufactureDate,int kilometers,char condition,float score,float prize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1377589">
                <a:tc>
                  <a:txBody>
                    <a:bodyPr/>
                    <a:lstStyle/>
                    <a:p>
                      <a:pPr algn="ctr">
                        <a:lnSpc>
                          <a:spcPct val="150000"/>
                        </a:lnSpc>
                        <a:spcAft>
                          <a:spcPts val="0"/>
                        </a:spcAft>
                      </a:pPr>
                      <a:r>
                        <a:rPr lang="en-US" sz="1000">
                          <a:effectLst/>
                        </a:rPr>
                        <a:t>Update()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There are four different update functions available, each designed to change a particular field in the structure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C</a:t>
                      </a:r>
                      <a:r>
                        <a:rPr lang="bg-BG" sz="1000" dirty="0">
                          <a:effectLst/>
                        </a:rPr>
                        <a:t>AR* cars, int/char/string/float value , int i, string stat</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454660">
                <a:tc>
                  <a:txBody>
                    <a:bodyPr/>
                    <a:lstStyle/>
                    <a:p>
                      <a:pPr algn="ctr">
                        <a:lnSpc>
                          <a:spcPct val="150000"/>
                        </a:lnSpc>
                        <a:spcAft>
                          <a:spcPts val="0"/>
                        </a:spcAft>
                      </a:pPr>
                      <a:r>
                        <a:rPr lang="en-US" sz="1000">
                          <a:effectLst/>
                        </a:rPr>
                        <a:t>Remove()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Removes a car from the car list </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CAR* cars, int&amp; size,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Empty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Return()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Rent()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bl>
          </a:graphicData>
        </a:graphic>
      </p:graphicFrame>
      <p:sp>
        <p:nvSpPr>
          <p:cNvPr id="3" name="Title 2"/>
          <p:cNvSpPr>
            <a:spLocks noGrp="1"/>
          </p:cNvSpPr>
          <p:nvPr>
            <p:ph type="title"/>
          </p:nvPr>
        </p:nvSpPr>
        <p:spPr>
          <a:xfrm>
            <a:off x="395536" y="188640"/>
            <a:ext cx="8229600" cy="1143000"/>
          </a:xfrm>
        </p:spPr>
        <p:txBody>
          <a:bodyPr>
            <a:normAutofit fontScale="90000"/>
          </a:bodyPr>
          <a:lstStyle/>
          <a:p>
            <a:pPr algn="ctr"/>
            <a:r>
              <a:rPr lang="en-US" dirty="0" smtClean="0">
                <a:solidFill>
                  <a:srgbClr val="00B0F0"/>
                </a:solidFill>
                <a:effectLst/>
              </a:rPr>
              <a:t>Table </a:t>
            </a:r>
            <a:r>
              <a:rPr lang="en-US" smtClean="0">
                <a:solidFill>
                  <a:srgbClr val="00B0F0"/>
                </a:solidFill>
                <a:effectLst/>
              </a:rPr>
              <a:t>of data functions </a:t>
            </a:r>
            <a:r>
              <a:rPr lang="en-US" dirty="0" smtClean="0">
                <a:solidFill>
                  <a:srgbClr val="00B0F0"/>
                </a:solidFill>
                <a:effectLst/>
              </a:rPr>
              <a:t>in the program </a:t>
            </a:r>
            <a:endParaRPr lang="bg-BG" dirty="0">
              <a:solidFill>
                <a:srgbClr val="00B0F0"/>
              </a:solidFill>
              <a:effectLst/>
            </a:endParaRPr>
          </a:p>
        </p:txBody>
      </p:sp>
    </p:spTree>
    <p:extLst>
      <p:ext uri="{BB962C8B-B14F-4D97-AF65-F5344CB8AC3E}">
        <p14:creationId xmlns:p14="http://schemas.microsoft.com/office/powerpoint/2010/main" val="35922795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Manager – </a:t>
            </a:r>
            <a:r>
              <a:rPr lang="en-US" dirty="0" err="1" smtClean="0"/>
              <a:t>Bozhidar</a:t>
            </a:r>
            <a:r>
              <a:rPr lang="en-US" dirty="0" smtClean="0"/>
              <a:t> </a:t>
            </a:r>
            <a:r>
              <a:rPr lang="en-US" dirty="0" err="1" smtClean="0"/>
              <a:t>Dimitrov</a:t>
            </a:r>
            <a:r>
              <a:rPr lang="en-US" dirty="0" smtClean="0"/>
              <a:t>, </a:t>
            </a:r>
            <a:r>
              <a:rPr lang="en-US" dirty="0" smtClean="0">
                <a:hlinkClick r:id="rId2"/>
              </a:rPr>
              <a:t>bddimitrov18@codingburgas.bg</a:t>
            </a:r>
            <a:r>
              <a:rPr lang="en-US" dirty="0" smtClean="0"/>
              <a:t>, 9”v”</a:t>
            </a:r>
          </a:p>
          <a:p>
            <a:r>
              <a:rPr lang="en-US" dirty="0" smtClean="0"/>
              <a:t>Participants – Viktor </a:t>
            </a:r>
            <a:r>
              <a:rPr lang="en-US" dirty="0" err="1" smtClean="0"/>
              <a:t>Kavaldzhiev</a:t>
            </a:r>
            <a:r>
              <a:rPr lang="en-US" dirty="0" smtClean="0"/>
              <a:t>, </a:t>
            </a:r>
            <a:r>
              <a:rPr lang="en-US" dirty="0" smtClean="0">
                <a:hlinkClick r:id="rId3"/>
              </a:rPr>
              <a:t>vgkavaldzhiev18@codingburgas.bg</a:t>
            </a:r>
            <a:r>
              <a:rPr lang="en-US" dirty="0" smtClean="0"/>
              <a:t> , 9”v” </a:t>
            </a:r>
            <a:r>
              <a:rPr lang="en-US" dirty="0" err="1" smtClean="0"/>
              <a:t>Stoicho</a:t>
            </a:r>
            <a:r>
              <a:rPr lang="en-US" dirty="0" smtClean="0"/>
              <a:t> </a:t>
            </a:r>
            <a:r>
              <a:rPr lang="en-US" dirty="0" err="1" smtClean="0"/>
              <a:t>Chakarov</a:t>
            </a:r>
            <a:r>
              <a:rPr lang="en-US" dirty="0" smtClean="0"/>
              <a:t>,</a:t>
            </a:r>
          </a:p>
          <a:p>
            <a:pPr marL="109728" indent="0">
              <a:buNone/>
            </a:pPr>
            <a:r>
              <a:rPr lang="en-US" dirty="0" smtClean="0">
                <a:hlinkClick r:id="rId4"/>
              </a:rPr>
              <a:t>  stchakarov18@codingburgas.bg</a:t>
            </a:r>
            <a:r>
              <a:rPr lang="en-US" dirty="0" smtClean="0"/>
              <a:t>, 9”g”           </a:t>
            </a:r>
            <a:r>
              <a:rPr lang="en-US" dirty="0" err="1" smtClean="0"/>
              <a:t>Kaloyan</a:t>
            </a:r>
            <a:r>
              <a:rPr lang="en-US" dirty="0" smtClean="0"/>
              <a:t> </a:t>
            </a:r>
            <a:r>
              <a:rPr lang="en-US" dirty="0" err="1" smtClean="0"/>
              <a:t>Dimov</a:t>
            </a:r>
            <a:r>
              <a:rPr lang="en-US" dirty="0" smtClean="0"/>
              <a:t>,     </a:t>
            </a:r>
            <a:r>
              <a:rPr lang="en-US" dirty="0" smtClean="0">
                <a:hlinkClick r:id="rId5"/>
              </a:rPr>
              <a:t>KDDdimov@codingburgas.bg</a:t>
            </a:r>
            <a:r>
              <a:rPr lang="en-US" dirty="0" smtClean="0"/>
              <a:t>, 9”b”</a:t>
            </a:r>
          </a:p>
        </p:txBody>
      </p:sp>
      <p:sp>
        <p:nvSpPr>
          <p:cNvPr id="3" name="Title 2"/>
          <p:cNvSpPr>
            <a:spLocks noGrp="1"/>
          </p:cNvSpPr>
          <p:nvPr>
            <p:ph type="title"/>
          </p:nvPr>
        </p:nvSpPr>
        <p:spPr/>
        <p:txBody>
          <a:bodyPr/>
          <a:lstStyle/>
          <a:p>
            <a:pPr algn="ctr"/>
            <a:r>
              <a:rPr lang="en-US" dirty="0" smtClean="0">
                <a:solidFill>
                  <a:srgbClr val="00B0F0"/>
                </a:solidFill>
                <a:effectLst/>
              </a:rPr>
              <a:t>Developers</a:t>
            </a:r>
            <a:endParaRPr lang="bg-BG" dirty="0">
              <a:solidFill>
                <a:srgbClr val="00B0F0"/>
              </a:solidFill>
              <a:effectLst/>
            </a:endParaRPr>
          </a:p>
        </p:txBody>
      </p:sp>
    </p:spTree>
    <p:extLst>
      <p:ext uri="{BB962C8B-B14F-4D97-AF65-F5344CB8AC3E}">
        <p14:creationId xmlns:p14="http://schemas.microsoft.com/office/powerpoint/2010/main" val="31602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used :</a:t>
            </a:r>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Used programs</a:t>
            </a:r>
            <a:endParaRPr lang="bg-BG" dirty="0">
              <a:solidFill>
                <a:srgbClr val="00B0F0"/>
              </a:solidFill>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2"/>
            <a:ext cx="3028950" cy="15144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2708920"/>
            <a:ext cx="2857500" cy="1600200"/>
          </a:xfrm>
          <a:prstGeom prst="rect">
            <a:avLst/>
          </a:prstGeom>
        </p:spPr>
      </p:pic>
      <p:sp>
        <p:nvSpPr>
          <p:cNvPr id="10" name="TextBox 9"/>
          <p:cNvSpPr txBox="1"/>
          <p:nvPr/>
        </p:nvSpPr>
        <p:spPr>
          <a:xfrm>
            <a:off x="683568" y="4653136"/>
            <a:ext cx="2016224" cy="400110"/>
          </a:xfrm>
          <a:prstGeom prst="rect">
            <a:avLst/>
          </a:prstGeom>
          <a:noFill/>
        </p:spPr>
        <p:txBody>
          <a:bodyPr wrap="square" rtlCol="0">
            <a:spAutoFit/>
          </a:bodyPr>
          <a:lstStyle/>
          <a:p>
            <a:r>
              <a:rPr lang="en-US" sz="1000" dirty="0" err="1" smtClean="0"/>
              <a:t>GitHub</a:t>
            </a:r>
            <a:r>
              <a:rPr lang="en-US" sz="1000" dirty="0" smtClean="0"/>
              <a:t> – The version control system which we used </a:t>
            </a:r>
            <a:endParaRPr lang="bg-BG" sz="1000" dirty="0"/>
          </a:p>
        </p:txBody>
      </p:sp>
      <p:sp>
        <p:nvSpPr>
          <p:cNvPr id="13" name="TextBox 12"/>
          <p:cNvSpPr txBox="1"/>
          <p:nvPr/>
        </p:nvSpPr>
        <p:spPr>
          <a:xfrm>
            <a:off x="3419872" y="4653136"/>
            <a:ext cx="2016224" cy="400110"/>
          </a:xfrm>
          <a:prstGeom prst="rect">
            <a:avLst/>
          </a:prstGeom>
          <a:noFill/>
        </p:spPr>
        <p:txBody>
          <a:bodyPr wrap="square" rtlCol="0">
            <a:spAutoFit/>
          </a:bodyPr>
          <a:lstStyle/>
          <a:p>
            <a:r>
              <a:rPr lang="en-US" sz="1000" dirty="0" smtClean="0"/>
              <a:t>Repl.it- Our programing environment</a:t>
            </a:r>
            <a:endParaRPr lang="bg-BG" sz="1000" dirty="0"/>
          </a:p>
        </p:txBody>
      </p:sp>
      <p:sp>
        <p:nvSpPr>
          <p:cNvPr id="14" name="TextBox 13"/>
          <p:cNvSpPr txBox="1"/>
          <p:nvPr/>
        </p:nvSpPr>
        <p:spPr>
          <a:xfrm>
            <a:off x="6425007" y="4653136"/>
            <a:ext cx="2232248" cy="400110"/>
          </a:xfrm>
          <a:prstGeom prst="rect">
            <a:avLst/>
          </a:prstGeom>
          <a:noFill/>
        </p:spPr>
        <p:txBody>
          <a:bodyPr wrap="square" rtlCol="0">
            <a:spAutoFit/>
          </a:bodyPr>
          <a:lstStyle/>
          <a:p>
            <a:r>
              <a:rPr lang="en-US" sz="1000" dirty="0" smtClean="0"/>
              <a:t>C++ - The programing language we used for our program</a:t>
            </a:r>
            <a:endParaRPr lang="bg-BG" sz="1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2865512"/>
            <a:ext cx="3168352" cy="1285875"/>
          </a:xfrm>
          <a:prstGeom prst="rect">
            <a:avLst/>
          </a:prstGeom>
        </p:spPr>
      </p:pic>
    </p:spTree>
    <p:extLst>
      <p:ext uri="{BB962C8B-B14F-4D97-AF65-F5344CB8AC3E}">
        <p14:creationId xmlns:p14="http://schemas.microsoft.com/office/powerpoint/2010/main" val="22485360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bg-BG"/>
          </a:p>
        </p:txBody>
      </p:sp>
      <p:sp>
        <p:nvSpPr>
          <p:cNvPr id="3" name="Title 2"/>
          <p:cNvSpPr>
            <a:spLocks noGrp="1"/>
          </p:cNvSpPr>
          <p:nvPr>
            <p:ph type="title"/>
          </p:nvPr>
        </p:nvSpPr>
        <p:spPr>
          <a:xfrm>
            <a:off x="0" y="2852936"/>
            <a:ext cx="9144000" cy="1143000"/>
          </a:xfrm>
        </p:spPr>
        <p:txBody>
          <a:bodyPr>
            <a:noAutofit/>
          </a:bodyPr>
          <a:lstStyle/>
          <a:p>
            <a:pPr algn="ctr"/>
            <a:r>
              <a:rPr lang="en-US" sz="5400" dirty="0" smtClean="0">
                <a:solidFill>
                  <a:srgbClr val="00B0F0"/>
                </a:solidFill>
                <a:effectLst/>
              </a:rPr>
              <a:t>Thanks for the attention!</a:t>
            </a:r>
            <a:endParaRPr lang="bg-BG" sz="5400" dirty="0">
              <a:solidFill>
                <a:srgbClr val="00B0F0"/>
              </a:solidFill>
              <a:effectLst/>
            </a:endParaRPr>
          </a:p>
        </p:txBody>
      </p:sp>
    </p:spTree>
    <p:extLst>
      <p:ext uri="{BB962C8B-B14F-4D97-AF65-F5344CB8AC3E}">
        <p14:creationId xmlns:p14="http://schemas.microsoft.com/office/powerpoint/2010/main" val="3151939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TotalTime>
  <Words>358</Words>
  <Application>Microsoft Office PowerPoint</Application>
  <PresentationFormat>On-screen Show (4:3)</PresentationFormat>
  <Paragraphs>41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Car Rent Program</vt:lpstr>
      <vt:lpstr>Purpose of our project</vt:lpstr>
      <vt:lpstr>Diagram of our project</vt:lpstr>
      <vt:lpstr>Table of data functions in the program </vt:lpstr>
      <vt:lpstr>Developers</vt:lpstr>
      <vt:lpstr>Used programs</vt:lpstr>
      <vt:lpstr>Thanks for the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 Incorporation</dc:title>
  <dc:creator>ViKi</dc:creator>
  <cp:lastModifiedBy>ViKi</cp:lastModifiedBy>
  <cp:revision>11</cp:revision>
  <dcterms:created xsi:type="dcterms:W3CDTF">2020-04-28T08:46:08Z</dcterms:created>
  <dcterms:modified xsi:type="dcterms:W3CDTF">2020-05-01T10:42:31Z</dcterms:modified>
</cp:coreProperties>
</file>