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6" r:id="rId2"/>
    <p:sldId id="261" r:id="rId3"/>
    <p:sldId id="276" r:id="rId4"/>
    <p:sldId id="288" r:id="rId5"/>
    <p:sldId id="289" r:id="rId6"/>
    <p:sldId id="280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5794" autoAdjust="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14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f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jfif"/><Relationship Id="rId5" Type="http://schemas.openxmlformats.org/officeDocument/2006/relationships/image" Target="../media/image14.jfif"/><Relationship Id="rId4" Type="http://schemas.openxmlformats.org/officeDocument/2006/relationships/image" Target="../media/image13.jfi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Amigos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8921" y="6414537"/>
            <a:ext cx="5167824" cy="691666"/>
          </a:xfrm>
        </p:spPr>
        <p:txBody>
          <a:bodyPr/>
          <a:lstStyle/>
          <a:p>
            <a:r>
              <a:rPr lang="bg-BG" sz="1400" noProof="1" smtClean="0"/>
              <a:t>Виктор кавалджиев и Христо христов</a:t>
            </a:r>
            <a:r>
              <a:rPr lang="en-US" noProof="1" smtClean="0"/>
              <a:t>.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1684" y="431800"/>
            <a:ext cx="9974263" cy="431800"/>
          </a:xfrm>
        </p:spPr>
        <p:txBody>
          <a:bodyPr/>
          <a:lstStyle/>
          <a:p>
            <a:r>
              <a:rPr lang="bg-BG" dirty="0" smtClean="0"/>
              <a:t>Съдържание на презентацията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80348" y="3949032"/>
            <a:ext cx="1620838" cy="358775"/>
          </a:xfrm>
        </p:spPr>
        <p:txBody>
          <a:bodyPr/>
          <a:lstStyle/>
          <a:p>
            <a:r>
              <a:rPr lang="bg-BG" dirty="0" smtClean="0"/>
              <a:t>Нашият отбор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76712" y="3949031"/>
            <a:ext cx="1620838" cy="358775"/>
          </a:xfrm>
        </p:spPr>
        <p:txBody>
          <a:bodyPr/>
          <a:lstStyle/>
          <a:p>
            <a:r>
              <a:rPr lang="bg-BG" dirty="0" smtClean="0"/>
              <a:t>Стъпки на реализация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81102" y="3949031"/>
            <a:ext cx="1619250" cy="358775"/>
          </a:xfrm>
        </p:spPr>
        <p:txBody>
          <a:bodyPr/>
          <a:lstStyle/>
          <a:p>
            <a:r>
              <a:rPr lang="bg-BG" dirty="0" smtClean="0"/>
              <a:t>Технологии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83904" y="3949031"/>
            <a:ext cx="1620837" cy="358775"/>
          </a:xfrm>
        </p:spPr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63" y="2567238"/>
            <a:ext cx="1084994" cy="11394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21" y="2214938"/>
            <a:ext cx="1554329" cy="15543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3" t="25692" r="26177" b="28507"/>
          <a:stretch/>
        </p:blipFill>
        <p:spPr>
          <a:xfrm>
            <a:off x="2293111" y="2567238"/>
            <a:ext cx="1026697" cy="10266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904" y="2333876"/>
            <a:ext cx="1260057" cy="1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Нашият </a:t>
            </a:r>
            <a:r>
              <a:rPr lang="bg-BG" dirty="0" smtClean="0"/>
              <a:t>отбор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2105" y="3578216"/>
            <a:ext cx="2830441" cy="395805"/>
          </a:xfrm>
        </p:spPr>
        <p:txBody>
          <a:bodyPr/>
          <a:lstStyle/>
          <a:p>
            <a:r>
              <a:rPr lang="bg-BG" sz="2800" dirty="0" smtClean="0"/>
              <a:t>Христо Христов</a:t>
            </a:r>
            <a:r>
              <a:rPr lang="en-US" sz="2800" dirty="0" smtClean="0"/>
              <a:t> 10</a:t>
            </a:r>
            <a:r>
              <a:rPr lang="bg-BG" sz="2800" dirty="0" smtClean="0"/>
              <a:t>г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32105" y="3974021"/>
            <a:ext cx="2830441" cy="245885"/>
          </a:xfrm>
        </p:spPr>
        <p:txBody>
          <a:bodyPr/>
          <a:lstStyle/>
          <a:p>
            <a:r>
              <a:rPr lang="en-US" sz="1600" dirty="0" smtClean="0"/>
              <a:t>hshristov18@codingburgas.bg</a:t>
            </a:r>
            <a:endParaRPr 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2105" y="4295989"/>
            <a:ext cx="2830441" cy="1250615"/>
          </a:xfrm>
        </p:spPr>
        <p:txBody>
          <a:bodyPr/>
          <a:lstStyle/>
          <a:p>
            <a:r>
              <a:rPr lang="en-US" sz="1600" dirty="0" err="1" smtClean="0"/>
              <a:t>Back</a:t>
            </a:r>
            <a:r>
              <a:rPr lang="en-US" sz="1600" dirty="0" err="1" smtClean="0"/>
              <a:t>End</a:t>
            </a:r>
            <a:r>
              <a:rPr lang="en-US" sz="1600" dirty="0" smtClean="0"/>
              <a:t> </a:t>
            </a:r>
            <a:r>
              <a:rPr lang="en-US" sz="1600" dirty="0" smtClean="0"/>
              <a:t>developer and Designer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981645" y="3589538"/>
            <a:ext cx="3439973" cy="395805"/>
          </a:xfrm>
        </p:spPr>
        <p:txBody>
          <a:bodyPr/>
          <a:lstStyle/>
          <a:p>
            <a:r>
              <a:rPr lang="bg-BG" sz="2800" dirty="0" smtClean="0"/>
              <a:t>Виктор Кавалджиев 10в</a:t>
            </a:r>
            <a:endParaRPr lang="en-US" sz="2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981645" y="3985343"/>
            <a:ext cx="3439973" cy="310646"/>
          </a:xfrm>
        </p:spPr>
        <p:txBody>
          <a:bodyPr/>
          <a:lstStyle/>
          <a:p>
            <a:r>
              <a:rPr lang="en-US" sz="1600" dirty="0" smtClean="0"/>
              <a:t>vgkavaldzhiev18@codingburgas.bg</a:t>
            </a:r>
            <a:endParaRPr lang="en-US" sz="1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03438" y="4417361"/>
            <a:ext cx="3221135" cy="1250615"/>
          </a:xfrm>
        </p:spPr>
        <p:txBody>
          <a:bodyPr/>
          <a:lstStyle/>
          <a:p>
            <a:r>
              <a:rPr lang="en-US" sz="1600" dirty="0" err="1" smtClean="0"/>
              <a:t>FrontEnd</a:t>
            </a:r>
            <a:r>
              <a:rPr lang="en-US" sz="1600" dirty="0" smtClean="0"/>
              <a:t> Developer and </a:t>
            </a:r>
            <a:r>
              <a:rPr lang="en-US" sz="1600" dirty="0" smtClean="0"/>
              <a:t>Scrum Trainer</a:t>
            </a:r>
            <a:endParaRPr lang="en-US" sz="1600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BA899A-53BF-4DD7-9AB9-0BDD4D9472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64903" y="2710214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4281" y="864000"/>
            <a:ext cx="2207680" cy="2207680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3701" y="977851"/>
            <a:ext cx="2093829" cy="2093829"/>
          </a:xfr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4</a:t>
            </a:fld>
            <a:endParaRPr lang="en-US" b="1" i="1" noProof="0" dirty="0"/>
          </a:p>
        </p:txBody>
      </p:sp>
      <p:sp>
        <p:nvSpPr>
          <p:cNvPr id="3" name="Oval 2"/>
          <p:cNvSpPr/>
          <p:nvPr/>
        </p:nvSpPr>
        <p:spPr>
          <a:xfrm>
            <a:off x="938468" y="2069431"/>
            <a:ext cx="2310063" cy="2310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43474" y="2069431"/>
            <a:ext cx="2310063" cy="2310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95113" y="2069431"/>
            <a:ext cx="2310063" cy="2310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6"/>
            <a:endCxn id="5" idx="2"/>
          </p:cNvCxnSpPr>
          <p:nvPr/>
        </p:nvCxnSpPr>
        <p:spPr>
          <a:xfrm>
            <a:off x="3248531" y="3224463"/>
            <a:ext cx="17465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7271087" y="3224462"/>
            <a:ext cx="16723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0423" y="2987384"/>
            <a:ext cx="231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Планиране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8916" y="2993629"/>
            <a:ext cx="235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Реализация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15667" y="2987384"/>
            <a:ext cx="226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Презентиране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933" y="437345"/>
            <a:ext cx="7780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 smtClean="0">
                <a:solidFill>
                  <a:schemeClr val="bg1"/>
                </a:solidFill>
              </a:rPr>
              <a:t>Стъпки за направата на проекта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3232485" y="318808"/>
            <a:ext cx="5807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>
                <a:solidFill>
                  <a:schemeClr val="bg1"/>
                </a:solidFill>
              </a:rPr>
              <a:t>Използвани технологии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33011" y="1943128"/>
            <a:ext cx="1024660" cy="102466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61937" y="3304674"/>
            <a:ext cx="1347537" cy="1347537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69067" y="4720448"/>
            <a:ext cx="1636294" cy="163629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19075" y="3080083"/>
            <a:ext cx="2277979" cy="2277979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25528" y="1788809"/>
            <a:ext cx="2470485" cy="244031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1415" y="3812034"/>
            <a:ext cx="3042014" cy="280437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97517" y="1064765"/>
            <a:ext cx="2807369" cy="2807369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40396" y="1090860"/>
            <a:ext cx="1700463" cy="1700463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5" t="13305" r="18212" b="18697"/>
          <a:stretch/>
        </p:blipFill>
        <p:spPr>
          <a:xfrm>
            <a:off x="8903369" y="1574044"/>
            <a:ext cx="1395664" cy="1475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0" t="21556" r="15345" b="22304"/>
          <a:stretch/>
        </p:blipFill>
        <p:spPr>
          <a:xfrm>
            <a:off x="7860632" y="4692201"/>
            <a:ext cx="1363579" cy="120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3" t="31327" r="32062" b="29232"/>
          <a:stretch/>
        </p:blipFill>
        <p:spPr>
          <a:xfrm>
            <a:off x="3465095" y="5149516"/>
            <a:ext cx="786064" cy="8302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1" t="25910" r="29191" b="17661"/>
          <a:stretch/>
        </p:blipFill>
        <p:spPr>
          <a:xfrm>
            <a:off x="4858729" y="1396680"/>
            <a:ext cx="1058779" cy="10427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1" t="34211" r="23054" b="34711"/>
          <a:stretch/>
        </p:blipFill>
        <p:spPr>
          <a:xfrm>
            <a:off x="3645569" y="2116470"/>
            <a:ext cx="639655" cy="6196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42" y="3534004"/>
            <a:ext cx="888875" cy="888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 t="22476" r="23169" b="21347"/>
          <a:stretch/>
        </p:blipFill>
        <p:spPr>
          <a:xfrm>
            <a:off x="6414329" y="2197960"/>
            <a:ext cx="1474379" cy="14743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3" t="10392" r="29803" b="8721"/>
          <a:stretch/>
        </p:blipFill>
        <p:spPr>
          <a:xfrm>
            <a:off x="4727396" y="3673639"/>
            <a:ext cx="1219201" cy="11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380" y="2526884"/>
            <a:ext cx="5379120" cy="2285454"/>
          </a:xfrm>
        </p:spPr>
        <p:txBody>
          <a:bodyPr/>
          <a:lstStyle/>
          <a:p>
            <a:r>
              <a:rPr lang="bg-BG" sz="5400" dirty="0" smtClean="0"/>
              <a:t>Благодарим за вниманието</a:t>
            </a:r>
            <a:endParaRPr lang="en-US" sz="5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2605" y="267616"/>
            <a:ext cx="0" cy="6492754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478861" y="1593230"/>
            <a:ext cx="909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7200" b="1" u="sng" dirty="0" smtClean="0">
                <a:solidFill>
                  <a:schemeClr val="bg1"/>
                </a:solidFill>
              </a:rPr>
              <a:t>Време за въпроси!</a:t>
            </a:r>
            <a:endParaRPr lang="en-US" sz="72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3210654"/>
            <a:ext cx="3015915" cy="30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68</Words>
  <Application>Microsoft Office PowerPoint</Application>
  <PresentationFormat>Widescreen</PresentationFormat>
  <Paragraphs>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Office Theme</vt:lpstr>
      <vt:lpstr>Team Amigos</vt:lpstr>
      <vt:lpstr>Съдържание на презентацията</vt:lpstr>
      <vt:lpstr>Нашият отбор</vt:lpstr>
      <vt:lpstr>PowerPoint Presentation</vt:lpstr>
      <vt:lpstr>PowerPoint Presentation</vt:lpstr>
      <vt:lpstr>Благодарим за вниманието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2021-07-12T06:37:46Z</dcterms:created>
  <dcterms:modified xsi:type="dcterms:W3CDTF">2021-07-16T06:14:11Z</dcterms:modified>
</cp:coreProperties>
</file>