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0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9886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20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41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16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1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5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09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9047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6948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70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1522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932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7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8F05-8B0E-4DEC-9043-AAB65E538196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D1695E-0ED6-4E10-AF26-ED063C376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731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kstoev18@codingburgas.bg" TargetMode="Externa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Pcpetkov@codingburgas.bg" TargetMode="External"/><Relationship Id="rId5" Type="http://schemas.openxmlformats.org/officeDocument/2006/relationships/hyperlink" Target="mailto:vgkavaldzhiev@codingburgas.bg" TargetMode="External"/><Relationship Id="rId4" Type="http://schemas.openxmlformats.org/officeDocument/2006/relationships/hyperlink" Target="mailto:kyayordanov18@codingburgas.b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C++ STRING – </a:t>
            </a:r>
            <a:b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0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227" y="64073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we?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227" y="2092036"/>
            <a:ext cx="8915400" cy="377762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 err="1"/>
              <a:t>Petar</a:t>
            </a:r>
            <a:r>
              <a:rPr lang="en-GB" dirty="0"/>
              <a:t> </a:t>
            </a:r>
            <a:r>
              <a:rPr lang="en-GB" dirty="0" err="1"/>
              <a:t>Stoev</a:t>
            </a:r>
            <a:r>
              <a:rPr lang="en-GB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Class: 9a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>
                <a:hlinkClick r:id="rId3"/>
              </a:rPr>
              <a:t>pkstoev18</a:t>
            </a:r>
            <a:r>
              <a:rPr lang="bg-BG" dirty="0">
                <a:hlinkClick r:id="rId3"/>
              </a:rPr>
              <a:t>@</a:t>
            </a:r>
            <a:r>
              <a:rPr lang="en-GB" dirty="0" smtClean="0">
                <a:hlinkClick r:id="rId3"/>
              </a:rPr>
              <a:t>codingburgas.bg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Kaloyan</a:t>
            </a:r>
            <a:r>
              <a:rPr lang="en-GB" dirty="0" smtClean="0"/>
              <a:t> Yordanov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/>
              <a:t>Class: 9b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 smtClean="0">
                <a:hlinkClick r:id="rId4"/>
              </a:rPr>
              <a:t>kyayordanov18</a:t>
            </a:r>
            <a:r>
              <a:rPr lang="bg-BG" dirty="0" smtClean="0">
                <a:hlinkClick r:id="rId4"/>
              </a:rPr>
              <a:t>@</a:t>
            </a:r>
            <a:r>
              <a:rPr lang="en-GB" dirty="0" smtClean="0">
                <a:hlinkClick r:id="rId4"/>
              </a:rPr>
              <a:t>codingburgas.bg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Viktor </a:t>
            </a:r>
            <a:r>
              <a:rPr lang="en-GB" dirty="0" err="1"/>
              <a:t>Kavaldjiev</a:t>
            </a: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/>
              <a:t>Class: 9v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 err="1">
                <a:hlinkClick r:id="rId5"/>
              </a:rPr>
              <a:t>vgkavaldzhiev</a:t>
            </a:r>
            <a:r>
              <a:rPr lang="bg-BG" dirty="0">
                <a:hlinkClick r:id="rId5"/>
              </a:rPr>
              <a:t>@</a:t>
            </a:r>
            <a:r>
              <a:rPr lang="en-GB" dirty="0" smtClean="0">
                <a:hlinkClick r:id="rId5"/>
              </a:rPr>
              <a:t>codingburgas.bg</a:t>
            </a:r>
            <a:endParaRPr lang="en-GB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 smtClean="0"/>
              <a:t>Plamen</a:t>
            </a:r>
            <a:r>
              <a:rPr lang="en-GB" dirty="0" smtClean="0"/>
              <a:t> </a:t>
            </a:r>
            <a:r>
              <a:rPr lang="en-GB" dirty="0" err="1" smtClean="0"/>
              <a:t>Petkov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/>
              <a:t>Class: 9g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dirty="0" err="1" smtClean="0">
                <a:hlinkClick r:id="rId6"/>
              </a:rPr>
              <a:t>Pcpetkov</a:t>
            </a:r>
            <a:r>
              <a:rPr lang="bg-BG" dirty="0" smtClean="0">
                <a:hlinkClick r:id="rId6"/>
              </a:rPr>
              <a:t>@</a:t>
            </a:r>
            <a:r>
              <a:rPr lang="en-GB" dirty="0" smtClean="0">
                <a:hlinkClick r:id="rId6"/>
              </a:rPr>
              <a:t>codingburgas.bg</a:t>
            </a:r>
            <a:endParaRPr lang="bg-BG" dirty="0" smtClean="0"/>
          </a:p>
          <a:p>
            <a:pPr marL="1371600" lvl="3" indent="0">
              <a:buNone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  <a:p>
            <a:pPr lvl="1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1026" name="Picture 2" descr="Importance of Teamwork: Key Benefits for Product Teams – Hygger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10" y="2630539"/>
            <a:ext cx="4501024" cy="270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our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16" y="1576647"/>
            <a:ext cx="5812052" cy="4790902"/>
          </a:xfrm>
        </p:spPr>
      </p:pic>
      <p:sp>
        <p:nvSpPr>
          <p:cNvPr id="5" name="Rectangle 4"/>
          <p:cNvSpPr/>
          <p:nvPr/>
        </p:nvSpPr>
        <p:spPr>
          <a:xfrm>
            <a:off x="2131747" y="3453010"/>
            <a:ext cx="399498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simplified flowchart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778886" cy="115481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programming language and programs: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3BAEC84-D752-4E3B-9C03-8B35BFC0A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764" y="2178591"/>
            <a:ext cx="1493119" cy="167851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45E9EDB8-BADD-4986-9BBB-4E6DFF255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17" y="2178591"/>
            <a:ext cx="1634411" cy="165649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C264D067-8A19-47CA-9B86-D4FBE3B80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414" y="4480443"/>
            <a:ext cx="2973479" cy="1404968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2050" name="Picture 2" descr="Explained: What is Discord? -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64" y="4342029"/>
            <a:ext cx="1671669" cy="1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C371EE09-2B19-4014-9AE9-C937E06541F6}"/>
              </a:ext>
            </a:extLst>
          </p:cNvPr>
          <p:cNvSpPr txBox="1">
            <a:spLocks/>
          </p:cNvSpPr>
          <p:nvPr/>
        </p:nvSpPr>
        <p:spPr>
          <a:xfrm>
            <a:off x="2265698" y="2614313"/>
            <a:ext cx="3935597" cy="287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Programs:</a:t>
            </a:r>
            <a:endParaRPr lang="en-US" sz="280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Visual Studio - that is the IDE where we wrote the code</a:t>
            </a:r>
            <a:endParaRPr lang="en-US" sz="200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/>
              <a:t>Git</a:t>
            </a:r>
            <a:r>
              <a:rPr lang="en-US" sz="2000" dirty="0" smtClean="0"/>
              <a:t> hub - this is the platform for committing and keeping the code</a:t>
            </a:r>
            <a:endParaRPr lang="en-US" sz="2000" dirty="0" smtClean="0">
              <a:cs typeface="Calibri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Discord - we used it for calls, collaboration and teamwork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Calibri"/>
              </a:rPr>
              <a:t>C++ - that is the programming language that we used to write our code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bg-B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improvements possible?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of course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going to improve our code?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it is very possible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are we going to improve our code.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add more functions.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can make a log in menu to remember the user that often uses our programme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try our best to spread the programme to all countries in Europe and then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continents.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dream?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dream is that our programme becomes very popular and be able to help a lot of people across the world and maybe make them more close to each other!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01535" y="1062838"/>
            <a:ext cx="5037667" cy="471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ctr"/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F20B7C8E-B819-43F3-AAF9-EE50B1A83630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2C333A"/>
    </a:dk2>
    <a:lt2>
      <a:srgbClr val="D6ECED"/>
    </a:lt2>
    <a:accent1>
      <a:srgbClr val="DE32DE"/>
    </a:accent1>
    <a:accent2>
      <a:srgbClr val="F42B8A"/>
    </a:accent2>
    <a:accent3>
      <a:srgbClr val="349FE7"/>
    </a:accent3>
    <a:accent4>
      <a:srgbClr val="565FF8"/>
    </a:accent4>
    <a:accent5>
      <a:srgbClr val="876BE7"/>
    </a:accent5>
    <a:accent6>
      <a:srgbClr val="F268C2"/>
    </a:accent6>
    <a:hlink>
      <a:srgbClr val="F55CF9"/>
    </a:hlink>
    <a:folHlink>
      <a:srgbClr val="E8A0E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189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C++ STRING –  PROJECT</vt:lpstr>
      <vt:lpstr>Who are we?</vt:lpstr>
      <vt:lpstr>Chart of our program.</vt:lpstr>
      <vt:lpstr>Used programming language and programs:</vt:lpstr>
      <vt:lpstr>Improvements?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STRING–  PROJECT</dc:title>
  <dc:creator>Петър Красимиров Стоев</dc:creator>
  <cp:lastModifiedBy>ViKi</cp:lastModifiedBy>
  <cp:revision>13</cp:revision>
  <dcterms:created xsi:type="dcterms:W3CDTF">2020-06-11T07:51:30Z</dcterms:created>
  <dcterms:modified xsi:type="dcterms:W3CDTF">2020-06-12T08:12:12Z</dcterms:modified>
</cp:coreProperties>
</file>