
<file path=[Content_Types].xml><?xml version="1.0" encoding="utf-8"?>
<Types xmlns="http://schemas.openxmlformats.org/package/2006/content-types">
  <Default Extension="fntdata" ContentType="application/x-fontdata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8" r:id="rId3"/>
    <p:sldId id="259" r:id="rId4"/>
    <p:sldId id="273" r:id="rId5"/>
    <p:sldId id="260" r:id="rId6"/>
    <p:sldId id="278" r:id="rId7"/>
    <p:sldId id="268" r:id="rId8"/>
    <p:sldId id="279" r:id="rId9"/>
    <p:sldId id="262" r:id="rId10"/>
  </p:sldIdLst>
  <p:sldSz cx="9144000" cy="5143500" type="screen16x9"/>
  <p:notesSz cx="6858000" cy="9144000"/>
  <p:embeddedFontLst>
    <p:embeddedFont>
      <p:font typeface="Amatic SC" panose="020B0604020202020204" charset="-79"/>
      <p:regular r:id="rId12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erriweather" panose="020B0604020202020204" charset="-52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523F56-0D02-4175-A64D-45E582D6819D}">
  <a:tblStyle styleId="{80523F56-0D02-4175-A64D-45E582D681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1" name="Google Shape;205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gcd3764d21_22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1" name="Google Shape;1981;gcd3764d21_22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9" name="Google Shape;211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"/>
          <p:cNvSpPr txBox="1">
            <a:spLocks noGrp="1"/>
          </p:cNvSpPr>
          <p:nvPr>
            <p:ph type="body" idx="1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 i="1">
                <a:solidFill>
                  <a:schemeClr val="accent1"/>
                </a:solidFill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 i="1">
                <a:solidFill>
                  <a:schemeClr val="accent1"/>
                </a:solidFill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 i="1">
                <a:solidFill>
                  <a:schemeClr val="accent1"/>
                </a:solidFill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2" name="Google Shape;482;p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55D4B"/>
                </a:solidFill>
              </a:defRPr>
            </a:lvl1pPr>
            <a:lvl2pPr lvl="1">
              <a:buNone/>
              <a:defRPr>
                <a:solidFill>
                  <a:srgbClr val="F55D4B"/>
                </a:solidFill>
              </a:defRPr>
            </a:lvl2pPr>
            <a:lvl3pPr lvl="2">
              <a:buNone/>
              <a:defRPr>
                <a:solidFill>
                  <a:srgbClr val="F55D4B"/>
                </a:solidFill>
              </a:defRPr>
            </a:lvl3pPr>
            <a:lvl4pPr lvl="3">
              <a:buNone/>
              <a:defRPr>
                <a:solidFill>
                  <a:srgbClr val="F55D4B"/>
                </a:solidFill>
              </a:defRPr>
            </a:lvl4pPr>
            <a:lvl5pPr lvl="4">
              <a:buNone/>
              <a:defRPr>
                <a:solidFill>
                  <a:srgbClr val="F55D4B"/>
                </a:solidFill>
              </a:defRPr>
            </a:lvl5pPr>
            <a:lvl6pPr lvl="5">
              <a:buNone/>
              <a:defRPr>
                <a:solidFill>
                  <a:srgbClr val="F55D4B"/>
                </a:solidFill>
              </a:defRPr>
            </a:lvl6pPr>
            <a:lvl7pPr lvl="6">
              <a:buNone/>
              <a:defRPr>
                <a:solidFill>
                  <a:srgbClr val="F55D4B"/>
                </a:solidFill>
              </a:defRPr>
            </a:lvl7pPr>
            <a:lvl8pPr lvl="7">
              <a:buNone/>
              <a:defRPr>
                <a:solidFill>
                  <a:srgbClr val="F55D4B"/>
                </a:solidFill>
              </a:defRPr>
            </a:lvl8pPr>
            <a:lvl9pPr lvl="8">
              <a:buNone/>
              <a:defRPr>
                <a:solidFill>
                  <a:srgbClr val="F55D4B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3" name="Google Shape;483;p4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484" name="Google Shape;484;p4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4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488" name="Google Shape;488;p4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4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509" name="Google Shape;509;p4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4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516" name="Google Shape;516;p4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4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30" name="Google Shape;530;p4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4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548" name="Google Shape;548;p4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" name="Google Shape;1252;p8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253" name="Google Shape;1253;p8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6" name="Google Shape;1256;p8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257" name="Google Shape;1257;p8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8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261" name="Google Shape;1261;p8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8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265" name="Google Shape;1265;p8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8" name="Google Shape;1268;p8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269" name="Google Shape;1269;p8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8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278" name="Google Shape;1278;p8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8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287" name="Google Shape;1287;p8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8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298" name="Google Shape;1298;p8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8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301" name="Google Shape;1301;p8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8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306" name="Google Shape;1306;p8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6" name="Google Shape;1436;p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437" name="Google Shape;1437;p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6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media" Target="../media/media4.mp3"/><Relationship Id="rId7" Type="http://schemas.openxmlformats.org/officeDocument/2006/relationships/image" Target="../media/image1.png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4.xml"/><Relationship Id="rId4" Type="http://schemas.openxmlformats.org/officeDocument/2006/relationships/audio" Target="../media/media4.mp3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6.png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6" Type="http://schemas.openxmlformats.org/officeDocument/2006/relationships/image" Target="../media/image5.png"/><Relationship Id="rId11" Type="http://schemas.openxmlformats.org/officeDocument/2006/relationships/image" Target="../media/image1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quadSquad</a:t>
            </a:r>
            <a:endParaRPr dirty="0"/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2503A12E-58FF-4EBB-9C39-21513AE688CD}"/>
              </a:ext>
            </a:extLst>
          </p:cNvPr>
          <p:cNvSpPr txBox="1"/>
          <p:nvPr/>
        </p:nvSpPr>
        <p:spPr>
          <a:xfrm>
            <a:off x="3325390" y="2843212"/>
            <a:ext cx="2493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err="1">
                <a:solidFill>
                  <a:schemeClr val="lt1"/>
                </a:solidFill>
                <a:latin typeface="Amatic SC"/>
                <a:cs typeface="Amatic SC"/>
                <a:sym typeface="Amatic SC"/>
              </a:rPr>
              <a:t>The</a:t>
            </a:r>
            <a:r>
              <a:rPr lang="bg-BG" sz="2400" dirty="0">
                <a:solidFill>
                  <a:schemeClr val="lt1"/>
                </a:solidFill>
                <a:latin typeface="Amatic SC"/>
                <a:cs typeface="Amatic SC"/>
                <a:sym typeface="Amatic SC"/>
              </a:rPr>
              <a:t> </a:t>
            </a:r>
            <a:r>
              <a:rPr lang="bg-BG" sz="2400" dirty="0" err="1">
                <a:solidFill>
                  <a:schemeClr val="lt1"/>
                </a:solidFill>
                <a:latin typeface="Amatic SC"/>
                <a:cs typeface="Amatic SC"/>
                <a:sym typeface="Amatic SC"/>
              </a:rPr>
              <a:t>Bletchley</a:t>
            </a:r>
            <a:r>
              <a:rPr lang="bg-BG" sz="2400" dirty="0">
                <a:solidFill>
                  <a:schemeClr val="lt1"/>
                </a:solidFill>
                <a:latin typeface="Amatic SC"/>
                <a:cs typeface="Amatic SC"/>
                <a:sym typeface="Amatic SC"/>
              </a:rPr>
              <a:t> </a:t>
            </a:r>
            <a:r>
              <a:rPr lang="bg-BG" sz="2400" dirty="0" err="1">
                <a:solidFill>
                  <a:schemeClr val="lt1"/>
                </a:solidFill>
                <a:latin typeface="Amatic SC"/>
                <a:cs typeface="Amatic SC"/>
                <a:sym typeface="Amatic SC"/>
              </a:rPr>
              <a:t>code</a:t>
            </a:r>
            <a:r>
              <a:rPr lang="bg-BG" sz="2400" dirty="0">
                <a:solidFill>
                  <a:schemeClr val="lt1"/>
                </a:solidFill>
                <a:latin typeface="Amatic SC"/>
                <a:cs typeface="Amatic SC"/>
                <a:sym typeface="Amatic SC"/>
              </a:rPr>
              <a:t> </a:t>
            </a:r>
            <a:r>
              <a:rPr lang="bg-BG" sz="2400" dirty="0" err="1">
                <a:solidFill>
                  <a:schemeClr val="lt1"/>
                </a:solidFill>
                <a:latin typeface="Amatic SC"/>
                <a:cs typeface="Amatic SC"/>
                <a:sym typeface="Amatic SC"/>
              </a:rPr>
              <a:t>breakers</a:t>
            </a:r>
            <a:endParaRPr lang="en-US" sz="2400" dirty="0">
              <a:solidFill>
                <a:schemeClr val="lt1"/>
              </a:solidFill>
              <a:latin typeface="Amatic SC"/>
              <a:cs typeface="Amatic SC"/>
              <a:sym typeface="Amatic SC"/>
            </a:endParaRPr>
          </a:p>
        </p:txBody>
      </p:sp>
      <p:pic>
        <p:nvPicPr>
          <p:cNvPr id="3" name="Jan_12_23.17">
            <a:hlinkClick r:id="" action="ppaction://media"/>
            <a:extLst>
              <a:ext uri="{FF2B5EF4-FFF2-40B4-BE49-F238E27FC236}">
                <a16:creationId xmlns:a16="http://schemas.microsoft.com/office/drawing/2014/main" id="{DEF28F66-BC82-47FB-AA56-9A3A889BE15D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20047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4138" y="105570"/>
            <a:ext cx="458788" cy="458788"/>
          </a:xfrm>
          <a:prstGeom prst="rect">
            <a:avLst/>
          </a:prstGeom>
        </p:spPr>
      </p:pic>
    </p:spTree>
  </p:cSld>
  <p:clrMapOvr>
    <a:masterClrMapping/>
  </p:clrMapOvr>
  <p:transition advClick="0" advTm="751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50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73171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15"/>
          <p:cNvSpPr txBox="1">
            <a:spLocks noGrp="1"/>
          </p:cNvSpPr>
          <p:nvPr>
            <p:ph type="ctrTitle" idx="4294967295"/>
          </p:nvPr>
        </p:nvSpPr>
        <p:spPr>
          <a:xfrm>
            <a:off x="1715250" y="1457944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Hello!</a:t>
            </a:r>
            <a:endParaRPr sz="4800" dirty="0"/>
          </a:p>
        </p:txBody>
      </p:sp>
      <p:sp>
        <p:nvSpPr>
          <p:cNvPr id="1907" name="Google Shape;1907;p15"/>
          <p:cNvSpPr txBox="1">
            <a:spLocks noGrp="1"/>
          </p:cNvSpPr>
          <p:nvPr>
            <p:ph type="body" idx="4294967295"/>
          </p:nvPr>
        </p:nvSpPr>
        <p:spPr>
          <a:xfrm>
            <a:off x="1715250" y="2204100"/>
            <a:ext cx="5713500" cy="20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Team:</a:t>
            </a:r>
          </a:p>
          <a:p>
            <a:pPr marL="285750" indent="-285750"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Viktor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Kavaldzhiev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10v</a:t>
            </a:r>
          </a:p>
          <a:p>
            <a:pPr marL="285750" indent="-285750"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Magdalena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Omayska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10v</a:t>
            </a:r>
          </a:p>
          <a:p>
            <a:pPr marL="285750" indent="-285750"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Vasil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Stanchev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10v</a:t>
            </a:r>
          </a:p>
          <a:p>
            <a:pPr marL="285750" indent="-285750" algn="ctr"/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Yoana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Stoyanova, 10v</a:t>
            </a:r>
          </a:p>
          <a:p>
            <a:pPr marL="285750" indent="-285750" algn="ctr"/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ctr"/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ctr"/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ctr"/>
            <a:endParaRPr sz="1800" dirty="0"/>
          </a:p>
        </p:txBody>
      </p:sp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Jan_12_23.17">
            <a:hlinkClick r:id="" action="ppaction://media"/>
            <a:extLst>
              <a:ext uri="{FF2B5EF4-FFF2-40B4-BE49-F238E27FC236}">
                <a16:creationId xmlns:a16="http://schemas.microsoft.com/office/drawing/2014/main" id="{C3D7072F-DF77-41A6-BAE4-D9BFCACC43BB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7918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5569" y="35057"/>
            <a:ext cx="393570" cy="393570"/>
          </a:xfrm>
          <a:prstGeom prst="rect">
            <a:avLst/>
          </a:prstGeom>
        </p:spPr>
      </p:pic>
    </p:spTree>
  </p:cSld>
  <p:clrMapOvr>
    <a:masterClrMapping/>
  </p:clrMapOvr>
  <p:transition advClick="0" advTm="1964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63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47561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900" y="1620375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spc="-100" dirty="0">
                <a:solidFill>
                  <a:srgbClr val="FFFFFF"/>
                </a:solidFill>
              </a:rPr>
              <a:t>Stages of realization</a:t>
            </a:r>
            <a:endParaRPr lang="en-US"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Slide_3 (online-audio-converter.com)">
            <a:hlinkClick r:id="" action="ppaction://media"/>
            <a:extLst>
              <a:ext uri="{FF2B5EF4-FFF2-40B4-BE49-F238E27FC236}">
                <a16:creationId xmlns:a16="http://schemas.microsoft.com/office/drawing/2014/main" id="{A4A96643-E00F-4AD5-8889-90A681594F7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338" y="81382"/>
            <a:ext cx="394800" cy="394800"/>
          </a:xfrm>
          <a:prstGeom prst="rect">
            <a:avLst/>
          </a:prstGeom>
        </p:spPr>
      </p:pic>
    </p:spTree>
  </p:cSld>
  <p:clrMapOvr>
    <a:masterClrMapping/>
  </p:clrMapOvr>
  <p:transition advClick="0" advTm="449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p30"/>
          <p:cNvSpPr/>
          <p:nvPr/>
        </p:nvSpPr>
        <p:spPr>
          <a:xfrm>
            <a:off x="905075" y="1692425"/>
            <a:ext cx="1788900" cy="1758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Planning</a:t>
            </a:r>
            <a:endParaRPr sz="1200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55" name="Google Shape;2055;p30"/>
          <p:cNvSpPr/>
          <p:nvPr/>
        </p:nvSpPr>
        <p:spPr>
          <a:xfrm>
            <a:off x="6449687" y="1692425"/>
            <a:ext cx="1788900" cy="1758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Presentation</a:t>
            </a:r>
            <a:endParaRPr sz="1200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56" name="Google Shape;2056;p30"/>
          <p:cNvSpPr/>
          <p:nvPr/>
        </p:nvSpPr>
        <p:spPr>
          <a:xfrm>
            <a:off x="3677381" y="1692425"/>
            <a:ext cx="1788900" cy="1758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Realization</a:t>
            </a:r>
            <a:endParaRPr sz="1200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057" name="Google Shape;2057;p30"/>
          <p:cNvCxnSpPr>
            <a:endCxn id="2056" idx="2"/>
          </p:cNvCxnSpPr>
          <p:nvPr/>
        </p:nvCxnSpPr>
        <p:spPr>
          <a:xfrm>
            <a:off x="2694281" y="2571875"/>
            <a:ext cx="983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2058" name="Google Shape;2058;p30"/>
          <p:cNvCxnSpPr>
            <a:cxnSpLocks/>
            <a:endCxn id="2055" idx="2"/>
          </p:cNvCxnSpPr>
          <p:nvPr/>
        </p:nvCxnSpPr>
        <p:spPr>
          <a:xfrm>
            <a:off x="5466587" y="2571875"/>
            <a:ext cx="983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2059" name="Google Shape;2059;p3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Slide_4_1 (online-audio-converter.com)">
            <a:hlinkClick r:id="" action="ppaction://media"/>
            <a:extLst>
              <a:ext uri="{FF2B5EF4-FFF2-40B4-BE49-F238E27FC236}">
                <a16:creationId xmlns:a16="http://schemas.microsoft.com/office/drawing/2014/main" id="{F204E37F-3684-4496-86C0-7C3609F430F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39106" y="77918"/>
            <a:ext cx="400713" cy="400713"/>
          </a:xfrm>
          <a:prstGeom prst="rect">
            <a:avLst/>
          </a:prstGeom>
        </p:spPr>
      </p:pic>
      <p:pic>
        <p:nvPicPr>
          <p:cNvPr id="3" name="slide4_part2_maggie (1)">
            <a:hlinkClick r:id="" action="ppaction://media"/>
            <a:extLst>
              <a:ext uri="{FF2B5EF4-FFF2-40B4-BE49-F238E27FC236}">
                <a16:creationId xmlns:a16="http://schemas.microsoft.com/office/drawing/2014/main" id="{D5449B40-02CC-42FA-9954-2C6EB47AA6E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39107" y="648494"/>
            <a:ext cx="400714" cy="400714"/>
          </a:xfrm>
          <a:prstGeom prst="rect">
            <a:avLst/>
          </a:prstGeom>
        </p:spPr>
      </p:pic>
    </p:spTree>
  </p:cSld>
  <p:clrMapOvr>
    <a:masterClrMapping/>
  </p:clrMapOvr>
  <p:transition advClick="0" advTm="2913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1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019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110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647D95D0-542C-4AF4-B008-F227377CA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730182"/>
            <a:ext cx="6880500" cy="582900"/>
          </a:xfrm>
        </p:spPr>
        <p:txBody>
          <a:bodyPr/>
          <a:lstStyle/>
          <a:p>
            <a:r>
              <a:rPr lang="en-US" sz="2800" spc="-100" dirty="0"/>
              <a:t>Diagram for our program</a:t>
            </a:r>
            <a:br>
              <a:rPr lang="en-US" dirty="0"/>
            </a:br>
            <a:endParaRPr lang="en-US" dirty="0"/>
          </a:p>
        </p:txBody>
      </p:sp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86C3DC35-D363-461A-8B55-B993185066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265" y="1160246"/>
            <a:ext cx="7179469" cy="3137337"/>
          </a:xfrm>
          <a:prstGeom prst="rect">
            <a:avLst/>
          </a:prstGeom>
        </p:spPr>
      </p:pic>
      <p:pic>
        <p:nvPicPr>
          <p:cNvPr id="5" name="slide_5_online-audio-converter.com">
            <a:hlinkClick r:id="" action="ppaction://media"/>
            <a:extLst>
              <a:ext uri="{FF2B5EF4-FFF2-40B4-BE49-F238E27FC236}">
                <a16:creationId xmlns:a16="http://schemas.microsoft.com/office/drawing/2014/main" id="{AD95F1C9-ECDB-4D5B-8A28-B2DD9A8DE40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5570" y="85726"/>
            <a:ext cx="464344" cy="464344"/>
          </a:xfrm>
          <a:prstGeom prst="rect">
            <a:avLst/>
          </a:prstGeom>
        </p:spPr>
      </p:pic>
    </p:spTree>
  </p:cSld>
  <p:clrMapOvr>
    <a:masterClrMapping/>
  </p:clrMapOvr>
  <p:transition advClick="0" advTm="1562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62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35"/>
          <p:cNvSpPr/>
          <p:nvPr/>
        </p:nvSpPr>
        <p:spPr>
          <a:xfrm>
            <a:off x="2748000" y="1093776"/>
            <a:ext cx="3647885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5" name="Google Shape;2115;p35"/>
          <p:cNvSpPr txBox="1">
            <a:spLocks noGrp="1"/>
          </p:cNvSpPr>
          <p:nvPr>
            <p:ph type="subTitle" idx="1"/>
          </p:nvPr>
        </p:nvSpPr>
        <p:spPr>
          <a:xfrm>
            <a:off x="1557842" y="454252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matic SC"/>
                <a:cs typeface="Amatic SC"/>
              </a:rPr>
              <a:t>The functions and files that we used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Amatic SC"/>
              <a:cs typeface="Amatic SC"/>
              <a:sym typeface="Amatic SC"/>
            </a:endParaRPr>
          </a:p>
        </p:txBody>
      </p:sp>
      <p:sp>
        <p:nvSpPr>
          <p:cNvPr id="2116" name="Google Shape;2116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slide6_maggie">
            <a:hlinkClick r:id="" action="ppaction://media"/>
            <a:extLst>
              <a:ext uri="{FF2B5EF4-FFF2-40B4-BE49-F238E27FC236}">
                <a16:creationId xmlns:a16="http://schemas.microsoft.com/office/drawing/2014/main" id="{77486875-613D-45F5-BB8B-AB7496F1AFC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48432" y="127788"/>
            <a:ext cx="407994" cy="40799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136751B-C926-4E87-9FAB-C47B853107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76" b="1467"/>
          <a:stretch/>
        </p:blipFill>
        <p:spPr bwMode="auto">
          <a:xfrm>
            <a:off x="2904245" y="1250152"/>
            <a:ext cx="3360827" cy="224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 advTm="197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69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p25"/>
          <p:cNvSpPr txBox="1">
            <a:spLocks noGrp="1"/>
          </p:cNvSpPr>
          <p:nvPr>
            <p:ph type="title"/>
          </p:nvPr>
        </p:nvSpPr>
        <p:spPr>
          <a:xfrm>
            <a:off x="1131750" y="390842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-US" dirty="0"/>
              <a:t>USED TECHNOLOGIES</a:t>
            </a:r>
            <a:endParaRPr dirty="0"/>
          </a:p>
        </p:txBody>
      </p:sp>
      <p:sp>
        <p:nvSpPr>
          <p:cNvPr id="1984" name="Google Shape;1984;p2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985" name="Google Shape;1985;p25"/>
          <p:cNvGrpSpPr/>
          <p:nvPr/>
        </p:nvGrpSpPr>
        <p:grpSpPr>
          <a:xfrm>
            <a:off x="2322571" y="1055361"/>
            <a:ext cx="3737900" cy="3588875"/>
            <a:chOff x="2318596" y="692877"/>
            <a:chExt cx="3737900" cy="3588875"/>
          </a:xfrm>
        </p:grpSpPr>
        <p:sp>
          <p:nvSpPr>
            <p:cNvPr id="1986" name="Google Shape;1986;p25"/>
            <p:cNvSpPr/>
            <p:nvPr/>
          </p:nvSpPr>
          <p:spPr>
            <a:xfrm rot="-6596588">
              <a:off x="3726388" y="3510395"/>
              <a:ext cx="771357" cy="77135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987" name="Google Shape;1987;p25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988" name="Google Shape;1988;p25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989" name="Google Shape;1989;p25"/>
            <p:cNvSpPr/>
            <p:nvPr/>
          </p:nvSpPr>
          <p:spPr>
            <a:xfrm rot="15001380">
              <a:off x="4374915" y="692877"/>
              <a:ext cx="1681581" cy="168158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991" name="Google Shape;1991;p25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990" name="Google Shape;1990;p25"/>
            <p:cNvSpPr/>
            <p:nvPr/>
          </p:nvSpPr>
          <p:spPr>
            <a:xfrm rot="15002134">
              <a:off x="2506614" y="2114401"/>
              <a:ext cx="629106" cy="62910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sp>
        <p:nvSpPr>
          <p:cNvPr id="1993" name="Google Shape;1993;p25"/>
          <p:cNvSpPr/>
          <p:nvPr/>
        </p:nvSpPr>
        <p:spPr>
          <a:xfrm>
            <a:off x="4447194" y="2196766"/>
            <a:ext cx="2440200" cy="2440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96" name="Google Shape;1996;p25"/>
          <p:cNvSpPr/>
          <p:nvPr/>
        </p:nvSpPr>
        <p:spPr>
          <a:xfrm>
            <a:off x="3566937" y="1755053"/>
            <a:ext cx="1423800" cy="14238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8" name="Picture 10" descr="Icon&#10;&#10;Description automatically generated">
            <a:extLst>
              <a:ext uri="{FF2B5EF4-FFF2-40B4-BE49-F238E27FC236}">
                <a16:creationId xmlns:a16="http://schemas.microsoft.com/office/drawing/2014/main" id="{D670DF84-6111-4BEA-89A5-288DD1674B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0824" y="2973602"/>
            <a:ext cx="820283" cy="765168"/>
          </a:xfrm>
          <a:prstGeom prst="rect">
            <a:avLst/>
          </a:prstGeom>
        </p:spPr>
      </p:pic>
      <p:pic>
        <p:nvPicPr>
          <p:cNvPr id="17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FB5CAF80-DCB8-40E4-9AEE-4ABAE4DE91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2897" y="3875803"/>
            <a:ext cx="758338" cy="758338"/>
          </a:xfrm>
          <a:prstGeom prst="rect">
            <a:avLst/>
          </a:prstGeom>
        </p:spPr>
      </p:pic>
      <p:pic>
        <p:nvPicPr>
          <p:cNvPr id="19" name="Picture 19" descr="Icon&#10;&#10;Description automatically generated">
            <a:extLst>
              <a:ext uri="{FF2B5EF4-FFF2-40B4-BE49-F238E27FC236}">
                <a16:creationId xmlns:a16="http://schemas.microsoft.com/office/drawing/2014/main" id="{B9609F74-4254-484F-A485-8C75220DF6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3771" y="1345856"/>
            <a:ext cx="791819" cy="886365"/>
          </a:xfrm>
          <a:prstGeom prst="rect">
            <a:avLst/>
          </a:prstGeom>
        </p:spPr>
      </p:pic>
      <p:pic>
        <p:nvPicPr>
          <p:cNvPr id="20" name="Picture 50" descr="A close up of a sign&#10;&#10;Description automatically generated">
            <a:extLst>
              <a:ext uri="{FF2B5EF4-FFF2-40B4-BE49-F238E27FC236}">
                <a16:creationId xmlns:a16="http://schemas.microsoft.com/office/drawing/2014/main" id="{FBB93F20-7B71-47BE-B795-57EC86FD96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03485" y="2116813"/>
            <a:ext cx="886404" cy="769748"/>
          </a:xfrm>
          <a:prstGeom prst="rect">
            <a:avLst/>
          </a:prstGeom>
        </p:spPr>
      </p:pic>
      <p:pic>
        <p:nvPicPr>
          <p:cNvPr id="21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B5C0FA6D-57CB-4627-BC90-7D2D076789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44774" y="2583639"/>
            <a:ext cx="1598320" cy="1598320"/>
          </a:xfrm>
          <a:prstGeom prst="rect">
            <a:avLst/>
          </a:prstGeom>
        </p:spPr>
      </p:pic>
      <p:pic>
        <p:nvPicPr>
          <p:cNvPr id="22" name="Picture 16" descr="Icon&#10;&#10;Description automatically generated">
            <a:extLst>
              <a:ext uri="{FF2B5EF4-FFF2-40B4-BE49-F238E27FC236}">
                <a16:creationId xmlns:a16="http://schemas.microsoft.com/office/drawing/2014/main" id="{7C50A02A-F948-4E91-96E9-5D0EE308C4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56675" y="2411833"/>
            <a:ext cx="716372" cy="723558"/>
          </a:xfrm>
          <a:prstGeom prst="rect">
            <a:avLst/>
          </a:prstGeom>
        </p:spPr>
      </p:pic>
      <p:pic>
        <p:nvPicPr>
          <p:cNvPr id="3" name="Slide_7 (online-audio-converter.com)">
            <a:hlinkClick r:id="" action="ppaction://media"/>
            <a:extLst>
              <a:ext uri="{FF2B5EF4-FFF2-40B4-BE49-F238E27FC236}">
                <a16:creationId xmlns:a16="http://schemas.microsoft.com/office/drawing/2014/main" id="{C0848FA6-F5C1-414F-A05C-6CB0EFC3ED3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284163" y="77918"/>
            <a:ext cx="487363" cy="487363"/>
          </a:xfrm>
          <a:prstGeom prst="rect">
            <a:avLst/>
          </a:prstGeom>
        </p:spPr>
      </p:pic>
    </p:spTree>
  </p:cSld>
  <p:clrMapOvr>
    <a:masterClrMapping/>
  </p:clrMapOvr>
  <p:transition advClick="0" advTm="1528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28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36"/>
          <p:cNvSpPr txBox="1">
            <a:spLocks noGrp="1"/>
          </p:cNvSpPr>
          <p:nvPr>
            <p:ph type="ctrTitle" idx="4294967295"/>
          </p:nvPr>
        </p:nvSpPr>
        <p:spPr>
          <a:xfrm>
            <a:off x="1715250" y="2157750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lt1"/>
                </a:solidFill>
              </a:rPr>
              <a:t>Thanks!</a:t>
            </a: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2124" name="Google Shape;2124;p3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Jan_12_23.182">
            <a:hlinkClick r:id="" action="ppaction://media"/>
            <a:extLst>
              <a:ext uri="{FF2B5EF4-FFF2-40B4-BE49-F238E27FC236}">
                <a16:creationId xmlns:a16="http://schemas.microsoft.com/office/drawing/2014/main" id="{E7F614EC-3A50-47EF-B8C0-8A382DA2B55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69862" y="77918"/>
            <a:ext cx="487363" cy="487363"/>
          </a:xfrm>
          <a:prstGeom prst="rect">
            <a:avLst/>
          </a:prstGeom>
        </p:spPr>
      </p:pic>
    </p:spTree>
  </p:cSld>
  <p:clrMapOvr>
    <a:masterClrMapping/>
  </p:clrMapOvr>
  <p:transition advClick="0" advTm="542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2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19"/>
          <p:cNvSpPr txBox="1">
            <a:spLocks noGrp="1"/>
          </p:cNvSpPr>
          <p:nvPr>
            <p:ph type="ctrTitle" idx="4294967295"/>
          </p:nvPr>
        </p:nvSpPr>
        <p:spPr>
          <a:xfrm>
            <a:off x="1374149" y="2960570"/>
            <a:ext cx="63957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spc="-100" dirty="0">
                <a:solidFill>
                  <a:srgbClr val="FFFFFF"/>
                </a:solidFill>
              </a:rPr>
              <a:t>Now it's time for our GAME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1936" name="Google Shape;1936;p19"/>
          <p:cNvSpPr/>
          <p:nvPr/>
        </p:nvSpPr>
        <p:spPr>
          <a:xfrm>
            <a:off x="3510145" y="801483"/>
            <a:ext cx="2123707" cy="1892065"/>
          </a:xfrm>
          <a:custGeom>
            <a:avLst/>
            <a:gdLst/>
            <a:ahLst/>
            <a:cxnLst/>
            <a:rect l="l" t="t" r="r" b="b"/>
            <a:pathLst>
              <a:path w="89712" h="82958" extrusionOk="0">
                <a:moveTo>
                  <a:pt x="52672" y="2049"/>
                </a:moveTo>
                <a:cubicBezTo>
                  <a:pt x="40979" y="2915"/>
                  <a:pt x="28376" y="5688"/>
                  <a:pt x="19269" y="13072"/>
                </a:cubicBezTo>
                <a:cubicBezTo>
                  <a:pt x="7810" y="22364"/>
                  <a:pt x="-450" y="41692"/>
                  <a:pt x="5574" y="55159"/>
                </a:cubicBezTo>
                <a:cubicBezTo>
                  <a:pt x="12935" y="71613"/>
                  <a:pt x="33988" y="83483"/>
                  <a:pt x="52004" y="82883"/>
                </a:cubicBezTo>
                <a:cubicBezTo>
                  <a:pt x="62654" y="82528"/>
                  <a:pt x="75555" y="78169"/>
                  <a:pt x="80730" y="68854"/>
                </a:cubicBezTo>
                <a:cubicBezTo>
                  <a:pt x="89352" y="53334"/>
                  <a:pt x="86569" y="30516"/>
                  <a:pt x="76722" y="15744"/>
                </a:cubicBezTo>
                <a:cubicBezTo>
                  <a:pt x="69002" y="4163"/>
                  <a:pt x="51061" y="-2643"/>
                  <a:pt x="37641" y="1047"/>
                </a:cubicBezTo>
                <a:cubicBezTo>
                  <a:pt x="22585" y="5187"/>
                  <a:pt x="4685" y="14958"/>
                  <a:pt x="898" y="30107"/>
                </a:cubicBezTo>
                <a:cubicBezTo>
                  <a:pt x="-3402" y="47308"/>
                  <a:pt x="8934" y="71200"/>
                  <a:pt x="25616" y="77205"/>
                </a:cubicBezTo>
                <a:cubicBezTo>
                  <a:pt x="45696" y="84433"/>
                  <a:pt x="76756" y="77025"/>
                  <a:pt x="86743" y="58165"/>
                </a:cubicBezTo>
                <a:cubicBezTo>
                  <a:pt x="93824" y="44791"/>
                  <a:pt x="86932" y="25486"/>
                  <a:pt x="77390" y="13740"/>
                </a:cubicBezTo>
                <a:cubicBezTo>
                  <a:pt x="74163" y="9767"/>
                  <a:pt x="71332" y="4292"/>
                  <a:pt x="66367" y="3051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8" name="Google Shape;1938;p19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Графика 2" descr="Puzzle pieces with solid fill">
            <a:extLst>
              <a:ext uri="{FF2B5EF4-FFF2-40B4-BE49-F238E27FC236}">
                <a16:creationId xmlns:a16="http://schemas.microsoft.com/office/drawing/2014/main" id="{4202E2C7-DB39-4F46-8650-BCE8FF28E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36217" y="1158155"/>
            <a:ext cx="1178720" cy="1178720"/>
          </a:xfrm>
          <a:prstGeom prst="rect">
            <a:avLst/>
          </a:prstGeom>
        </p:spPr>
      </p:pic>
    </p:spTree>
  </p:cSld>
  <p:clrMapOvr>
    <a:masterClrMapping/>
  </p:clrMapOvr>
  <p:transition advClick="0" advTm="1000">
    <p:fade thruBlk="1"/>
  </p:transition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62</Words>
  <Application>Microsoft Office PowerPoint</Application>
  <PresentationFormat>Презентация на цял екран (16:9)</PresentationFormat>
  <Paragraphs>28</Paragraphs>
  <Slides>9</Slides>
  <Notes>9</Notes>
  <HiddenSlides>0</HiddenSlides>
  <MMClips>9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4" baseType="lpstr">
      <vt:lpstr>Amatic SC</vt:lpstr>
      <vt:lpstr>Arial</vt:lpstr>
      <vt:lpstr>Merriweather</vt:lpstr>
      <vt:lpstr>Calibri</vt:lpstr>
      <vt:lpstr>Nathaniel template</vt:lpstr>
      <vt:lpstr>quadSquad</vt:lpstr>
      <vt:lpstr>Hello!</vt:lpstr>
      <vt:lpstr> Stages of realization</vt:lpstr>
      <vt:lpstr>Презентация на PowerPoint</vt:lpstr>
      <vt:lpstr>Diagram for our program </vt:lpstr>
      <vt:lpstr>Презентация на PowerPoint</vt:lpstr>
      <vt:lpstr> USED TECHNOLOGIES</vt:lpstr>
      <vt:lpstr>Thanks!</vt:lpstr>
      <vt:lpstr>Now it's time for our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quadSquad</dc:title>
  <dc:creator>Universe</dc:creator>
  <cp:lastModifiedBy>Йоана</cp:lastModifiedBy>
  <cp:revision>13</cp:revision>
  <dcterms:modified xsi:type="dcterms:W3CDTF">2021-01-12T22:30:47Z</dcterms:modified>
</cp:coreProperties>
</file>