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>
      <p:cViewPr>
        <p:scale>
          <a:sx n="106" d="100"/>
          <a:sy n="106" d="100"/>
        </p:scale>
        <p:origin x="133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89BBA-CEBE-7A4D-DB6F-6664C7227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B437D-1156-84B1-30AB-3EBF288BA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265AB-D0CA-29EC-C332-4F0807329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0478-01D6-3149-A4CB-3887904CC7D5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02EB0-DC18-0F5A-AE6A-E9F30FA34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E14B6-C976-D08B-009A-8EC7BDBA1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34BF9-DBE4-FB47-AD3B-3DE22B1AE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019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10BA3-9DF0-C599-6284-F205BF7CF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629C6-164A-6E71-BB2A-3450AF899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12D66-41A6-3965-25FF-1E6247F1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0478-01D6-3149-A4CB-3887904CC7D5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763B2-1B85-9520-AEA4-6C608D4D0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AC300-AB02-A11B-6190-7707908F9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34BF9-DBE4-FB47-AD3B-3DE22B1AE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143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D33FE7-17CC-1B50-DA55-26B8AA3A22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3666A-D4FB-F1BB-947A-DA1803ACE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E81B9-E90B-D4E9-F34D-168641A8A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0478-01D6-3149-A4CB-3887904CC7D5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C2EB7-F78A-7172-EE93-D5D242D0D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EC5AC-549D-8A0C-8B4E-7069B0CF3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34BF9-DBE4-FB47-AD3B-3DE22B1AE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401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0BF36-A97E-DCF5-B7C0-76C8BC5DD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111FA-A0F4-234E-122A-3A57AB985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10121-6530-0F29-FCF6-552D4974A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0478-01D6-3149-A4CB-3887904CC7D5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0FD7E-DDB3-91E3-6DBE-8ABED1DA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41AEA-7903-F2D2-9739-E1DEEEE05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34BF9-DBE4-FB47-AD3B-3DE22B1AE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76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D573B-EB13-A456-E9C7-FDEDBB2E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0E357-7E41-BAD8-4864-D590E1BAD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951D3-81AB-F25E-14FF-BB7BCEC0A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0478-01D6-3149-A4CB-3887904CC7D5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A4297-08C4-F84C-97F7-97F57624E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99776-A0C6-AB9E-E7AA-A84CD8404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34BF9-DBE4-FB47-AD3B-3DE22B1AE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257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B0113-11EB-92D8-3483-10CB8D4B6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DC096-09B7-3574-7A90-4F341FE0F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10424F-3566-2988-9134-2D357AB4C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F67B3-E264-339A-BB03-2B01FAAD6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0478-01D6-3149-A4CB-3887904CC7D5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50DE3-3062-C85D-4398-B8E479CC7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28F77-3BCB-7E8A-8ED9-69D25778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34BF9-DBE4-FB47-AD3B-3DE22B1AE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674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8AA7E-ED74-B2AB-AD25-7CF74AA14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98232-F1A7-5E5A-C1BD-1E3499BD9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6B1748-3760-0561-5183-91740ADD5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EAAF3F-8C04-F081-FCE2-1FF637938D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A3D1E9-23F9-B77C-4B98-F73A15EB6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5BC6E7-A570-6CDF-453B-9638BA967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0478-01D6-3149-A4CB-3887904CC7D5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532417-1488-B4B4-BB4C-9F9FEF8F1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1FECD9-6286-97ED-E0AD-B199B5029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34BF9-DBE4-FB47-AD3B-3DE22B1AE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5849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3510C-2126-315E-BD9F-38187938B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E66EA2-9D91-01FE-F9F9-411C0BC9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0478-01D6-3149-A4CB-3887904CC7D5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EF4C13-01BF-F57A-A2B9-90E65E499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C04A07-A01F-EF84-2706-F2E0461A1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34BF9-DBE4-FB47-AD3B-3DE22B1AE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79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4AF148-D810-1A37-07B2-029CD8942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0478-01D6-3149-A4CB-3887904CC7D5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5A105D-A46E-2E44-1594-1228ADB37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C0EA55-A604-032E-262A-018C1175E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34BF9-DBE4-FB47-AD3B-3DE22B1AE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48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E51C-56D5-C4AE-D03D-F5CB33FC8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A2B80-4165-FCE1-99DC-AD9B8BC38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BC80D-6F5F-D7DC-55C3-DE530CA58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FF75B-B6B1-7B28-3C2A-3E6EBBFAF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0478-01D6-3149-A4CB-3887904CC7D5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0B4FF-99FD-2C72-6425-3992D9BF1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3FD8A-DF53-A31F-0259-EE752ECF9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34BF9-DBE4-FB47-AD3B-3DE22B1AE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329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8DBA-DFE8-469D-FAAF-F9CD86ACD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E56946-74CD-84B0-F155-B274D7D63B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0D30AB-412C-5A77-2C99-04C6F8DBA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77683A-8834-59B1-A2B2-75E7B194C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0478-01D6-3149-A4CB-3887904CC7D5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4B7B1-66DA-6088-F5C6-D42301658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F4E4B-5FE2-F191-A239-26F844982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34BF9-DBE4-FB47-AD3B-3DE22B1AE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82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BB38E-4180-5178-9653-5F5F0369D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CC793-C02A-31C2-A569-B320753B5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F8A71-3AF7-618E-9059-50B0997F6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A0478-01D6-3149-A4CB-3887904CC7D5}" type="datetimeFigureOut">
              <a:rPr lang="en-GB" smtClean="0"/>
              <a:t>30/05/2023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71FD0-E687-85DC-B38D-03E2FFFCFB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9BE20-6495-9ABF-8F86-E66DCBCDF4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34BF9-DBE4-FB47-AD3B-3DE22B1AED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0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microscope&#10;&#10;Description automatically generated">
            <a:extLst>
              <a:ext uri="{FF2B5EF4-FFF2-40B4-BE49-F238E27FC236}">
                <a16:creationId xmlns:a16="http://schemas.microsoft.com/office/drawing/2014/main" id="{35FB98E5-A06E-9F58-909F-2C9C9793C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131" y="3907434"/>
            <a:ext cx="2095065" cy="208824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F58207-BA0C-1B3C-2D70-AC9B4B359F0E}"/>
              </a:ext>
            </a:extLst>
          </p:cNvPr>
          <p:cNvCxnSpPr>
            <a:cxnSpLocks/>
          </p:cNvCxnSpPr>
          <p:nvPr/>
        </p:nvCxnSpPr>
        <p:spPr>
          <a:xfrm flipV="1">
            <a:off x="2186193" y="1789098"/>
            <a:ext cx="0" cy="21930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075F98-6494-9EF7-96C2-9B931E516A03}"/>
              </a:ext>
            </a:extLst>
          </p:cNvPr>
          <p:cNvCxnSpPr>
            <a:cxnSpLocks/>
          </p:cNvCxnSpPr>
          <p:nvPr/>
        </p:nvCxnSpPr>
        <p:spPr>
          <a:xfrm flipH="1" flipV="1">
            <a:off x="2186193" y="1789098"/>
            <a:ext cx="137249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DEC4AB0-F4CB-5324-8B57-A4A081EBA60A}"/>
              </a:ext>
            </a:extLst>
          </p:cNvPr>
          <p:cNvCxnSpPr>
            <a:cxnSpLocks/>
          </p:cNvCxnSpPr>
          <p:nvPr/>
        </p:nvCxnSpPr>
        <p:spPr>
          <a:xfrm flipH="1">
            <a:off x="4609247" y="1789098"/>
            <a:ext cx="11965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entagon 13">
            <a:extLst>
              <a:ext uri="{FF2B5EF4-FFF2-40B4-BE49-F238E27FC236}">
                <a16:creationId xmlns:a16="http://schemas.microsoft.com/office/drawing/2014/main" id="{F2D6D2BE-5761-F05B-57F3-03000CBA0C8B}"/>
              </a:ext>
            </a:extLst>
          </p:cNvPr>
          <p:cNvSpPr/>
          <p:nvPr/>
        </p:nvSpPr>
        <p:spPr>
          <a:xfrm>
            <a:off x="3558692" y="1593191"/>
            <a:ext cx="1050555" cy="391815"/>
          </a:xfrm>
          <a:prstGeom prst="homePlat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E4C71D-BF7B-F254-B5B4-B9757C275D82}"/>
              </a:ext>
            </a:extLst>
          </p:cNvPr>
          <p:cNvSpPr txBox="1"/>
          <p:nvPr/>
        </p:nvSpPr>
        <p:spPr>
          <a:xfrm>
            <a:off x="3514118" y="1617268"/>
            <a:ext cx="103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Micropump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3CD15C-9504-0F15-99CB-87AC105C67F1}"/>
              </a:ext>
            </a:extLst>
          </p:cNvPr>
          <p:cNvSpPr/>
          <p:nvPr/>
        </p:nvSpPr>
        <p:spPr>
          <a:xfrm>
            <a:off x="5805780" y="1455248"/>
            <a:ext cx="1040860" cy="693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1CD5D3-CD0D-6E19-D507-C37FD54C6BDA}"/>
              </a:ext>
            </a:extLst>
          </p:cNvPr>
          <p:cNvSpPr txBox="1"/>
          <p:nvPr/>
        </p:nvSpPr>
        <p:spPr>
          <a:xfrm>
            <a:off x="5892950" y="1635209"/>
            <a:ext cx="8799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Vaporiser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27CE322-653B-AEA6-58B4-B95C89104792}"/>
              </a:ext>
            </a:extLst>
          </p:cNvPr>
          <p:cNvCxnSpPr>
            <a:cxnSpLocks/>
          </p:cNvCxnSpPr>
          <p:nvPr/>
        </p:nvCxnSpPr>
        <p:spPr>
          <a:xfrm flipH="1">
            <a:off x="6846640" y="1798827"/>
            <a:ext cx="119653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C53286A-1578-2814-9ED4-053B209D1543}"/>
              </a:ext>
            </a:extLst>
          </p:cNvPr>
          <p:cNvSpPr/>
          <p:nvPr/>
        </p:nvSpPr>
        <p:spPr>
          <a:xfrm>
            <a:off x="8052868" y="1455248"/>
            <a:ext cx="1040860" cy="6937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F9BFE9-D567-3EA3-C743-0EA51BA30667}"/>
              </a:ext>
            </a:extLst>
          </p:cNvPr>
          <p:cNvSpPr txBox="1"/>
          <p:nvPr/>
        </p:nvSpPr>
        <p:spPr>
          <a:xfrm>
            <a:off x="8269176" y="1644938"/>
            <a:ext cx="630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Cavity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3C0A232-6E1F-5BE7-F307-CCEECBE3DAED}"/>
              </a:ext>
            </a:extLst>
          </p:cNvPr>
          <p:cNvSpPr/>
          <p:nvPr/>
        </p:nvSpPr>
        <p:spPr>
          <a:xfrm>
            <a:off x="1378703" y="4108570"/>
            <a:ext cx="1697074" cy="168596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DCB8181-9047-3068-C255-ADE81B2545B7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2227240" y="2733650"/>
            <a:ext cx="5815933" cy="13749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0611F9-3BAA-DA45-730D-2A95AF747E79}"/>
              </a:ext>
            </a:extLst>
          </p:cNvPr>
          <p:cNvCxnSpPr>
            <a:cxnSpLocks/>
            <a:stCxn id="25" idx="4"/>
          </p:cNvCxnSpPr>
          <p:nvPr/>
        </p:nvCxnSpPr>
        <p:spPr>
          <a:xfrm>
            <a:off x="2227240" y="5794538"/>
            <a:ext cx="6026645" cy="42453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EA2F029B-D6A0-64D0-4D19-95F1CA3FDE75}"/>
              </a:ext>
            </a:extLst>
          </p:cNvPr>
          <p:cNvSpPr/>
          <p:nvPr/>
        </p:nvSpPr>
        <p:spPr>
          <a:xfrm>
            <a:off x="6653739" y="2710138"/>
            <a:ext cx="3453282" cy="35093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779099A-B0DD-FCA5-28AA-6261F678E661}"/>
              </a:ext>
            </a:extLst>
          </p:cNvPr>
          <p:cNvCxnSpPr>
            <a:cxnSpLocks/>
            <a:stCxn id="77" idx="0"/>
            <a:endCxn id="33" idx="0"/>
          </p:cNvCxnSpPr>
          <p:nvPr/>
        </p:nvCxnSpPr>
        <p:spPr>
          <a:xfrm flipV="1">
            <a:off x="8368150" y="2710138"/>
            <a:ext cx="12230" cy="108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2ACB9A6-4845-C6C9-B78F-9CCDBD204036}"/>
              </a:ext>
            </a:extLst>
          </p:cNvPr>
          <p:cNvGrpSpPr/>
          <p:nvPr/>
        </p:nvGrpSpPr>
        <p:grpSpPr>
          <a:xfrm>
            <a:off x="8104583" y="3798170"/>
            <a:ext cx="1749577" cy="2299522"/>
            <a:chOff x="7547569" y="4348430"/>
            <a:chExt cx="1163739" cy="1667102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BBE1B1A-765A-56EF-3E48-C6A104A96DD7}"/>
                </a:ext>
              </a:extLst>
            </p:cNvPr>
            <p:cNvSpPr/>
            <p:nvPr/>
          </p:nvSpPr>
          <p:spPr>
            <a:xfrm>
              <a:off x="7606004" y="5567867"/>
              <a:ext cx="233762" cy="44766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8D8B74D-4061-E207-D4A1-9C81F99E88B5}"/>
                </a:ext>
              </a:extLst>
            </p:cNvPr>
            <p:cNvSpPr txBox="1"/>
            <p:nvPr/>
          </p:nvSpPr>
          <p:spPr>
            <a:xfrm>
              <a:off x="7839766" y="5626681"/>
              <a:ext cx="710451" cy="175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Sample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B32235E-604A-18ED-1232-BEE66C1EF122}"/>
                </a:ext>
              </a:extLst>
            </p:cNvPr>
            <p:cNvSpPr/>
            <p:nvPr/>
          </p:nvSpPr>
          <p:spPr>
            <a:xfrm>
              <a:off x="7547569" y="5466007"/>
              <a:ext cx="350631" cy="9081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Pentagon 73">
              <a:extLst>
                <a:ext uri="{FF2B5EF4-FFF2-40B4-BE49-F238E27FC236}">
                  <a16:creationId xmlns:a16="http://schemas.microsoft.com/office/drawing/2014/main" id="{96C0D04E-B2AB-1203-3248-DC348BDF2DC3}"/>
                </a:ext>
              </a:extLst>
            </p:cNvPr>
            <p:cNvSpPr/>
            <p:nvPr/>
          </p:nvSpPr>
          <p:spPr>
            <a:xfrm rot="5400000">
              <a:off x="7552036" y="5714969"/>
              <a:ext cx="341692" cy="45719"/>
            </a:xfrm>
            <a:prstGeom prst="homePlat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61C0230-2F3B-F82A-7CF5-CFA61C6B9965}"/>
                </a:ext>
              </a:extLst>
            </p:cNvPr>
            <p:cNvSpPr/>
            <p:nvPr/>
          </p:nvSpPr>
          <p:spPr>
            <a:xfrm>
              <a:off x="7700023" y="4656207"/>
              <a:ext cx="45719" cy="809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6954954-BD73-D8CD-C7AC-B481E72D5690}"/>
                </a:ext>
              </a:extLst>
            </p:cNvPr>
            <p:cNvSpPr txBox="1"/>
            <p:nvPr/>
          </p:nvSpPr>
          <p:spPr>
            <a:xfrm>
              <a:off x="7727128" y="4965305"/>
              <a:ext cx="984180" cy="175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PAL Needle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6B38C84-30F9-85ED-E7D6-23EE3078E937}"/>
                </a:ext>
              </a:extLst>
            </p:cNvPr>
            <p:cNvSpPr/>
            <p:nvPr/>
          </p:nvSpPr>
          <p:spPr>
            <a:xfrm>
              <a:off x="7639684" y="4348430"/>
              <a:ext cx="166395" cy="3077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8A66C8C-72CC-0C01-21AA-32299E8A65B9}"/>
                </a:ext>
              </a:extLst>
            </p:cNvPr>
            <p:cNvSpPr txBox="1"/>
            <p:nvPr/>
          </p:nvSpPr>
          <p:spPr>
            <a:xfrm>
              <a:off x="7813254" y="4414594"/>
              <a:ext cx="736963" cy="175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rgbClr val="FF0000"/>
                  </a:solidFill>
                </a:rPr>
                <a:t>Connection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9AFACA91-245B-5D74-D2D0-4BD0376F39FD}"/>
              </a:ext>
            </a:extLst>
          </p:cNvPr>
          <p:cNvSpPr txBox="1"/>
          <p:nvPr/>
        </p:nvSpPr>
        <p:spPr>
          <a:xfrm>
            <a:off x="8402517" y="3217987"/>
            <a:ext cx="1554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Tubing</a:t>
            </a:r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657ED8A1-5D44-DB15-4000-F82B348D42D2}"/>
              </a:ext>
            </a:extLst>
          </p:cNvPr>
          <p:cNvSpPr/>
          <p:nvPr/>
        </p:nvSpPr>
        <p:spPr>
          <a:xfrm>
            <a:off x="8200734" y="5561329"/>
            <a:ext cx="336252" cy="45719"/>
          </a:xfrm>
          <a:custGeom>
            <a:avLst/>
            <a:gdLst>
              <a:gd name="connsiteX0" fmla="*/ 0 w 476250"/>
              <a:gd name="connsiteY0" fmla="*/ 38253 h 51032"/>
              <a:gd name="connsiteX1" fmla="*/ 149225 w 476250"/>
              <a:gd name="connsiteY1" fmla="*/ 153 h 51032"/>
              <a:gd name="connsiteX2" fmla="*/ 301625 w 476250"/>
              <a:gd name="connsiteY2" fmla="*/ 50953 h 51032"/>
              <a:gd name="connsiteX3" fmla="*/ 476250 w 476250"/>
              <a:gd name="connsiteY3" fmla="*/ 12853 h 51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250" h="51032">
                <a:moveTo>
                  <a:pt x="0" y="38253"/>
                </a:moveTo>
                <a:cubicBezTo>
                  <a:pt x="49477" y="18144"/>
                  <a:pt x="98954" y="-1964"/>
                  <a:pt x="149225" y="153"/>
                </a:cubicBezTo>
                <a:cubicBezTo>
                  <a:pt x="199496" y="2270"/>
                  <a:pt x="247121" y="48836"/>
                  <a:pt x="301625" y="50953"/>
                </a:cubicBezTo>
                <a:cubicBezTo>
                  <a:pt x="356129" y="53070"/>
                  <a:pt x="456671" y="12324"/>
                  <a:pt x="476250" y="1285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Chevron 83">
            <a:extLst>
              <a:ext uri="{FF2B5EF4-FFF2-40B4-BE49-F238E27FC236}">
                <a16:creationId xmlns:a16="http://schemas.microsoft.com/office/drawing/2014/main" id="{1B003252-4BBE-452B-CF9A-B6EFB86285F0}"/>
              </a:ext>
            </a:extLst>
          </p:cNvPr>
          <p:cNvSpPr/>
          <p:nvPr/>
        </p:nvSpPr>
        <p:spPr>
          <a:xfrm rot="16200000">
            <a:off x="8262682" y="2885439"/>
            <a:ext cx="223703" cy="241297"/>
          </a:xfrm>
          <a:prstGeom prst="chevron">
            <a:avLst>
              <a:gd name="adj" fmla="val 8199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5" name="Chevron 84">
            <a:extLst>
              <a:ext uri="{FF2B5EF4-FFF2-40B4-BE49-F238E27FC236}">
                <a16:creationId xmlns:a16="http://schemas.microsoft.com/office/drawing/2014/main" id="{BE578EE9-DA9A-D69F-CDBA-F1650FE1945E}"/>
              </a:ext>
            </a:extLst>
          </p:cNvPr>
          <p:cNvSpPr/>
          <p:nvPr/>
        </p:nvSpPr>
        <p:spPr>
          <a:xfrm rot="16200000">
            <a:off x="2074341" y="2896831"/>
            <a:ext cx="223703" cy="241297"/>
          </a:xfrm>
          <a:prstGeom prst="chevron">
            <a:avLst>
              <a:gd name="adj" fmla="val 8199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6" name="Chevron 85">
            <a:extLst>
              <a:ext uri="{FF2B5EF4-FFF2-40B4-BE49-F238E27FC236}">
                <a16:creationId xmlns:a16="http://schemas.microsoft.com/office/drawing/2014/main" id="{0915A784-9B66-E0D0-781B-F050768372D7}"/>
              </a:ext>
            </a:extLst>
          </p:cNvPr>
          <p:cNvSpPr/>
          <p:nvPr/>
        </p:nvSpPr>
        <p:spPr>
          <a:xfrm>
            <a:off x="2843727" y="1668448"/>
            <a:ext cx="223703" cy="241297"/>
          </a:xfrm>
          <a:prstGeom prst="chevron">
            <a:avLst>
              <a:gd name="adj" fmla="val 8199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8" name="Chevron 87">
            <a:extLst>
              <a:ext uri="{FF2B5EF4-FFF2-40B4-BE49-F238E27FC236}">
                <a16:creationId xmlns:a16="http://schemas.microsoft.com/office/drawing/2014/main" id="{D8AC05C9-3561-B446-9427-F4AC5644E7CB}"/>
              </a:ext>
            </a:extLst>
          </p:cNvPr>
          <p:cNvSpPr/>
          <p:nvPr/>
        </p:nvSpPr>
        <p:spPr>
          <a:xfrm>
            <a:off x="5036714" y="1668448"/>
            <a:ext cx="223703" cy="241297"/>
          </a:xfrm>
          <a:prstGeom prst="chevron">
            <a:avLst>
              <a:gd name="adj" fmla="val 8199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9" name="Chevron 88">
            <a:extLst>
              <a:ext uri="{FF2B5EF4-FFF2-40B4-BE49-F238E27FC236}">
                <a16:creationId xmlns:a16="http://schemas.microsoft.com/office/drawing/2014/main" id="{CF1A74CC-7C00-910F-B269-CC38578DCC5F}"/>
              </a:ext>
            </a:extLst>
          </p:cNvPr>
          <p:cNvSpPr/>
          <p:nvPr/>
        </p:nvSpPr>
        <p:spPr>
          <a:xfrm>
            <a:off x="7303103" y="1678177"/>
            <a:ext cx="223703" cy="241297"/>
          </a:xfrm>
          <a:prstGeom prst="chevron">
            <a:avLst>
              <a:gd name="adj" fmla="val 8199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A6509FA-6BB3-2FC3-7FEF-FDC71617497F}"/>
              </a:ext>
            </a:extLst>
          </p:cNvPr>
          <p:cNvCxnSpPr>
            <a:cxnSpLocks/>
            <a:stCxn id="18" idx="0"/>
            <a:endCxn id="26" idx="2"/>
          </p:cNvCxnSpPr>
          <p:nvPr/>
        </p:nvCxnSpPr>
        <p:spPr>
          <a:xfrm flipV="1">
            <a:off x="6326210" y="705775"/>
            <a:ext cx="6732" cy="7494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5C4C428-D175-8A9D-2899-E4561180C5AE}"/>
              </a:ext>
            </a:extLst>
          </p:cNvPr>
          <p:cNvSpPr/>
          <p:nvPr/>
        </p:nvSpPr>
        <p:spPr>
          <a:xfrm>
            <a:off x="5812512" y="280783"/>
            <a:ext cx="1040860" cy="4249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Dry carrier</a:t>
            </a:r>
          </a:p>
        </p:txBody>
      </p:sp>
      <p:sp>
        <p:nvSpPr>
          <p:cNvPr id="30" name="Chevron 29">
            <a:extLst>
              <a:ext uri="{FF2B5EF4-FFF2-40B4-BE49-F238E27FC236}">
                <a16:creationId xmlns:a16="http://schemas.microsoft.com/office/drawing/2014/main" id="{8B7368E7-FCE8-EE86-5A3C-BA56EDA92732}"/>
              </a:ext>
            </a:extLst>
          </p:cNvPr>
          <p:cNvSpPr/>
          <p:nvPr/>
        </p:nvSpPr>
        <p:spPr>
          <a:xfrm rot="5400000">
            <a:off x="6221090" y="939966"/>
            <a:ext cx="223703" cy="241297"/>
          </a:xfrm>
          <a:prstGeom prst="chevron">
            <a:avLst>
              <a:gd name="adj" fmla="val 8199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508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12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2023-05-30T15:14:29Z</dcterms:created>
  <dcterms:modified xsi:type="dcterms:W3CDTF">2023-05-30T15:55:21Z</dcterms:modified>
</cp:coreProperties>
</file>