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6" r:id="rId10"/>
    <p:sldId id="268" r:id="rId11"/>
    <p:sldId id="267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94B"/>
    <a:srgbClr val="180139"/>
    <a:srgbClr val="0033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43CAC-19F0-4942-B067-458446AEFE2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97792-6DD9-4909-BAC9-3694B76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pages with content all have the same layout.</a:t>
            </a:r>
          </a:p>
          <a:p>
            <a:r>
              <a:rPr lang="en-US" baseline="0" dirty="0" smtClean="0"/>
              <a:t>Wanted something 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97792-6DD9-4909-BAC9-3694B76AE2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Added "letter-spacing" in the CSS of "#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(3px) so that the links would take up more space without making the font bigger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Added a span ("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in between the links in the HTML and made the padding 35px in the CSS, so that they'd take up more horizontal space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Changed the "width" in "#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from 80% to 95%, and I have no idea why it worked but it did?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97792-6DD9-4909-BAC9-3694B76AE2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4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A096-7331-48A0-96F5-931224DABF71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293-A666-4830-8664-12F78155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3873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FINAL PROJECT:</a:t>
            </a:r>
            <a:br>
              <a:rPr lang="en-US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Portfolio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35" y="541726"/>
            <a:ext cx="10574930" cy="59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7" y="542139"/>
            <a:ext cx="10545265" cy="59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7" y="542139"/>
            <a:ext cx="10530433" cy="59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DO (12/2/2015):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Upload content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Finish coding About page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Upload </a:t>
            </a:r>
            <a:r>
              <a:rPr lang="en-US" smtClean="0">
                <a:solidFill>
                  <a:schemeClr val="bg1"/>
                </a:solidFill>
              </a:rPr>
              <a:t>to GitHub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Figure </a:t>
            </a:r>
            <a:r>
              <a:rPr lang="en-US" dirty="0">
                <a:solidFill>
                  <a:schemeClr val="bg1"/>
                </a:solidFill>
              </a:rPr>
              <a:t>out why the navigation bar is further right on the about page than on the other pages </a:t>
            </a:r>
            <a:r>
              <a:rPr lang="en-US" dirty="0" smtClean="0">
                <a:solidFill>
                  <a:schemeClr val="bg1"/>
                </a:solidFill>
              </a:rPr>
              <a:t>(the code for this is the same across the board so? Why is this even happening?)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Replace logo with somethin’ better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Add social media buttons, favicon, etcetera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Page responsiveness (mostly just the navigation)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Landing page (optional) -- background would be a gif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Concept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 a portfolio site!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 I’m in the process of applying to a couple of different schools to transfer into for the Fall of 2016; I’d like to attend an art school with an animation program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thought that including a link to my portfolio online would be a nice addition to the applications.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Sitemap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Currently, I plan on having four pages (although I’m considering a landing page if I have the time)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Divided content based on what the applications are looking for; most of what I have to submit is life drawing, but also some visual development (like character design, storyboards, other digital arts), and a sketchbook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690688"/>
            <a:ext cx="84296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69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Wireframes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14" y="1326389"/>
            <a:ext cx="8249170" cy="52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365125"/>
            <a:ext cx="9799320" cy="62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365125"/>
            <a:ext cx="9799320" cy="62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#aesthetic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Wanted something pretty basic that wouldn’t stand out, so the site itself wouldn’t compete with the content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Wanted the other images to be kind of cartoony to contrast the minimalism of the rest of the site (still playing with designs though)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COLORS: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White (#ffffff) – background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Dark grey (#62626) – header/ footer text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Blue (#00c5f7) – main color for favicon, logo, social media buttons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FONTS: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Helvetica – links in navigation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Futura Pt – text  </a:t>
            </a:r>
          </a:p>
        </p:txBody>
      </p:sp>
    </p:spTree>
    <p:extLst>
      <p:ext uri="{BB962C8B-B14F-4D97-AF65-F5344CB8AC3E}">
        <p14:creationId xmlns:p14="http://schemas.microsoft.com/office/powerpoint/2010/main" val="26306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the midterm, I had my first attempts at the Life Drawing and Visual Development pages up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Was still messing with the navigation bar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Took a while to get Lightbox working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Since then, I’ve: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Squished everything (which fixed some of the problems I was having with the page layouts – too much space -- but now there’s a lot of white space on the sides instead?)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Sketchbook page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Began coding About page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Moved the CSS and JavaScript from the HTML into their own files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Fixed the padding in the navigation bar align it with the rest of the page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Added a span in between the links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Made the padding 35px so that they’d take up more horizontal space without changing the font size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Changed the width of the div from 80% to 95%?</a:t>
            </a:r>
          </a:p>
        </p:txBody>
      </p:sp>
    </p:spTree>
    <p:extLst>
      <p:ext uri="{BB962C8B-B14F-4D97-AF65-F5344CB8AC3E}">
        <p14:creationId xmlns:p14="http://schemas.microsoft.com/office/powerpoint/2010/main" val="38916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35" y="553156"/>
            <a:ext cx="10574930" cy="59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544</Words>
  <Application>Microsoft Office PowerPoint</Application>
  <PresentationFormat>Widescreen</PresentationFormat>
  <Paragraphs>58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Office Theme</vt:lpstr>
      <vt:lpstr>FINAL PROJECT: Portfolio</vt:lpstr>
      <vt:lpstr>Concept</vt:lpstr>
      <vt:lpstr>Sitemap</vt:lpstr>
      <vt:lpstr>Wireframes</vt:lpstr>
      <vt:lpstr>PowerPoint Presentation</vt:lpstr>
      <vt:lpstr>PowerPoint Presentation</vt:lpstr>
      <vt:lpstr>#aesthetic</vt:lpstr>
      <vt:lpstr>Process </vt:lpstr>
      <vt:lpstr>PowerPoint Presentation</vt:lpstr>
      <vt:lpstr>PowerPoint Presentation</vt:lpstr>
      <vt:lpstr>PowerPoint Presentation</vt:lpstr>
      <vt:lpstr>PowerPoint Presentation</vt:lpstr>
      <vt:lpstr>TO DO (12/2/2015):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Portfolio</dc:title>
  <dc:creator>Virginia Lee</dc:creator>
  <cp:lastModifiedBy>Virginia Lee</cp:lastModifiedBy>
  <cp:revision>10</cp:revision>
  <dcterms:created xsi:type="dcterms:W3CDTF">2015-12-03T02:21:03Z</dcterms:created>
  <dcterms:modified xsi:type="dcterms:W3CDTF">2015-12-03T04:02:28Z</dcterms:modified>
</cp:coreProperties>
</file>