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A2590-C1C9-4EDB-B7B3-F3AF8F4722C8}" type="datetimeFigureOut">
              <a:rPr lang="es-CO" smtClean="0"/>
              <a:t>31/03/2019</a:t>
            </a:fld>
            <a:endParaRPr lang="es-CO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D65E4A-D4DF-4DAA-BD5E-C4DBB360E25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A2590-C1C9-4EDB-B7B3-F3AF8F4722C8}" type="datetimeFigureOut">
              <a:rPr lang="es-CO" smtClean="0"/>
              <a:t>31/03/2019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D65E4A-D4DF-4DAA-BD5E-C4DBB360E25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A2590-C1C9-4EDB-B7B3-F3AF8F4722C8}" type="datetimeFigureOut">
              <a:rPr lang="es-CO" smtClean="0"/>
              <a:t>31/03/2019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D65E4A-D4DF-4DAA-BD5E-C4DBB360E25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A2590-C1C9-4EDB-B7B3-F3AF8F4722C8}" type="datetimeFigureOut">
              <a:rPr lang="es-CO" smtClean="0"/>
              <a:t>31/03/2019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D65E4A-D4DF-4DAA-BD5E-C4DBB360E25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A2590-C1C9-4EDB-B7B3-F3AF8F4722C8}" type="datetimeFigureOut">
              <a:rPr lang="es-CO" smtClean="0"/>
              <a:t>31/03/2019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D65E4A-D4DF-4DAA-BD5E-C4DBB360E25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A2590-C1C9-4EDB-B7B3-F3AF8F4722C8}" type="datetimeFigureOut">
              <a:rPr lang="es-CO" smtClean="0"/>
              <a:t>31/03/2019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D65E4A-D4DF-4DAA-BD5E-C4DBB360E25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A2590-C1C9-4EDB-B7B3-F3AF8F4722C8}" type="datetimeFigureOut">
              <a:rPr lang="es-CO" smtClean="0"/>
              <a:t>31/03/2019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D65E4A-D4DF-4DAA-BD5E-C4DBB360E25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A2590-C1C9-4EDB-B7B3-F3AF8F4722C8}" type="datetimeFigureOut">
              <a:rPr lang="es-CO" smtClean="0"/>
              <a:t>31/03/2019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D65E4A-D4DF-4DAA-BD5E-C4DBB360E25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A2590-C1C9-4EDB-B7B3-F3AF8F4722C8}" type="datetimeFigureOut">
              <a:rPr lang="es-CO" smtClean="0"/>
              <a:t>31/03/2019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D65E4A-D4DF-4DAA-BD5E-C4DBB360E25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A2590-C1C9-4EDB-B7B3-F3AF8F4722C8}" type="datetimeFigureOut">
              <a:rPr lang="es-CO" smtClean="0"/>
              <a:t>31/03/2019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D65E4A-D4DF-4DAA-BD5E-C4DBB360E25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3A2590-C1C9-4EDB-B7B3-F3AF8F4722C8}" type="datetimeFigureOut">
              <a:rPr lang="es-CO" smtClean="0"/>
              <a:t>31/03/2019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D65E4A-D4DF-4DAA-BD5E-C4DBB360E25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53A2590-C1C9-4EDB-B7B3-F3AF8F4722C8}" type="datetimeFigureOut">
              <a:rPr lang="es-CO" smtClean="0"/>
              <a:t>31/03/2019</a:t>
            </a:fld>
            <a:endParaRPr lang="es-CO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CO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2D65E4A-D4DF-4DAA-BD5E-C4DBB360E25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359898"/>
            <a:ext cx="7651576" cy="1472184"/>
          </a:xfrm>
        </p:spPr>
        <p:txBody>
          <a:bodyPr>
            <a:normAutofit/>
          </a:bodyPr>
          <a:lstStyle/>
          <a:p>
            <a:r>
              <a:rPr lang="es-CO" sz="2400" dirty="0" smtClean="0">
                <a:solidFill>
                  <a:schemeClr val="tx1"/>
                </a:solidFill>
              </a:rPr>
              <a:t>GERENCIA Y GESTIÓN DE PROYECTOS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027872" cy="4171224"/>
          </a:xfrm>
        </p:spPr>
        <p:txBody>
          <a:bodyPr>
            <a:normAutofit fontScale="32500" lnSpcReduction="20000"/>
          </a:bodyPr>
          <a:lstStyle/>
          <a:p>
            <a:pPr algn="ctr"/>
            <a:endParaRPr lang="es-CO" dirty="0" smtClean="0"/>
          </a:p>
          <a:p>
            <a:pPr algn="ctr"/>
            <a:endParaRPr lang="es-CO" dirty="0"/>
          </a:p>
          <a:p>
            <a:pPr algn="ctr"/>
            <a:r>
              <a:rPr lang="es-CO" sz="7400" b="1" dirty="0" smtClean="0">
                <a:latin typeface="Arial" pitchFamily="34" charset="0"/>
                <a:cs typeface="Arial" pitchFamily="34" charset="0"/>
              </a:rPr>
              <a:t>TEMAS</a:t>
            </a:r>
          </a:p>
          <a:p>
            <a:endParaRPr lang="es-CO" dirty="0"/>
          </a:p>
          <a:p>
            <a:pPr marL="541782" indent="-514350">
              <a:buAutoNum type="arabicPeriod"/>
            </a:pPr>
            <a:r>
              <a:rPr lang="es-CO" sz="7400" dirty="0" smtClean="0">
                <a:latin typeface="Arial" pitchFamily="34" charset="0"/>
                <a:cs typeface="Arial" pitchFamily="34" charset="0"/>
              </a:rPr>
              <a:t>Saludo y bienvenida</a:t>
            </a:r>
          </a:p>
          <a:p>
            <a:pPr marL="541782" indent="-514350">
              <a:buAutoNum type="arabicPeriod"/>
            </a:pPr>
            <a:r>
              <a:rPr lang="es-CO" sz="7400" dirty="0" smtClean="0">
                <a:latin typeface="Arial" pitchFamily="34" charset="0"/>
                <a:cs typeface="Arial" pitchFamily="34" charset="0"/>
              </a:rPr>
              <a:t>Presentación</a:t>
            </a:r>
          </a:p>
          <a:p>
            <a:pPr marL="541782" indent="-514350">
              <a:buAutoNum type="arabicPeriod"/>
            </a:pPr>
            <a:r>
              <a:rPr lang="es-CO" sz="7400" dirty="0" smtClean="0">
                <a:latin typeface="Arial" pitchFamily="34" charset="0"/>
                <a:cs typeface="Arial" pitchFamily="34" charset="0"/>
              </a:rPr>
              <a:t>Dos objetivos nucleares del curso</a:t>
            </a:r>
          </a:p>
          <a:p>
            <a:pPr marL="541782" indent="-514350">
              <a:buAutoNum type="arabicPeriod"/>
            </a:pPr>
            <a:r>
              <a:rPr lang="es-CO" sz="7400" dirty="0" smtClean="0">
                <a:latin typeface="Arial" pitchFamily="34" charset="0"/>
                <a:cs typeface="Arial" pitchFamily="34" charset="0"/>
              </a:rPr>
              <a:t>Factores críticos de éxito (FCE)</a:t>
            </a:r>
          </a:p>
          <a:p>
            <a:pPr marL="541782" indent="-514350">
              <a:buAutoNum type="arabicPeriod"/>
            </a:pPr>
            <a:r>
              <a:rPr lang="es-CO" sz="7400" dirty="0" smtClean="0">
                <a:latin typeface="Arial" pitchFamily="34" charset="0"/>
                <a:cs typeface="Arial" pitchFamily="34" charset="0"/>
              </a:rPr>
              <a:t>Reglas de juego para el desarrollo exitoso del curso</a:t>
            </a:r>
          </a:p>
          <a:p>
            <a:pPr marL="541782" indent="-514350">
              <a:buAutoNum type="arabicPeriod"/>
            </a:pPr>
            <a:r>
              <a:rPr lang="es-CO" sz="7400" dirty="0" smtClean="0">
                <a:latin typeface="Arial" pitchFamily="34" charset="0"/>
                <a:cs typeface="Arial" pitchFamily="34" charset="0"/>
              </a:rPr>
              <a:t>Actividad</a:t>
            </a:r>
          </a:p>
          <a:p>
            <a:pPr marL="541782" indent="-514350">
              <a:buAutoNum type="arabicPeriod"/>
            </a:pPr>
            <a:r>
              <a:rPr lang="es-CO" sz="7400" dirty="0" smtClean="0">
                <a:latin typeface="Arial" pitchFamily="34" charset="0"/>
                <a:cs typeface="Arial" pitchFamily="34" charset="0"/>
              </a:rPr>
              <a:t>Información sobre el programa</a:t>
            </a:r>
          </a:p>
          <a:p>
            <a:r>
              <a:rPr lang="es-CO" sz="7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6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564932" y="48469"/>
            <a:ext cx="2555776" cy="12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FACTORES CRÍTICOS DE ÉXITO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2348880"/>
            <a:ext cx="7498080" cy="4320480"/>
          </a:xfrm>
        </p:spPr>
        <p:txBody>
          <a:bodyPr>
            <a:normAutofit fontScale="25000" lnSpcReduction="20000"/>
          </a:bodyPr>
          <a:lstStyle/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Liderazgo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Trabajo en equipo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Disciplina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Pasión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Compromiso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Preparación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Ética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Honestidad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Sinceridad</a:t>
            </a:r>
          </a:p>
          <a:p>
            <a:endParaRPr lang="es-CO" sz="7200" dirty="0" smtClean="0"/>
          </a:p>
          <a:p>
            <a:endParaRPr lang="es-CO" sz="7200" dirty="0" smtClean="0"/>
          </a:p>
          <a:p>
            <a:endParaRPr lang="es-CO" sz="7200" dirty="0" smtClean="0"/>
          </a:p>
          <a:p>
            <a:endParaRPr lang="es-CO" sz="2800" dirty="0" smtClean="0"/>
          </a:p>
          <a:p>
            <a:endParaRPr lang="es-CO" sz="2800" dirty="0" smtClean="0"/>
          </a:p>
          <a:p>
            <a:endParaRPr lang="es-CO" sz="2800" dirty="0" smtClean="0"/>
          </a:p>
          <a:p>
            <a:endParaRPr lang="es-CO" sz="2800" dirty="0" smtClean="0"/>
          </a:p>
          <a:p>
            <a:r>
              <a:rPr lang="es-CO" sz="2800" dirty="0" smtClean="0"/>
              <a:t>    </a:t>
            </a:r>
            <a:endParaRPr lang="es-C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FACTORES CRÍTICOS DE ÉXITO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2636912"/>
            <a:ext cx="7498080" cy="4032448"/>
          </a:xfrm>
        </p:spPr>
        <p:txBody>
          <a:bodyPr>
            <a:normAutofit fontScale="25000" lnSpcReduction="20000"/>
          </a:bodyPr>
          <a:lstStyle/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Autoestima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Actitud</a:t>
            </a:r>
          </a:p>
          <a:p>
            <a:r>
              <a:rPr lang="es-CO" sz="9600" dirty="0" err="1" smtClean="0">
                <a:latin typeface="Arial" pitchFamily="34" charset="0"/>
                <a:cs typeface="Arial" pitchFamily="34" charset="0"/>
              </a:rPr>
              <a:t>Proactividad</a:t>
            </a:r>
            <a:endParaRPr lang="es-CO" sz="9600" dirty="0" smtClean="0">
              <a:latin typeface="Arial" pitchFamily="34" charset="0"/>
              <a:cs typeface="Arial" pitchFamily="34" charset="0"/>
            </a:endParaRP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Estratégico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Visionario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Seguridad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Justicia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Humildad 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Mística</a:t>
            </a:r>
          </a:p>
          <a:p>
            <a:endParaRPr lang="es-CO" sz="7200" dirty="0" smtClean="0"/>
          </a:p>
          <a:p>
            <a:endParaRPr lang="es-CO" sz="7200" dirty="0" smtClean="0"/>
          </a:p>
          <a:p>
            <a:endParaRPr lang="es-CO" sz="7200" dirty="0" smtClean="0"/>
          </a:p>
          <a:p>
            <a:endParaRPr lang="es-CO" sz="2800" dirty="0" smtClean="0"/>
          </a:p>
          <a:p>
            <a:endParaRPr lang="es-CO" sz="2800" dirty="0" smtClean="0"/>
          </a:p>
          <a:p>
            <a:endParaRPr lang="es-CO" sz="2800" dirty="0" smtClean="0"/>
          </a:p>
          <a:p>
            <a:endParaRPr lang="es-CO" sz="2800" dirty="0" smtClean="0"/>
          </a:p>
          <a:p>
            <a:r>
              <a:rPr lang="es-CO" sz="2800" dirty="0" smtClean="0"/>
              <a:t>    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6069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2800" dirty="0" smtClean="0">
                <a:solidFill>
                  <a:schemeClr val="tx1"/>
                </a:solidFill>
              </a:rPr>
              <a:t>REGLAS DE JUEGO PARA EL DESARROLLO EXITOSO DEL CURSO</a:t>
            </a:r>
            <a:br>
              <a:rPr lang="es-CO" sz="2800" dirty="0" smtClean="0">
                <a:solidFill>
                  <a:schemeClr val="tx1"/>
                </a:solidFill>
              </a:rPr>
            </a:b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2780928"/>
            <a:ext cx="7498080" cy="3467472"/>
          </a:xfrm>
        </p:spPr>
        <p:txBody>
          <a:bodyPr>
            <a:normAutofit fontScale="25000" lnSpcReduction="20000"/>
          </a:bodyPr>
          <a:lstStyle/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Horario y puntualidad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Comportamiento en clase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Uso de dispositivos electrónicos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Cumplimiento de compromisos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Participación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Respeto</a:t>
            </a:r>
          </a:p>
          <a:p>
            <a:r>
              <a:rPr lang="es-CO" sz="9600" dirty="0" smtClean="0">
                <a:latin typeface="Arial" pitchFamily="34" charset="0"/>
                <a:cs typeface="Arial" pitchFamily="34" charset="0"/>
              </a:rPr>
              <a:t>Comunicación</a:t>
            </a:r>
          </a:p>
          <a:p>
            <a:endParaRPr lang="es-CO" sz="2800" dirty="0" smtClean="0"/>
          </a:p>
          <a:p>
            <a:endParaRPr lang="es-CO" sz="2800" dirty="0" smtClean="0"/>
          </a:p>
          <a:p>
            <a:endParaRPr lang="es-CO" sz="2800" dirty="0" smtClean="0"/>
          </a:p>
          <a:p>
            <a:endParaRPr lang="es-CO" sz="2800" dirty="0" smtClean="0"/>
          </a:p>
          <a:p>
            <a:r>
              <a:rPr lang="es-CO" sz="2800" dirty="0" smtClean="0"/>
              <a:t>    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748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823</TotalTime>
  <Words>93</Words>
  <Application>Microsoft Office PowerPoint</Application>
  <PresentationFormat>Presentación en pantalla 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Solsticio</vt:lpstr>
      <vt:lpstr>GERENCIA Y GESTIÓN DE PROYECTOS</vt:lpstr>
      <vt:lpstr>FACTORES CRÍTICOS DE ÉXITO</vt:lpstr>
      <vt:lpstr>FACTORES CRÍTICOS DE ÉXITO</vt:lpstr>
      <vt:lpstr>REGLAS DE JUEGO PARA EL DESARROLLO EXITOSO DEL CURSO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IMPLANTACION DE SOLUCIONES TIC</dc:title>
  <dc:creator>juan vivero</dc:creator>
  <cp:lastModifiedBy>Usuario de Windows</cp:lastModifiedBy>
  <cp:revision>49</cp:revision>
  <dcterms:created xsi:type="dcterms:W3CDTF">2013-12-10T18:11:16Z</dcterms:created>
  <dcterms:modified xsi:type="dcterms:W3CDTF">2019-04-01T04:20:41Z</dcterms:modified>
</cp:coreProperties>
</file>