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b42b192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b42b192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b42b1927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b42b192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b42b1927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b42b1927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b42b192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b42b192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b42b1927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b42b1927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42b192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42b19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42b192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42b192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42b192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42b192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b42b192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b42b192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b42b192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b42b192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b42b1927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b42b1927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b42b1927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b42b192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b42b192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b42b192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5633" y="-193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Kiwi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8850" y="2834125"/>
            <a:ext cx="841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5: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Naga Venkata Dharani Viswanadh Chinta (1228137224)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Vignesh Venkatachalam Iyer (1227792802)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 Harsha Gajavalli (1225891175)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Anish Nair (1225689179)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Vamsi Krishna Yadav Loya (1226303691)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::= Expression + Expression | Expression - Expression | Expression * Expression |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/ Expression | (Expression) | Identifier | Number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Ternary ::= Identifier == Expression ? Expression : Expression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 ::= let | int | float | string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Identifier ::= [a-z A-Z_][a-z A-Z 0-9_]*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::= Digit Number | Digit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 ::= 0 | 1 | 2 | 3 | 4 | 5 | 6 | 7 | 8 | 9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Comparison ::= &lt; | &gt; | &lt;= | &gt;= | ==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Language Grammar (Contd)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Language Components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34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nput → stream of tokens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parse tree &amp; Abstract Syntax Tree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DCG in BNF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Executes the parsed code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Architecture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75" y="2187100"/>
            <a:ext cx="6037501" cy="1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230525" y="213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Let’s Run Kiwi</a:t>
            </a:r>
            <a:endParaRPr b="1"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230525" y="213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Thank You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Let’s talk Kiwi:</a:t>
            </a:r>
            <a:endParaRPr b="1"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96925"/>
            <a:ext cx="85206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Imperative Programming Language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Minimalistic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for simplicity &amp; ease of use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Features:</a:t>
            </a:r>
            <a:endParaRPr b="1" sz="3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 / Data Types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Constructs for Control Flow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Supported Data types:</a:t>
            </a:r>
            <a:endParaRPr b="1"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97750"/>
            <a:ext cx="85206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Language Grammar Components</a:t>
            </a:r>
            <a:endParaRPr b="1" sz="3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Structure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Command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Language Grammar Components (contd)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4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assignment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Expressions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Ternary Expressions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Language Grammar Components (contd)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4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Expressions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Ternary Expressions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Language Grammar: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4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::= Block.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Block ::= Function ; Block | Declaration ; Command.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Declaration ::= Datatype Identifier = Expression ; Declaration | Datatype Identifier ; Declaration | Datatype Identifier = Ternary ; Declaration | Φ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 ::= print Expression ; Command |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Identifier = Expression ; Command |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Identifier = Ternary ; Command |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Boolean { Command } else { Command } ; Command |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Boolean { Command } ; Command |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 Identifier = Expression ; Identifier Comparison Expression ; Identifier Update ) { Command } ; Command |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Identifier in range ( Expression, Expression ) { Command } ; Command | Φ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::= fn Identifier : ( Identifier, Identifier ) { Declaration ; Command ; give Expression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::= true | false | Expression == Expression | not Boolean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Language Grammar (Contd):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