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9/3/2025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040256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51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3846113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812455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8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46693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4083693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2372286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8906151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389781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6524015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355903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6413634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7521605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4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68405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049624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8931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3651714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1447936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6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4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6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167779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62136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28966316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614415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86531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779068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9077142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8250594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746663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3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4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4" y="21599"/>
                </a:lnTo>
                <a:lnTo>
                  <a:pt x="21594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9/3/2025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874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jp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7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7" y="21600"/>
                </a:lnTo>
                <a:lnTo>
                  <a:pt x="21600" y="10798"/>
                </a:lnTo>
                <a:lnTo>
                  <a:pt x="16937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620995" y="1990195"/>
            <a:ext cx="8138964" cy="40919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endParaRPr lang="en-US" altLang="zh-CN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7" name="矩形"/>
          <p:cNvSpPr>
            <a:spLocks/>
          </p:cNvSpPr>
          <p:nvPr/>
        </p:nvSpPr>
        <p:spPr>
          <a:xfrm rot="21569378">
            <a:off x="4946268" y="1920270"/>
            <a:ext cx="4319932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V.Gomathi</a:t>
            </a:r>
            <a:endParaRPr lang="zh-CN" altLang="en-US" sz="48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8" name="矩形"/>
          <p:cNvSpPr>
            <a:spLocks/>
          </p:cNvSpPr>
          <p:nvPr/>
        </p:nvSpPr>
        <p:spPr>
          <a:xfrm rot="13760">
            <a:off x="7175985" y="2636270"/>
            <a:ext cx="4895921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asunm1852024170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14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49" name="矩形"/>
          <p:cNvSpPr>
            <a:spLocks/>
          </p:cNvSpPr>
          <p:nvPr/>
        </p:nvSpPr>
        <p:spPr>
          <a:xfrm rot="29761">
            <a:off x="4366074" y="3359231"/>
            <a:ext cx="1655983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B.C. A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50" name="矩形"/>
          <p:cNvSpPr>
            <a:spLocks/>
          </p:cNvSpPr>
          <p:nvPr/>
        </p:nvSpPr>
        <p:spPr>
          <a:xfrm rot="73465">
            <a:off x="3864051" y="4653999"/>
            <a:ext cx="6047947" cy="2091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: 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nn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ai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Th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resa 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Ar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ts 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And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S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cience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 Co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llege /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M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adras 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U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niv</a:t>
            </a:r>
            <a:r>
              <a:rPr lang="en-US" altLang="zh-CN" sz="44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ersity</a:t>
            </a:r>
            <a:endParaRPr lang="zh-CN" altLang="en-US" sz="44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71564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6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6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7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7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2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3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74" name="矩形"/>
          <p:cNvSpPr>
            <a:spLocks/>
          </p:cNvSpPr>
          <p:nvPr/>
        </p:nvSpPr>
        <p:spPr>
          <a:xfrm rot="0">
            <a:off x="5677494" y="3007132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5" name="矩形"/>
          <p:cNvSpPr>
            <a:spLocks/>
          </p:cNvSpPr>
          <p:nvPr/>
        </p:nvSpPr>
        <p:spPr>
          <a:xfrm rot="0">
            <a:off x="5867991" y="3197629"/>
            <a:ext cx="857235" cy="358138"/>
          </a:xfrm>
          <a:prstGeom prst="rect"/>
          <a:noFill/>
          <a:ln w="12700" cmpd="sng" cap="flat">
            <a:noFill/>
            <a:prstDash val="solid"/>
            <a:miter/>
          </a:ln>
        </p:spPr>
      </p:sp>
      <p:pic>
        <p:nvPicPr>
          <p:cNvPr id="176" name="图片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3067003" y="1354975"/>
            <a:ext cx="5836953" cy="5217175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483875964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矩形"/>
          <p:cNvSpPr>
            <a:spLocks/>
          </p:cNvSpPr>
          <p:nvPr/>
        </p:nvSpPr>
        <p:spPr>
          <a:xfrm rot="0">
            <a:off x="533400" y="1283665"/>
            <a:ext cx="9448800" cy="35585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285750" indent="-28575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welcome you to explore my work, connect with me, and discover how I can contribute to your projects or team.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462145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9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0" indent="0" algn="l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 LINK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96" name="文本框"/>
          <p:cNvSpPr txBox="1">
            <a:spLocks/>
          </p:cNvSpPr>
          <p:nvPr/>
        </p:nvSpPr>
        <p:spPr>
          <a:xfrm rot="0">
            <a:off x="1416071" y="2476462"/>
            <a:ext cx="9431857" cy="6343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https://github.com/vgomathi7567/V.Gomathi.git</a:t>
            </a:r>
            <a:endParaRPr lang="zh-CN" altLang="en-US" sz="3600" b="1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7737835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曲线"/>
          <p:cNvSpPr>
            <a:spLocks/>
          </p:cNvSpPr>
          <p:nvPr/>
        </p:nvSpPr>
        <p:spPr>
          <a:xfrm rot="0">
            <a:off x="0" y="0"/>
            <a:ext cx="121920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7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8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6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8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1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2" name="文本框"/>
          <p:cNvSpPr>
            <a:spLocks noGrp="1"/>
          </p:cNvSpPr>
          <p:nvPr>
            <p:ph type="title"/>
          </p:nvPr>
        </p:nvSpPr>
        <p:spPr>
          <a:xfrm rot="0">
            <a:off x="3073928" y="2414882"/>
            <a:ext cx="5860519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rgbClr val="C00000"/>
                </a:solidFill>
                <a:latin typeface="Stencil" pitchFamily="82" charset="0"/>
                <a:ea typeface="宋体" pitchFamily="0" charset="0"/>
                <a:cs typeface="Trebuchet MS" pitchFamily="0" charset="0"/>
              </a:rPr>
              <a:t>PERSONAL PORTFOLIO</a:t>
            </a:r>
            <a:endParaRPr lang="zh-CN" altLang="en-US" sz="4250" b="1" i="0" u="none" strike="noStrike" kern="0" cap="none" spc="0" baseline="0">
              <a:solidFill>
                <a:srgbClr val="C00000"/>
              </a:solidFill>
              <a:latin typeface="Stencil" pitchFamily="82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5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3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4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8289620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9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0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3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4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4" y="21599"/>
                  </a:lnTo>
                  <a:lnTo>
                    <a:pt x="21594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0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1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2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58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58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8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3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5" y="1739"/>
                </a:lnTo>
                <a:lnTo>
                  <a:pt x="3710" y="2648"/>
                </a:lnTo>
                <a:lnTo>
                  <a:pt x="2649" y="3713"/>
                </a:lnTo>
                <a:lnTo>
                  <a:pt x="1740" y="4915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1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6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0" y="18950"/>
                </a:lnTo>
                <a:lnTo>
                  <a:pt x="4915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1" y="21481"/>
                </a:lnTo>
                <a:lnTo>
                  <a:pt x="13916" y="21142"/>
                </a:lnTo>
                <a:lnTo>
                  <a:pt x="15349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2" y="15352"/>
                </a:lnTo>
                <a:lnTo>
                  <a:pt x="21138" y="13916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1"/>
                </a:lnTo>
                <a:lnTo>
                  <a:pt x="21138" y="7680"/>
                </a:lnTo>
                <a:lnTo>
                  <a:pt x="20592" y="6246"/>
                </a:lnTo>
                <a:lnTo>
                  <a:pt x="19858" y="4915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5"/>
                </a:lnTo>
                <a:lnTo>
                  <a:pt x="12391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7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6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8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476728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3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4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5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18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1" name="矩形"/>
          <p:cNvSpPr>
            <a:spLocks/>
          </p:cNvSpPr>
          <p:nvPr/>
        </p:nvSpPr>
        <p:spPr>
          <a:xfrm rot="0">
            <a:off x="961372" y="1466351"/>
            <a:ext cx="6658628" cy="434435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34290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ü"/>
            </a:pPr>
            <a:r>
              <a:rPr lang="en-US" altLang="zh-CN" sz="20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  <a:endParaRPr lang="en-US" altLang="zh-CN" sz="20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5231252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4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25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6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733555" y="312420"/>
            <a:ext cx="526351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0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733555" y="990600"/>
            <a:ext cx="10363199" cy="50253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Website Objective: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Created a modern, responsive website to showcase my work.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Used: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HTML, CSS, JavaScript.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1) About Me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Shared my background details.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2) Certificate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Fundamentals of  Web Development Certificate (IBM)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2" marL="9144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📍 Online</a:t>
            </a:r>
            <a:b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zh-CN" altLang="en-US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📅 Completed August 2025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3) Education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High School, Higher Secondary and pursuing college details.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4) Skills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 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Shared my course studied details</a:t>
            </a:r>
            <a:endParaRPr lang="en-US" altLang="zh-CN" sz="1800" b="0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5) Contact Section:</a:t>
            </a:r>
            <a:endParaRPr lang="en-US" altLang="zh-CN" sz="1800" b="1" i="0" u="none" strike="noStrike" kern="1200" cap="none" spc="0" baseline="0">
              <a:solidFill>
                <a:srgbClr val="000000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	Purpose:</a:t>
            </a:r>
            <a:r>
              <a:rPr lang="en-US" altLang="zh-CN" sz="1800" b="0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Make it easy for people to reach out.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2219662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3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1" name="矩形"/>
          <p:cNvSpPr>
            <a:spLocks/>
          </p:cNvSpPr>
          <p:nvPr/>
        </p:nvSpPr>
        <p:spPr>
          <a:xfrm rot="0">
            <a:off x="628650" y="1562010"/>
            <a:ext cx="8953501" cy="36918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The primary end-users of a digital personal portfolio are: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Recruiters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Hiring Managers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Potential Clients 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 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Students and professionals also use portfolios: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demonstrate their capabilities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To showcase their work for potential admission to educational programs, and for personal career development. 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1992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6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7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1" name="矩形"/>
          <p:cNvSpPr>
            <a:spLocks/>
          </p:cNvSpPr>
          <p:nvPr/>
        </p:nvSpPr>
        <p:spPr>
          <a:xfrm rot="0">
            <a:off x="3124200" y="1857375"/>
            <a:ext cx="6553200" cy="3291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Website Builders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Developer — User-friendly, good for beginners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Coding Platforms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HTML, CSS, JavaScript — Basic web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Design Tools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Canva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Simple graphics and layouts.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Version Control &amp; Hosting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	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GitHub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 — For version control and collaboration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7058431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739774" y="291147"/>
            <a:ext cx="8794750" cy="6134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PORTFOLIO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8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9" name="矩形"/>
          <p:cNvSpPr>
            <a:spLocks/>
          </p:cNvSpPr>
          <p:nvPr/>
        </p:nvSpPr>
        <p:spPr>
          <a:xfrm rot="0">
            <a:off x="609599" y="920165"/>
            <a:ext cx="10439400" cy="5160646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Header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Includes the portfolio owner's name.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navigation links to key sections: About, Certificate, Education, Skills, Contact.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Hero Section 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It contains a professional photo or avatar.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Tagline summarizing about myself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3. </a:t>
            </a:r>
            <a:r>
              <a:rPr lang="en-US" altLang="zh-CN" sz="1800" b="1" i="0" u="none" strike="noStrike" kern="120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Work Showcase</a:t>
            </a: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Organized horizontal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4. Footer Section: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lvl="1" marL="742950" indent="-285750" algn="l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Calibri" pitchFamily="0" charset="0"/>
                <a:cs typeface="Times New Roman" pitchFamily="18" charset="0"/>
              </a:rPr>
              <a:t>Copyright info.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Calibri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922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0">
            <a:off x="762000" y="1066800"/>
            <a:ext cx="9372599" cy="52508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1. About Me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Personal introduction to give visitors a quick overview of who am I.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2. Project Showcase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Includes images, descriptions, and sometimes links to live certificates.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3. Contact Information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Clear and accessible contact details.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Often includes email, phone number.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4. Skills Section</a:t>
            </a:r>
            <a:endParaRPr lang="en-US" altLang="zh-CN" sz="1600" b="1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宋体" pitchFamily="0" charset="0"/>
                <a:cs typeface="Calibri" pitchFamily="0" charset="0"/>
              </a:rPr>
              <a:t>Helps recruiters quickly assess your expertise.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5. Interactive Elements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Times New Roman" pitchFamily="18" charset="0"/>
              <a:cs typeface="Times New Roman" pitchFamily="18" charset="0"/>
            </a:endParaRPr>
          </a:p>
          <a:p>
            <a:pPr lvl="1" marL="742950" indent="-28575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Font typeface="Arial" pitchFamily="34" charset="0"/>
              <a:buChar char="•"/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Animations, hover effects, or transitions to engage visitors.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6. Responsive Design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Portfolio adjusts layout based on screen size (desktop, tablet, mobile).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n-US" altLang="zh-CN" sz="1600" b="1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7. Social Media Integration</a:t>
            </a:r>
            <a:endParaRPr lang="en-US" altLang="zh-CN" sz="1600" b="0" i="0" u="none" strike="noStrike" kern="1200" cap="none" spc="0" baseline="0">
              <a:solidFill>
                <a:schemeClr val="tx1"/>
              </a:solidFill>
              <a:latin typeface="Bookman Old Style" pitchFamily="18" charset="0"/>
              <a:ea typeface="Calibri" pitchFamily="0" charset="0"/>
              <a:cs typeface="Times New Roman" pitchFamily="18" charset="0"/>
            </a:endParaRPr>
          </a:p>
          <a:p>
            <a:pPr lvl="1" marL="800100" indent="-342900" algn="l">
              <a:lnSpc>
                <a:spcPct val="100000"/>
              </a:lnSpc>
              <a:spcBef>
                <a:spcPts val="0"/>
              </a:spcBef>
              <a:spcAft>
                <a:spcPts val="1000"/>
              </a:spcAft>
              <a:buSzPts val="1000"/>
              <a:buFont typeface="Symbol" pitchFamily="0" charset="0"/>
              <a:buChar char=""/>
              <a:tabLst>
                <a:tab pos="457200" algn="l"/>
              </a:tabLst>
            </a:pP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Links or feeds from platforms like 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GitHub</a:t>
            </a:r>
            <a:r>
              <a:rPr lang="en-US" altLang="zh-CN" sz="1600" b="0" i="0" u="none" strike="noStrike" kern="1200" cap="none" spc="0" baseline="0">
                <a:solidFill>
                  <a:schemeClr val="tx1"/>
                </a:solidFill>
                <a:latin typeface="Bookman Old Style" pitchFamily="18" charset="0"/>
                <a:ea typeface="Times New Roman" pitchFamily="18" charset="0"/>
                <a:cs typeface="Times New Roman" pitchFamily="18" charset="0"/>
              </a:rPr>
              <a:t>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172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489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60</cp:revision>
  <dcterms:created xsi:type="dcterms:W3CDTF">2024-03-29T15:07:22Z</dcterms:created>
  <dcterms:modified xsi:type="dcterms:W3CDTF">2025-09-03T05:56:46Z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