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handoutMasterIdLst>
    <p:handoutMasterId r:id="rId13"/>
  </p:handoutMasterIdLst>
  <p:sldIdLst>
    <p:sldId id="256" r:id="rId2"/>
    <p:sldId id="262" r:id="rId3"/>
    <p:sldId id="268" r:id="rId4"/>
    <p:sldId id="259" r:id="rId5"/>
    <p:sldId id="273" r:id="rId6"/>
    <p:sldId id="260" r:id="rId7"/>
    <p:sldId id="261" r:id="rId8"/>
    <p:sldId id="265" r:id="rId9"/>
    <p:sldId id="266" r:id="rId10"/>
    <p:sldId id="269" r:id="rId11"/>
    <p:sldId id="270" r:id="rId12"/>
  </p:sldIdLst>
  <p:sldSz cx="12192000" cy="6858000"/>
  <p:notesSz cx="6797675" cy="9926638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2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EA803-A1C0-4CB2-A261-710334BB797A}" type="datetimeFigureOut">
              <a:rPr lang="es-PE" smtClean="0"/>
              <a:t>11/07/2017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8D92C-39BA-48DE-94E8-B49D6C2BECC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192098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E973-584F-44FE-BA65-13D90E91C3BB}" type="datetimeFigureOut">
              <a:rPr lang="es-ES" smtClean="0"/>
              <a:t>11/07/2017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40152-7B0E-4BAA-87AB-575E53E92A69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785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E973-584F-44FE-BA65-13D90E91C3BB}" type="datetimeFigureOut">
              <a:rPr lang="es-ES" smtClean="0"/>
              <a:t>11/07/2017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40152-7B0E-4BAA-87AB-575E53E92A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752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E973-584F-44FE-BA65-13D90E91C3BB}" type="datetimeFigureOut">
              <a:rPr lang="es-ES" smtClean="0"/>
              <a:t>11/07/2017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40152-7B0E-4BAA-87AB-575E53E92A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3985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E973-584F-44FE-BA65-13D90E91C3BB}" type="datetimeFigureOut">
              <a:rPr lang="es-ES" smtClean="0"/>
              <a:t>11/07/2017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40152-7B0E-4BAA-87AB-575E53E92A69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8561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E973-584F-44FE-BA65-13D90E91C3BB}" type="datetimeFigureOut">
              <a:rPr lang="es-ES" smtClean="0"/>
              <a:t>11/07/2017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40152-7B0E-4BAA-87AB-575E53E92A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65497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E973-584F-44FE-BA65-13D90E91C3BB}" type="datetimeFigureOut">
              <a:rPr lang="es-ES" smtClean="0"/>
              <a:t>11/07/2017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40152-7B0E-4BAA-87AB-575E53E92A69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0045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E973-584F-44FE-BA65-13D90E91C3BB}" type="datetimeFigureOut">
              <a:rPr lang="es-ES" smtClean="0"/>
              <a:t>11/07/2017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40152-7B0E-4BAA-87AB-575E53E92A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5936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E973-584F-44FE-BA65-13D90E91C3BB}" type="datetimeFigureOut">
              <a:rPr lang="es-ES" smtClean="0"/>
              <a:t>11/07/2017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40152-7B0E-4BAA-87AB-575E53E92A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5829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E973-584F-44FE-BA65-13D90E91C3BB}" type="datetimeFigureOut">
              <a:rPr lang="es-ES" smtClean="0"/>
              <a:t>11/07/2017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40152-7B0E-4BAA-87AB-575E53E92A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446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E973-584F-44FE-BA65-13D90E91C3BB}" type="datetimeFigureOut">
              <a:rPr lang="es-ES" smtClean="0"/>
              <a:t>11/07/2017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40152-7B0E-4BAA-87AB-575E53E92A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3010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E973-584F-44FE-BA65-13D90E91C3BB}" type="datetimeFigureOut">
              <a:rPr lang="es-ES" smtClean="0"/>
              <a:t>11/07/2017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40152-7B0E-4BAA-87AB-575E53E92A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6698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E973-584F-44FE-BA65-13D90E91C3BB}" type="datetimeFigureOut">
              <a:rPr lang="es-ES" smtClean="0"/>
              <a:t>11/07/2017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40152-7B0E-4BAA-87AB-575E53E92A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8979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E973-584F-44FE-BA65-13D90E91C3BB}" type="datetimeFigureOut">
              <a:rPr lang="es-ES" smtClean="0"/>
              <a:t>11/07/2017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40152-7B0E-4BAA-87AB-575E53E92A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9729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E973-584F-44FE-BA65-13D90E91C3BB}" type="datetimeFigureOut">
              <a:rPr lang="es-ES" smtClean="0"/>
              <a:t>11/07/2017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40152-7B0E-4BAA-87AB-575E53E92A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2079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E973-584F-44FE-BA65-13D90E91C3BB}" type="datetimeFigureOut">
              <a:rPr lang="es-ES" smtClean="0"/>
              <a:t>11/07/2017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40152-7B0E-4BAA-87AB-575E53E92A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247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E973-584F-44FE-BA65-13D90E91C3BB}" type="datetimeFigureOut">
              <a:rPr lang="es-ES" smtClean="0"/>
              <a:t>11/07/2017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40152-7B0E-4BAA-87AB-575E53E92A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757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E973-584F-44FE-BA65-13D90E91C3BB}" type="datetimeFigureOut">
              <a:rPr lang="es-ES" smtClean="0"/>
              <a:t>11/07/2017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40152-7B0E-4BAA-87AB-575E53E92A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022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DC9E973-584F-44FE-BA65-13D90E91C3BB}" type="datetimeFigureOut">
              <a:rPr lang="es-ES" smtClean="0"/>
              <a:t>11/07/2017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F040152-7B0E-4BAA-87AB-575E53E92A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59666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articles/java/ma14-java-se-8-streams-2177646.html" TargetMode="External"/><Relationship Id="rId2" Type="http://schemas.openxmlformats.org/officeDocument/2006/relationships/hyperlink" Target="https://blog.oio.de/2016/01/22/parallel-stream-processing-in-java-8-performance-of-sequential-vs-parallel-stream-process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dictosaltrabajo.com/tutoriales/expresiones-lambda-con-java-8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70852" y="960120"/>
            <a:ext cx="11275724" cy="1205346"/>
          </a:xfrm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sz="5400" b="1" cap="none" dirty="0" smtClean="0">
                <a:ln/>
                <a:solidFill>
                  <a:schemeClr val="accent3"/>
                </a:solidFill>
                <a:latin typeface="Comic Sans MS" panose="030F0702030302020204" pitchFamily="66" charset="0"/>
              </a:rPr>
              <a:t>EXPRESIONES LAMBDA Y STREAM EN JAVA 8 </a:t>
            </a:r>
            <a:endParaRPr lang="es-ES" sz="5400" b="1" cap="none" dirty="0">
              <a:ln/>
              <a:solidFill>
                <a:schemeClr val="accent3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64172" y="4084320"/>
            <a:ext cx="4192588" cy="2331720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b="1" dirty="0" smtClean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INTEGRANTES: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Ventocilla Gomero Fanny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Señas Sandoval Valeria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Espinoza Ponciano Denis</a:t>
            </a:r>
            <a:endParaRPr lang="es-ES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3074" name="Picture 2" descr="Resultado de imagen para expresiones lambda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00" t="5407" r="1"/>
          <a:stretch/>
        </p:blipFill>
        <p:spPr bwMode="auto">
          <a:xfrm>
            <a:off x="5447763" y="2165466"/>
            <a:ext cx="4946377" cy="4794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147785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 txBox="1">
            <a:spLocks/>
          </p:cNvSpPr>
          <p:nvPr/>
        </p:nvSpPr>
        <p:spPr>
          <a:xfrm>
            <a:off x="1309844" y="360063"/>
            <a:ext cx="9755881" cy="9505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dirty="0" smtClean="0"/>
              <a:t>Procesos de </a:t>
            </a:r>
            <a:r>
              <a:rPr lang="es-PE" dirty="0" err="1" smtClean="0"/>
              <a:t>stream</a:t>
            </a:r>
            <a:endParaRPr lang="es-PE" dirty="0"/>
          </a:p>
        </p:txBody>
      </p:sp>
      <p:pic>
        <p:nvPicPr>
          <p:cNvPr id="5" name="Picture 2" descr="Resultado de imagen para que es el metodo strea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4" t="14132" r="8262" b="8121"/>
          <a:stretch/>
        </p:blipFill>
        <p:spPr bwMode="auto">
          <a:xfrm>
            <a:off x="2150771" y="1468191"/>
            <a:ext cx="8332631" cy="496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0446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33463" y="566671"/>
            <a:ext cx="8534400" cy="1010275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s-ES" sz="4800" dirty="0" smtClean="0"/>
              <a:t>Bibliografía </a:t>
            </a:r>
            <a:endParaRPr lang="es-ES" sz="4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33463" y="2395471"/>
            <a:ext cx="8534400" cy="3966218"/>
          </a:xfrm>
        </p:spPr>
        <p:txBody>
          <a:bodyPr>
            <a:normAutofit fontScale="92500" lnSpcReduction="20000"/>
          </a:bodyPr>
          <a:lstStyle/>
          <a:p>
            <a:r>
              <a:rPr lang="es-ES" b="1" dirty="0">
                <a:solidFill>
                  <a:schemeClr val="bg1">
                    <a:lumMod val="95000"/>
                    <a:lumOff val="5000"/>
                  </a:schemeClr>
                </a:solidFill>
                <a:hlinkClick r:id="rId2"/>
              </a:rPr>
              <a:t>https://blog.oio.de/2016/01/22/parallel-stream-processing-in-java-8-performance-of-sequential-vs-parallel-stream-processing</a:t>
            </a:r>
            <a:r>
              <a:rPr lang="es-ES" b="1" dirty="0" smtClean="0">
                <a:solidFill>
                  <a:schemeClr val="bg1">
                    <a:lumMod val="95000"/>
                    <a:lumOff val="5000"/>
                  </a:schemeClr>
                </a:solidFill>
                <a:hlinkClick r:id="rId2"/>
              </a:rPr>
              <a:t>/</a:t>
            </a:r>
            <a:endParaRPr lang="es-ES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s-ES" b="1" dirty="0" smtClean="0">
                <a:solidFill>
                  <a:schemeClr val="bg1">
                    <a:lumMod val="95000"/>
                    <a:lumOff val="5000"/>
                  </a:schemeClr>
                </a:solidFill>
                <a:hlinkClick r:id="rId3"/>
              </a:rPr>
              <a:t>Recuperado de:</a:t>
            </a:r>
          </a:p>
          <a:p>
            <a:r>
              <a:rPr lang="es-ES" b="1" dirty="0" smtClean="0">
                <a:solidFill>
                  <a:schemeClr val="bg1">
                    <a:lumMod val="95000"/>
                    <a:lumOff val="5000"/>
                  </a:schemeClr>
                </a:solidFill>
                <a:hlinkClick r:id="rId3"/>
              </a:rPr>
              <a:t>http</a:t>
            </a:r>
            <a:r>
              <a:rPr lang="es-ES" b="1" dirty="0">
                <a:solidFill>
                  <a:schemeClr val="bg1">
                    <a:lumMod val="95000"/>
                    <a:lumOff val="5000"/>
                  </a:schemeClr>
                </a:solidFill>
                <a:hlinkClick r:id="rId3"/>
              </a:rPr>
              <a:t>://</a:t>
            </a:r>
            <a:r>
              <a:rPr lang="es-ES" b="1" dirty="0" smtClean="0">
                <a:solidFill>
                  <a:schemeClr val="bg1">
                    <a:lumMod val="95000"/>
                    <a:lumOff val="5000"/>
                  </a:schemeClr>
                </a:solidFill>
                <a:hlinkClick r:id="rId3"/>
              </a:rPr>
              <a:t>www.oracle.com/technetwork/articles/java/ma14-java-se-8-streams-2177646.html</a:t>
            </a:r>
            <a:endParaRPr lang="es-ES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s-E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Recuperado </a:t>
            </a:r>
            <a:r>
              <a:rPr lang="es-E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de: </a:t>
            </a:r>
            <a:r>
              <a:rPr lang="es-ES" b="1" u="sng" dirty="0" smtClean="0">
                <a:solidFill>
                  <a:schemeClr val="bg1">
                    <a:lumMod val="95000"/>
                    <a:lumOff val="5000"/>
                  </a:schemeClr>
                </a:solidFill>
                <a:hlinkClick r:id="rId4"/>
              </a:rPr>
              <a:t>https</a:t>
            </a:r>
            <a:r>
              <a:rPr lang="es-ES" b="1" u="sng" dirty="0">
                <a:solidFill>
                  <a:schemeClr val="bg1">
                    <a:lumMod val="95000"/>
                    <a:lumOff val="5000"/>
                  </a:schemeClr>
                </a:solidFill>
                <a:hlinkClick r:id="rId4"/>
              </a:rPr>
              <a:t>://www.adictosaltrabajo.com/tutoriales/expresiones-lambda-con-java-8/</a:t>
            </a:r>
            <a:endParaRPr lang="es-E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s-E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s-E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Rodríguez J., (2012) Expresiones Lambda con Java 8.</a:t>
            </a:r>
          </a:p>
          <a:p>
            <a:pPr marL="0" indent="0">
              <a:buNone/>
            </a:pPr>
            <a:r>
              <a:rPr lang="en-US" u="sng" dirty="0"/>
              <a:t/>
            </a:r>
            <a:br>
              <a:rPr lang="en-US" u="sng" dirty="0"/>
            </a:br>
            <a:r>
              <a:rPr lang="es-ES" dirty="0"/>
              <a:t> </a:t>
            </a:r>
          </a:p>
          <a:p>
            <a:pPr marL="0" indent="0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679699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2960" y="370036"/>
            <a:ext cx="10363200" cy="1159356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s-PE" b="1" dirty="0" smtClean="0"/>
              <a:t>Historia de la programación funcional</a:t>
            </a:r>
            <a:endParaRPr lang="es-PE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96578" y="5509447"/>
            <a:ext cx="3763099" cy="6954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PE" sz="2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Programación imperativa</a:t>
            </a:r>
            <a:endParaRPr lang="es-PE" sz="28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050" name="Picture 2" descr="Resultado de imagen para alan tur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157" y="2347467"/>
            <a:ext cx="3016161" cy="2958069"/>
          </a:xfrm>
          <a:prstGeom prst="rect">
            <a:avLst/>
          </a:prstGeom>
          <a:ln w="88900" cap="sq" cmpd="thickThin">
            <a:solidFill>
              <a:srgbClr val="FFC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alonzo chur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480" y="2425115"/>
            <a:ext cx="3873035" cy="2880421"/>
          </a:xfrm>
          <a:prstGeom prst="rect">
            <a:avLst/>
          </a:prstGeom>
          <a:ln w="88900" cap="sq" cmpd="thickThin">
            <a:solidFill>
              <a:srgbClr val="FFC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2 Marcador de contenido"/>
          <p:cNvSpPr txBox="1">
            <a:spLocks/>
          </p:cNvSpPr>
          <p:nvPr/>
        </p:nvSpPr>
        <p:spPr>
          <a:xfrm>
            <a:off x="6218162" y="5305536"/>
            <a:ext cx="4386553" cy="695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panose="05040102010807070707" pitchFamily="18" charset="2"/>
              <a:buNone/>
            </a:pPr>
            <a:r>
              <a:rPr lang="es-PE" sz="3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Programación declarativo</a:t>
            </a:r>
            <a:endParaRPr lang="es-PE" sz="3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2071720" y="1652045"/>
            <a:ext cx="2488481" cy="695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s-PE" sz="3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Alan Turing</a:t>
            </a:r>
            <a:endParaRPr lang="es-PE" sz="3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7060519" y="1681263"/>
            <a:ext cx="3043601" cy="6954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s-PE" sz="2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Alonso </a:t>
            </a:r>
            <a:r>
              <a:rPr lang="es-PE" sz="280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Church</a:t>
            </a:r>
            <a:endParaRPr lang="es-PE" sz="28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" name="Picture 2" descr="Resultado de imagen para EXPRESIONES LAMBDA Y STREAM EN JAVA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601" y="5068888"/>
            <a:ext cx="1407120" cy="160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003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1057796" y="399174"/>
            <a:ext cx="10006444" cy="1221115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s-PE" b="1" dirty="0" smtClean="0"/>
              <a:t>Lenguajes de programación enfocado en Alan Turing y ALONZO </a:t>
            </a:r>
            <a:r>
              <a:rPr lang="es-PE" b="1" dirty="0" err="1" smtClean="0"/>
              <a:t>CHUrch</a:t>
            </a:r>
            <a:endParaRPr lang="es-PE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09348" y="1955223"/>
            <a:ext cx="4110327" cy="635577"/>
          </a:xfrm>
        </p:spPr>
        <p:txBody>
          <a:bodyPr/>
          <a:lstStyle/>
          <a:p>
            <a:pPr marL="0" indent="0" algn="ctr">
              <a:buNone/>
            </a:pPr>
            <a:r>
              <a:rPr lang="es-PE" sz="2800" b="1" dirty="0" smtClean="0">
                <a:solidFill>
                  <a:srgbClr val="FF0000"/>
                </a:solidFill>
              </a:rPr>
              <a:t>IMPERATIVO</a:t>
            </a:r>
            <a:r>
              <a:rPr lang="es-PE" dirty="0" smtClean="0">
                <a:solidFill>
                  <a:srgbClr val="FF0000"/>
                </a:solidFill>
              </a:rPr>
              <a:t> </a:t>
            </a:r>
            <a:endParaRPr lang="es-PE" dirty="0">
              <a:solidFill>
                <a:srgbClr val="FF0000"/>
              </a:solidFill>
            </a:endParaRPr>
          </a:p>
        </p:txBody>
      </p:sp>
      <p:pic>
        <p:nvPicPr>
          <p:cNvPr id="1026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25" y="2676525"/>
            <a:ext cx="4235450" cy="3731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7316724" y="2123330"/>
            <a:ext cx="26068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PE" sz="2800" b="1" dirty="0" smtClean="0">
                <a:solidFill>
                  <a:srgbClr val="FF0000"/>
                </a:solidFill>
              </a:rPr>
              <a:t>DECLARATIVO</a:t>
            </a:r>
            <a:endParaRPr lang="es-PE" sz="2800" b="1" dirty="0">
              <a:solidFill>
                <a:srgbClr val="FF0000"/>
              </a:solidFill>
            </a:endParaRPr>
          </a:p>
        </p:txBody>
      </p:sp>
      <p:pic>
        <p:nvPicPr>
          <p:cNvPr id="1028" name="Picture 4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1" y="2892612"/>
            <a:ext cx="5600699" cy="218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sultado de imagen para EXPRESIONES LAMBDA Y STREAM EN JAVA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601" y="5068888"/>
            <a:ext cx="1407120" cy="160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209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1892" y="647342"/>
            <a:ext cx="9980908" cy="1507067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s-ES" b="1" dirty="0" smtClean="0"/>
              <a:t>¿Qué es la programación funcional?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73068" y="2367769"/>
            <a:ext cx="8924723" cy="3615267"/>
          </a:xfrm>
        </p:spPr>
        <p:txBody>
          <a:bodyPr>
            <a:normAutofit/>
          </a:bodyPr>
          <a:lstStyle/>
          <a:p>
            <a:r>
              <a:rPr lang="es-ES" sz="24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Un paradigma de programación en el que las funciones son considerados de primera </a:t>
            </a:r>
            <a:r>
              <a:rPr lang="es-ES" sz="24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clase.</a:t>
            </a:r>
            <a:endParaRPr lang="es-ES" sz="2400" b="1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>
              <a:buFontTx/>
              <a:buChar char="-"/>
            </a:pPr>
            <a:r>
              <a:rPr lang="es-ES" sz="2400" b="1" dirty="0" err="1" smtClean="0">
                <a:solidFill>
                  <a:schemeClr val="bg1"/>
                </a:solidFill>
                <a:latin typeface="Comic Sans MS" panose="030F0702030302020204" pitchFamily="66" charset="0"/>
              </a:rPr>
              <a:t>Haskell</a:t>
            </a:r>
            <a:endParaRPr lang="es-ES" sz="2400" b="1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>
              <a:buFontTx/>
              <a:buChar char="-"/>
            </a:pPr>
            <a:r>
              <a:rPr lang="es-ES" sz="2400" b="1" dirty="0" err="1" smtClean="0">
                <a:solidFill>
                  <a:schemeClr val="bg1"/>
                </a:solidFill>
                <a:latin typeface="Comic Sans MS" panose="030F0702030302020204" pitchFamily="66" charset="0"/>
              </a:rPr>
              <a:t>Ocaml</a:t>
            </a:r>
            <a:endParaRPr lang="es-ES" sz="2400" b="1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ES" sz="24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Un estilo de programación en el que se emula el paradigma funcional en lenguajes no funcionales.</a:t>
            </a:r>
          </a:p>
          <a:p>
            <a:pPr marL="0" indent="0">
              <a:buNone/>
            </a:pPr>
            <a:endParaRPr lang="es-ES" sz="2400" b="1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Picture 2" descr="Resultado de imagen para EXPRESIONES LAMBDA Y STREAM EN JAVA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601" y="5068888"/>
            <a:ext cx="1407120" cy="160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n para pregunta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076" y="2234123"/>
            <a:ext cx="2755050" cy="275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3245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1065" y="440694"/>
            <a:ext cx="9311425" cy="931576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PE" sz="2800" b="1" dirty="0" smtClean="0"/>
              <a:t>Características de programación funcional </a:t>
            </a:r>
            <a:endParaRPr lang="es-PE" sz="28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31065" y="1880315"/>
            <a:ext cx="9852338" cy="45977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- Se </a:t>
            </a:r>
            <a:r>
              <a:rPr lang="es-ES" sz="2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anidan aplicaciones de funciones. No se secuencian. </a:t>
            </a:r>
            <a:endParaRPr lang="es-ES" sz="2800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s-ES" sz="2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- Se </a:t>
            </a:r>
            <a:r>
              <a:rPr lang="es-ES" sz="2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utilizan parámetros que toman sus valores en el momento en que se producen las llamadas a las funciones y los mantienen en toda la expresión. No se utilizan variables que cambian de valor</a:t>
            </a:r>
            <a:r>
              <a:rPr lang="es-ES" sz="2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s-ES" sz="2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- Los </a:t>
            </a:r>
            <a:r>
              <a:rPr lang="es-ES" sz="2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cálculos se realizan por paso de valores, resultados de llamadas a funciones, a otras funciones siguiendo una determinada pauta. </a:t>
            </a:r>
          </a:p>
          <a:p>
            <a:pPr marL="0" indent="0">
              <a:buNone/>
            </a:pPr>
            <a:endParaRPr lang="es-PE" sz="28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Picture 2" descr="Resultado de imagen para EXPRESIONES LAMBDA Y STREAM EN JAVA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601" y="5068888"/>
            <a:ext cx="1407120" cy="160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sultado de imagen para CARACTERISTICAS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3351" y="697451"/>
            <a:ext cx="3489272" cy="2365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6355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411480"/>
            <a:ext cx="9658247" cy="1323109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ES" b="1" dirty="0" smtClean="0"/>
              <a:t>Calculo lambda – Alonzo </a:t>
            </a:r>
            <a:r>
              <a:rPr lang="es-ES" b="1" dirty="0" err="1" smtClean="0"/>
              <a:t>church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20040" y="1932709"/>
            <a:ext cx="6051084" cy="4727171"/>
          </a:xfrm>
        </p:spPr>
        <p:txBody>
          <a:bodyPr>
            <a:normAutofit/>
          </a:bodyPr>
          <a:lstStyle/>
          <a:p>
            <a:pPr algn="just"/>
            <a:r>
              <a:rPr lang="es-PE" sz="2400" b="1" dirty="0">
                <a:solidFill>
                  <a:schemeClr val="bg1"/>
                </a:solidFill>
              </a:rPr>
              <a:t>Nacido en la ciudad de Washington, se diplomó en 1924 y obtuvo su doctorado en 1927 en la Universidad de Princeton, donde ejerció como profesor entre 1929 y 1967. Su obra más conocida es el desarrollo del cálculo lambda, y su trabajo de 1936 que muestra la existencia de problemas </a:t>
            </a:r>
            <a:r>
              <a:rPr lang="es-PE" sz="2400" b="1" dirty="0" smtClean="0">
                <a:solidFill>
                  <a:schemeClr val="bg1"/>
                </a:solidFill>
              </a:rPr>
              <a:t>indecidibles que </a:t>
            </a:r>
            <a:r>
              <a:rPr lang="es-ES" sz="24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Son una forma de expresar computaciones matemáticas mediante funciones.</a:t>
            </a:r>
            <a:endParaRPr lang="es-ES" sz="24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320" y="2137063"/>
            <a:ext cx="4661841" cy="3244562"/>
          </a:xfrm>
          <a:prstGeom prst="ellipse">
            <a:avLst/>
          </a:prstGeom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2" descr="Resultado de imagen para EXPRESIONES LAMBDA Y STREAM EN JAVA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601" y="5068888"/>
            <a:ext cx="1407120" cy="160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5315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7582" y="411277"/>
            <a:ext cx="8534400" cy="1127963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ES" b="1" dirty="0" smtClean="0"/>
              <a:t>Expresiones lambda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7769" y="1644015"/>
            <a:ext cx="9392482" cy="508063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2400" b="1" u="sng" dirty="0" smtClean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CARACTERÍSTICAS: </a:t>
            </a:r>
          </a:p>
          <a:p>
            <a:pPr marL="0" indent="0" algn="just">
              <a:buNone/>
            </a:pPr>
            <a:r>
              <a:rPr lang="es-PE" b="1" dirty="0" smtClean="0">
                <a:solidFill>
                  <a:schemeClr val="bg1"/>
                </a:solidFill>
              </a:rPr>
              <a:t>Java </a:t>
            </a:r>
            <a:r>
              <a:rPr lang="es-PE" b="1" dirty="0">
                <a:solidFill>
                  <a:schemeClr val="bg1"/>
                </a:solidFill>
              </a:rPr>
              <a:t>8 introduce el concepto de expresión lambda, también conocido como </a:t>
            </a:r>
            <a:r>
              <a:rPr lang="es-PE" b="1" dirty="0" err="1">
                <a:solidFill>
                  <a:schemeClr val="bg1"/>
                </a:solidFill>
              </a:rPr>
              <a:t>closure</a:t>
            </a:r>
            <a:r>
              <a:rPr lang="es-PE" b="1" dirty="0">
                <a:solidFill>
                  <a:schemeClr val="bg1"/>
                </a:solidFill>
              </a:rPr>
              <a:t>. </a:t>
            </a:r>
            <a:endParaRPr lang="es-PE" b="1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s-PE" b="1" dirty="0" smtClean="0">
                <a:solidFill>
                  <a:schemeClr val="bg1"/>
                </a:solidFill>
              </a:rPr>
              <a:t>Una </a:t>
            </a:r>
            <a:r>
              <a:rPr lang="es-PE" b="1" dirty="0">
                <a:solidFill>
                  <a:schemeClr val="bg1"/>
                </a:solidFill>
              </a:rPr>
              <a:t>expresión lambda es un bloque de código que representa a una función. </a:t>
            </a:r>
            <a:endParaRPr lang="es-PE" b="1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s-PE" b="1" dirty="0" smtClean="0">
                <a:solidFill>
                  <a:schemeClr val="bg1"/>
                </a:solidFill>
              </a:rPr>
              <a:t> </a:t>
            </a:r>
            <a:r>
              <a:rPr lang="es-PE" b="1" dirty="0">
                <a:solidFill>
                  <a:schemeClr val="bg1"/>
                </a:solidFill>
              </a:rPr>
              <a:t>El uso de una expresión lambda reduce la necesidad clases </a:t>
            </a:r>
            <a:r>
              <a:rPr lang="es-PE" b="1" dirty="0" smtClean="0">
                <a:solidFill>
                  <a:schemeClr val="bg1"/>
                </a:solidFill>
              </a:rPr>
              <a:t>anónimas.</a:t>
            </a:r>
          </a:p>
          <a:p>
            <a:pPr marL="0" indent="0" algn="just">
              <a:buNone/>
            </a:pPr>
            <a:r>
              <a:rPr lang="es-PE" b="1" dirty="0">
                <a:solidFill>
                  <a:schemeClr val="bg1"/>
                </a:solidFill>
              </a:rPr>
              <a:t>La sintaxis de una expresión lambda se puede simplificar cuando se conocen los tipos de los parámetros y el bloque de código es una sola </a:t>
            </a:r>
            <a:r>
              <a:rPr lang="es-PE" b="1" dirty="0" smtClean="0">
                <a:solidFill>
                  <a:schemeClr val="bg1"/>
                </a:solidFill>
              </a:rPr>
              <a:t>sentencia.</a:t>
            </a:r>
          </a:p>
          <a:p>
            <a:pPr marL="0" indent="0" algn="just">
              <a:buNone/>
            </a:pPr>
            <a:r>
              <a:rPr lang="es-PE" b="1" dirty="0">
                <a:solidFill>
                  <a:schemeClr val="bg1"/>
                </a:solidFill>
              </a:rPr>
              <a:t>Las expresiones lambda tienen acceso a las variables y atributos del contexto del </a:t>
            </a:r>
            <a:r>
              <a:rPr lang="es-PE" b="1" dirty="0" smtClean="0">
                <a:solidFill>
                  <a:schemeClr val="bg1"/>
                </a:solidFill>
              </a:rPr>
              <a:t>código.</a:t>
            </a:r>
          </a:p>
          <a:p>
            <a:pPr marL="0" indent="0" algn="just">
              <a:buNone/>
            </a:pPr>
            <a:r>
              <a:rPr lang="es-PE" b="1" dirty="0">
                <a:solidFill>
                  <a:schemeClr val="bg1"/>
                </a:solidFill>
              </a:rPr>
              <a:t>Las expresiones lambda son bloques de código (funciones) compatibles con interfaces funcionales.  Una interfaz funcional es aquella que contiene un solo método abstracto.</a:t>
            </a:r>
            <a:endParaRPr lang="es-ES" b="1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Picture 2" descr="Resultado de imagen para EXPRESIONES LAMBDA Y STREAM EN JAVA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601" y="5068888"/>
            <a:ext cx="1407120" cy="160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3877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09844" y="360063"/>
            <a:ext cx="9755881" cy="950577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PE" dirty="0" smtClean="0"/>
              <a:t>Partes de expresiones lambda </a:t>
            </a:r>
            <a:endParaRPr lang="es-PE" dirty="0"/>
          </a:p>
        </p:txBody>
      </p:sp>
      <p:pic>
        <p:nvPicPr>
          <p:cNvPr id="3074" name="Picture 2" descr="Resultado de imagen para expresiones lambda part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3" t="13547" r="11081" b="16561"/>
          <a:stretch/>
        </p:blipFill>
        <p:spPr bwMode="auto">
          <a:xfrm>
            <a:off x="445076" y="1465117"/>
            <a:ext cx="10380519" cy="5069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Resultado de imagen para EXPRESIONES LAMBDA Y STREAM EN JAVA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601" y="5068888"/>
            <a:ext cx="1407120" cy="160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3798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54476" y="455660"/>
            <a:ext cx="8534400" cy="1077866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s-PE" sz="4400" b="1" dirty="0" err="1" smtClean="0"/>
              <a:t>stream</a:t>
            </a:r>
            <a:endParaRPr lang="es-PE" sz="4400" b="1" dirty="0"/>
          </a:p>
        </p:txBody>
      </p:sp>
      <p:pic>
        <p:nvPicPr>
          <p:cNvPr id="4" name="Picture 2" descr="Resultado de imagen para EXPRESIONES LAMBDA Y STREAM EN JAVA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601" y="5068888"/>
            <a:ext cx="1407120" cy="160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1307667" y="2029691"/>
            <a:ext cx="9334934" cy="4647335"/>
          </a:xfrm>
        </p:spPr>
        <p:txBody>
          <a:bodyPr>
            <a:normAutofit fontScale="92500"/>
          </a:bodyPr>
          <a:lstStyle/>
          <a:p>
            <a:r>
              <a:rPr lang="es-ES" b="1" dirty="0" err="1">
                <a:solidFill>
                  <a:schemeClr val="bg1"/>
                </a:solidFill>
              </a:rPr>
              <a:t>Stream</a:t>
            </a:r>
            <a:r>
              <a:rPr lang="es-ES" b="1" dirty="0">
                <a:solidFill>
                  <a:schemeClr val="bg1"/>
                </a:solidFill>
              </a:rPr>
              <a:t> se define como una secuencia de elementos que provienen de una fuente que soporta operaciones para el procesamiento de sus datos:</a:t>
            </a:r>
          </a:p>
          <a:p>
            <a:r>
              <a:rPr lang="es-ES" b="1" dirty="0">
                <a:solidFill>
                  <a:schemeClr val="bg1"/>
                </a:solidFill>
              </a:rPr>
              <a:t>De forma declarativa usando expresiones lambda.</a:t>
            </a:r>
          </a:p>
          <a:p>
            <a:r>
              <a:rPr lang="es-ES" b="1" dirty="0">
                <a:solidFill>
                  <a:schemeClr val="bg1"/>
                </a:solidFill>
              </a:rPr>
              <a:t>Permitiendo el posible encadenamiento de varias operaciones, con lo que se logra tener un código fácil de leer y con un objetivo claro.</a:t>
            </a:r>
          </a:p>
          <a:p>
            <a:r>
              <a:rPr lang="es-ES" b="1" dirty="0">
                <a:solidFill>
                  <a:schemeClr val="bg1"/>
                </a:solidFill>
              </a:rPr>
              <a:t>De forma secuencial o paralela (</a:t>
            </a:r>
            <a:r>
              <a:rPr lang="es-ES" b="1" dirty="0" err="1">
                <a:solidFill>
                  <a:schemeClr val="bg1"/>
                </a:solidFill>
              </a:rPr>
              <a:t>Fork</a:t>
            </a:r>
            <a:r>
              <a:rPr lang="es-ES" b="1" dirty="0">
                <a:solidFill>
                  <a:schemeClr val="bg1"/>
                </a:solidFill>
              </a:rPr>
              <a:t>/</a:t>
            </a:r>
            <a:r>
              <a:rPr lang="es-ES" b="1" dirty="0" err="1">
                <a:solidFill>
                  <a:schemeClr val="bg1"/>
                </a:solidFill>
              </a:rPr>
              <a:t>Join</a:t>
            </a:r>
            <a:r>
              <a:rPr lang="es-ES" b="1" dirty="0">
                <a:solidFill>
                  <a:schemeClr val="bg1"/>
                </a:solidFill>
              </a:rPr>
              <a:t>).</a:t>
            </a:r>
          </a:p>
          <a:p>
            <a:r>
              <a:rPr lang="es-ES" b="1" dirty="0">
                <a:solidFill>
                  <a:schemeClr val="bg1"/>
                </a:solidFill>
              </a:rPr>
              <a:t>Las estructuras que soportan esta nueva API se encuentran en el paquete </a:t>
            </a:r>
            <a:r>
              <a:rPr lang="es-ES" b="1" i="1" dirty="0" err="1">
                <a:solidFill>
                  <a:schemeClr val="bg1"/>
                </a:solidFill>
              </a:rPr>
              <a:t>java.util.stream</a:t>
            </a:r>
            <a:r>
              <a:rPr lang="es-ES" b="1" dirty="0">
                <a:solidFill>
                  <a:schemeClr val="bg1"/>
                </a:solidFill>
              </a:rPr>
              <a:t> y en especial, la interface </a:t>
            </a:r>
            <a:r>
              <a:rPr lang="es-ES" b="1" i="1" dirty="0" err="1">
                <a:solidFill>
                  <a:schemeClr val="bg1"/>
                </a:solidFill>
              </a:rPr>
              <a:t>java.util.stream.Stream</a:t>
            </a:r>
            <a:r>
              <a:rPr lang="es-ES" b="1" dirty="0">
                <a:solidFill>
                  <a:schemeClr val="bg1"/>
                </a:solidFill>
              </a:rPr>
              <a:t> define un </a:t>
            </a:r>
            <a:r>
              <a:rPr lang="es-ES" b="1" dirty="0" err="1">
                <a:solidFill>
                  <a:schemeClr val="bg1"/>
                </a:solidFill>
              </a:rPr>
              <a:t>Stream</a:t>
            </a:r>
            <a:r>
              <a:rPr lang="es-ES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s-ES" b="1" dirty="0">
                <a:solidFill>
                  <a:schemeClr val="bg1"/>
                </a:solidFill>
              </a:rPr>
              <a:t>La API nos permite realizar operaciones sobre colecciones de datos usando el modelo filtro/mapeo/reducción, en el cual se seleccionan los datos que se van a procesar (filtro), se convierten a otro tipo de dato (mapeo) y al final se obtiene el resultado deseado (reducción).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17963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252</TotalTime>
  <Words>458</Words>
  <Application>Microsoft Office PowerPoint</Application>
  <PresentationFormat>Panorámica</PresentationFormat>
  <Paragraphs>50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Comic Sans MS</vt:lpstr>
      <vt:lpstr>Wingdings</vt:lpstr>
      <vt:lpstr>Wingdings 3</vt:lpstr>
      <vt:lpstr>Sector</vt:lpstr>
      <vt:lpstr>EXPRESIONES LAMBDA Y STREAM EN JAVA 8 </vt:lpstr>
      <vt:lpstr>Historia de la programación funcional</vt:lpstr>
      <vt:lpstr>Lenguajes de programación enfocado en Alan Turing y ALONZO CHUrch</vt:lpstr>
      <vt:lpstr>¿Qué es la programación funcional?</vt:lpstr>
      <vt:lpstr>Características de programación funcional </vt:lpstr>
      <vt:lpstr>Calculo lambda – Alonzo church</vt:lpstr>
      <vt:lpstr>Expresiones lambda</vt:lpstr>
      <vt:lpstr>Partes de expresiones lambda </vt:lpstr>
      <vt:lpstr>stream</vt:lpstr>
      <vt:lpstr>Presentación de PowerPoint</vt:lpstr>
      <vt:lpstr>Bibliografía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 PC</dc:creator>
  <cp:lastModifiedBy>Alumno</cp:lastModifiedBy>
  <cp:revision>29</cp:revision>
  <cp:lastPrinted>2017-07-11T22:13:34Z</cp:lastPrinted>
  <dcterms:created xsi:type="dcterms:W3CDTF">2017-06-18T12:40:36Z</dcterms:created>
  <dcterms:modified xsi:type="dcterms:W3CDTF">2017-07-11T22:56:22Z</dcterms:modified>
</cp:coreProperties>
</file>