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Ubuntu"/>
      <p:regular r:id="rId17"/>
      <p:bold r:id="rId18"/>
      <p:italic r:id="rId19"/>
      <p:boldItalic r:id="rId20"/>
    </p:embeddedFont>
    <p:embeddedFont>
      <p:font typeface="Ubuntu Light"/>
      <p:regular r:id="rId21"/>
      <p:bold r:id="rId22"/>
      <p:italic r:id="rId23"/>
      <p:boldItalic r:id="rId24"/>
    </p:embeddedFont>
    <p:embeddedFont>
      <p:font typeface="Concert One"/>
      <p:regular r:id="rId25"/>
    </p:embeddedFont>
    <p:embeddedFont>
      <p:font typeface="Pacifico"/>
      <p:regular r:id="rId26"/>
    </p:embeddedFont>
    <p:embeddedFont>
      <p:font typeface="Questrial"/>
      <p:regular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Ubuntu-boldItalic.fntdata"/><Relationship Id="rId22" Type="http://schemas.openxmlformats.org/officeDocument/2006/relationships/font" Target="fonts/UbuntuLight-bold.fntdata"/><Relationship Id="rId21" Type="http://schemas.openxmlformats.org/officeDocument/2006/relationships/font" Target="fonts/UbuntuLight-regular.fntdata"/><Relationship Id="rId24" Type="http://schemas.openxmlformats.org/officeDocument/2006/relationships/font" Target="fonts/UbuntuLight-boldItalic.fntdata"/><Relationship Id="rId23" Type="http://schemas.openxmlformats.org/officeDocument/2006/relationships/font" Target="fonts/UbuntuLight-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acifico-regular.fntdata"/><Relationship Id="rId25" Type="http://schemas.openxmlformats.org/officeDocument/2006/relationships/font" Target="fonts/ConcertOne-regular.fntdata"/><Relationship Id="rId27" Type="http://schemas.openxmlformats.org/officeDocument/2006/relationships/font" Target="fonts/Questrial-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Ubuntu-regular.fntdata"/><Relationship Id="rId16" Type="http://schemas.openxmlformats.org/officeDocument/2006/relationships/slide" Target="slides/slide12.xml"/><Relationship Id="rId19" Type="http://schemas.openxmlformats.org/officeDocument/2006/relationships/font" Target="fonts/Ubuntu-italic.fntdata"/><Relationship Id="rId18" Type="http://schemas.openxmlformats.org/officeDocument/2006/relationships/font" Target="fonts/Ubuntu-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5" name="Shape 1155"/>
        <p:cNvGrpSpPr/>
        <p:nvPr/>
      </p:nvGrpSpPr>
      <p:grpSpPr>
        <a:xfrm>
          <a:off x="0" y="0"/>
          <a:ext cx="0" cy="0"/>
          <a:chOff x="0" y="0"/>
          <a:chExt cx="0" cy="0"/>
        </a:xfrm>
      </p:grpSpPr>
      <p:sp>
        <p:nvSpPr>
          <p:cNvPr id="1156" name="Google Shape;1156;g8582fade18_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7" name="Google Shape;1157;g8582fade18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0" name="Shape 1260"/>
        <p:cNvGrpSpPr/>
        <p:nvPr/>
      </p:nvGrpSpPr>
      <p:grpSpPr>
        <a:xfrm>
          <a:off x="0" y="0"/>
          <a:ext cx="0" cy="0"/>
          <a:chOff x="0" y="0"/>
          <a:chExt cx="0" cy="0"/>
        </a:xfrm>
      </p:grpSpPr>
      <p:sp>
        <p:nvSpPr>
          <p:cNvPr id="1261" name="Google Shape;1261;ge20d8de1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2" name="Google Shape;1262;ge20d8de1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7" name="Shape 1267"/>
        <p:cNvGrpSpPr/>
        <p:nvPr/>
      </p:nvGrpSpPr>
      <p:grpSpPr>
        <a:xfrm>
          <a:off x="0" y="0"/>
          <a:ext cx="0" cy="0"/>
          <a:chOff x="0" y="0"/>
          <a:chExt cx="0" cy="0"/>
        </a:xfrm>
      </p:grpSpPr>
      <p:sp>
        <p:nvSpPr>
          <p:cNvPr id="1268" name="Google Shape;1268;g8be60808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9" name="Google Shape;1269;g8be60808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89fc4d309a_2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9" name="Google Shape;739;g89fc4d309a_2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7849623ff8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7849623ff8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NTFS = New Technology File System</a:t>
            </a:r>
            <a:endParaRPr/>
          </a:p>
          <a:p>
            <a:pPr indent="0" lvl="0" marL="0" rtl="0" algn="l">
              <a:spcBef>
                <a:spcPts val="0"/>
              </a:spcBef>
              <a:spcAft>
                <a:spcPts val="0"/>
              </a:spcAft>
              <a:buNone/>
            </a:pPr>
            <a:r>
              <a:rPr lang="en"/>
              <a:t>EXT = extended file system</a:t>
            </a:r>
            <a:endParaRPr/>
          </a:p>
          <a:p>
            <a:pPr indent="0" lvl="0" marL="0" rtl="0" algn="l">
              <a:spcBef>
                <a:spcPts val="0"/>
              </a:spcBef>
              <a:spcAft>
                <a:spcPts val="0"/>
              </a:spcAft>
              <a:buNone/>
            </a:pPr>
            <a:r>
              <a:rPr lang="en"/>
              <a:t>HFS+ = hierarchical file system extended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g89fc4d309a_2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9" name="Google Shape;779;g89fc4d309a_2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g89fc4d309a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6" name="Google Shape;846;g89fc4d309a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89fc4d309a_2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89fc4d309a_2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89fc4d309a_2_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89fc4d309a_2_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6" name="Shape 1036"/>
        <p:cNvGrpSpPr/>
        <p:nvPr/>
      </p:nvGrpSpPr>
      <p:grpSpPr>
        <a:xfrm>
          <a:off x="0" y="0"/>
          <a:ext cx="0" cy="0"/>
          <a:chOff x="0" y="0"/>
          <a:chExt cx="0" cy="0"/>
        </a:xfrm>
      </p:grpSpPr>
      <p:sp>
        <p:nvSpPr>
          <p:cNvPr id="1037" name="Google Shape;1037;g859ba68624_2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8" name="Google Shape;1038;g859ba68624_2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Font typeface="Calibri"/>
              <a:buNone/>
            </a:pPr>
            <a:r>
              <a:rPr lang="en" sz="1200">
                <a:latin typeface="Calibri"/>
                <a:ea typeface="Calibri"/>
                <a:cs typeface="Calibri"/>
                <a:sym typeface="Calibri"/>
              </a:rPr>
              <a:t>When we save files, we do not usually consider how individual letters of our file will be stored on our device. Most disks are separated into sections and blocks which can be seen as analogous to this grid. Here we have bold lined boxes representing blocks and the inner boxes are only there for our upcoming activity purposes.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5" name="Shape 1075"/>
        <p:cNvGrpSpPr/>
        <p:nvPr/>
      </p:nvGrpSpPr>
      <p:grpSpPr>
        <a:xfrm>
          <a:off x="0" y="0"/>
          <a:ext cx="0" cy="0"/>
          <a:chOff x="0" y="0"/>
          <a:chExt cx="0" cy="0"/>
        </a:xfrm>
      </p:grpSpPr>
      <p:sp>
        <p:nvSpPr>
          <p:cNvPr id="1076" name="Google Shape;1076;g7849623ff8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7" name="Google Shape;1077;g7849623ff8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Font typeface="Calibri"/>
              <a:buNone/>
            </a:pPr>
            <a:r>
              <a:rPr lang="en" sz="1200">
                <a:latin typeface="Calibri"/>
                <a:ea typeface="Calibri"/>
                <a:cs typeface="Calibri"/>
                <a:sym typeface="Calibri"/>
              </a:rPr>
              <a:t>The first is the Boot Block which contains a program that is automatically run when booted. The super block contains information about the file system such as how large the block sizes are, what type of file system it is, any other information about the filesystem that would be useful.</a:t>
            </a:r>
            <a:endParaRPr sz="1200">
              <a:latin typeface="Calibri"/>
              <a:ea typeface="Calibri"/>
              <a:cs typeface="Calibri"/>
              <a:sym typeface="Calibri"/>
            </a:endParaRPr>
          </a:p>
          <a:p>
            <a:pPr indent="0" lvl="0" marL="0" rtl="0" algn="l">
              <a:spcBef>
                <a:spcPts val="0"/>
              </a:spcBef>
              <a:spcAft>
                <a:spcPts val="0"/>
              </a:spcAft>
              <a:buClr>
                <a:srgbClr val="000000"/>
              </a:buClr>
              <a:buFont typeface="Calibri"/>
              <a:buNone/>
            </a:pPr>
            <a:r>
              <a:t/>
            </a:r>
            <a:endParaRPr sz="1200">
              <a:latin typeface="Calibri"/>
              <a:ea typeface="Calibri"/>
              <a:cs typeface="Calibri"/>
              <a:sym typeface="Calibri"/>
            </a:endParaRPr>
          </a:p>
          <a:p>
            <a:pPr indent="0" lvl="0" marL="0" rtl="0" algn="l">
              <a:spcBef>
                <a:spcPts val="0"/>
              </a:spcBef>
              <a:spcAft>
                <a:spcPts val="0"/>
              </a:spcAft>
              <a:buClr>
                <a:srgbClr val="000000"/>
              </a:buClr>
              <a:buFont typeface="Calibri"/>
              <a:buNone/>
            </a:pPr>
            <a:r>
              <a:rPr lang="en" sz="1200">
                <a:latin typeface="Calibri"/>
                <a:ea typeface="Calibri"/>
                <a:cs typeface="Calibri"/>
                <a:sym typeface="Calibri"/>
              </a:rPr>
              <a:t>It also contains the block numbers of where the file contents are stored</a:t>
            </a:r>
            <a:endParaRPr sz="1200">
              <a:latin typeface="Calibri"/>
              <a:ea typeface="Calibri"/>
              <a:cs typeface="Calibri"/>
              <a:sym typeface="Calibri"/>
            </a:endParaRPr>
          </a:p>
          <a:p>
            <a:pPr indent="0" lvl="0" marL="0" rtl="0" algn="l">
              <a:spcBef>
                <a:spcPts val="0"/>
              </a:spcBef>
              <a:spcAft>
                <a:spcPts val="0"/>
              </a:spcAft>
              <a:buClr>
                <a:srgbClr val="000000"/>
              </a:buClr>
              <a:buFont typeface="Calibri"/>
              <a:buNone/>
            </a:pPr>
            <a:r>
              <a:t/>
            </a:r>
            <a:endParaRPr sz="1200">
              <a:latin typeface="Calibri"/>
              <a:ea typeface="Calibri"/>
              <a:cs typeface="Calibri"/>
              <a:sym typeface="Calibri"/>
            </a:endParaRPr>
          </a:p>
          <a:p>
            <a:pPr indent="0" lvl="0" marL="0" rtl="0" algn="l">
              <a:spcBef>
                <a:spcPts val="0"/>
              </a:spcBef>
              <a:spcAft>
                <a:spcPts val="0"/>
              </a:spcAft>
              <a:buClr>
                <a:srgbClr val="000000"/>
              </a:buClr>
              <a:buFont typeface="Calibri"/>
              <a:buNone/>
            </a:pPr>
            <a:r>
              <a:rPr lang="en" sz="1200">
                <a:latin typeface="Calibri"/>
                <a:ea typeface="Calibri"/>
                <a:cs typeface="Calibri"/>
                <a:sym typeface="Calibri"/>
              </a:rPr>
              <a:t>There blocks contain information about what blocks in the file system are currently used. The way the bitmap works is by containing a series of 1's and 0's. 1 means the block is in used, and 0 means it is not used right now.</a:t>
            </a:r>
            <a:endParaRPr sz="1200">
              <a:latin typeface="Calibri"/>
              <a:ea typeface="Calibri"/>
              <a:cs typeface="Calibri"/>
              <a:sym typeface="Calibri"/>
            </a:endParaRPr>
          </a:p>
          <a:p>
            <a:pPr indent="0" lvl="0" marL="0" rtl="0" algn="l">
              <a:spcBef>
                <a:spcPts val="0"/>
              </a:spcBef>
              <a:spcAft>
                <a:spcPts val="0"/>
              </a:spcAft>
              <a:buClr>
                <a:srgbClr val="000000"/>
              </a:buClr>
              <a:buFont typeface="Calibri"/>
              <a:buNone/>
            </a:pPr>
            <a:r>
              <a:rPr lang="en" sz="1200">
                <a:latin typeface="Calibri"/>
                <a:ea typeface="Calibri"/>
                <a:cs typeface="Calibri"/>
                <a:sym typeface="Calibri"/>
              </a:rPr>
              <a:t>This way, the computer can see which blocks it can store information in faster</a:t>
            </a:r>
            <a:endParaRPr sz="1200">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8.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272525" y="4762120"/>
            <a:ext cx="8602200" cy="5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328950" y="4762120"/>
            <a:ext cx="6545700" cy="59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2322791" y="4762120"/>
            <a:ext cx="2241000" cy="5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618650" y="1915050"/>
            <a:ext cx="5906708"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702668" y="1980489"/>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txBox="1"/>
          <p:nvPr>
            <p:ph type="ctrTitle"/>
          </p:nvPr>
        </p:nvSpPr>
        <p:spPr>
          <a:xfrm>
            <a:off x="713250" y="1075992"/>
            <a:ext cx="7717500" cy="9045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b="1" sz="4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22" name="Google Shape;22;p2"/>
          <p:cNvSpPr txBox="1"/>
          <p:nvPr>
            <p:ph idx="1" type="subTitle"/>
          </p:nvPr>
        </p:nvSpPr>
        <p:spPr>
          <a:xfrm>
            <a:off x="1884890" y="1904300"/>
            <a:ext cx="5373900" cy="5205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2000">
                <a:solidFill>
                  <a:schemeClr val="accent4"/>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3" name="Google Shape;23;p2"/>
          <p:cNvSpPr/>
          <p:nvPr/>
        </p:nvSpPr>
        <p:spPr>
          <a:xfrm>
            <a:off x="6580500" y="4762120"/>
            <a:ext cx="22941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493119" y="3118200"/>
            <a:ext cx="207081" cy="40103"/>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7885768" y="2677872"/>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019467" y="827977"/>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1018996" y="2764025"/>
            <a:ext cx="2743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1529143" y="682947"/>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061192" y="4158327"/>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6869868" y="3734060"/>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935903" y="723025"/>
            <a:ext cx="201277"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6036693" y="539497"/>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2672689" y="416733"/>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69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941542" y="41708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1372617" y="33093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89" name="Shape 189"/>
        <p:cNvGrpSpPr/>
        <p:nvPr/>
      </p:nvGrpSpPr>
      <p:grpSpPr>
        <a:xfrm>
          <a:off x="0" y="0"/>
          <a:ext cx="0" cy="0"/>
          <a:chOff x="0" y="0"/>
          <a:chExt cx="0" cy="0"/>
        </a:xfrm>
      </p:grpSpPr>
      <p:sp>
        <p:nvSpPr>
          <p:cNvPr id="190" name="Google Shape;190;p11"/>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
          <p:cNvSpPr txBox="1"/>
          <p:nvPr>
            <p:ph hasCustomPrompt="1" type="title"/>
          </p:nvPr>
        </p:nvSpPr>
        <p:spPr>
          <a:xfrm>
            <a:off x="1063325" y="1368500"/>
            <a:ext cx="65892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95" name="Google Shape;195;p11"/>
          <p:cNvSpPr txBox="1"/>
          <p:nvPr>
            <p:ph idx="1" type="body"/>
          </p:nvPr>
        </p:nvSpPr>
        <p:spPr>
          <a:xfrm>
            <a:off x="2744600" y="3566000"/>
            <a:ext cx="3654900" cy="742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196" name="Google Shape;196;p11"/>
          <p:cNvSpPr/>
          <p:nvPr/>
        </p:nvSpPr>
        <p:spPr>
          <a:xfrm>
            <a:off x="488567" y="36401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573798" y="13926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1"/>
          <p:cNvSpPr/>
          <p:nvPr/>
        </p:nvSpPr>
        <p:spPr>
          <a:xfrm>
            <a:off x="566617" y="45920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412198" y="159375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a:off x="478854" y="114277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1283317" y="47752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
          <p:cNvSpPr/>
          <p:nvPr/>
        </p:nvSpPr>
        <p:spPr>
          <a:xfrm>
            <a:off x="552873" y="249143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a:off x="982304" y="67070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a:off x="1091993" y="595564"/>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txBox="1"/>
          <p:nvPr>
            <p:ph idx="2" type="title"/>
          </p:nvPr>
        </p:nvSpPr>
        <p:spPr>
          <a:xfrm>
            <a:off x="1540300" y="543900"/>
            <a:ext cx="51762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b="1">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09" name="Shape 20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column text 1">
  <p:cSld name="ONE_COLUMN_TEXT_2">
    <p:spTree>
      <p:nvGrpSpPr>
        <p:cNvPr id="210" name="Shape 210"/>
        <p:cNvGrpSpPr/>
        <p:nvPr/>
      </p:nvGrpSpPr>
      <p:grpSpPr>
        <a:xfrm>
          <a:off x="0" y="0"/>
          <a:ext cx="0" cy="0"/>
          <a:chOff x="0" y="0"/>
          <a:chExt cx="0" cy="0"/>
        </a:xfrm>
      </p:grpSpPr>
      <p:sp>
        <p:nvSpPr>
          <p:cNvPr id="211" name="Google Shape;211;p13"/>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3"/>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3"/>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3"/>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3"/>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3"/>
          <p:cNvSpPr/>
          <p:nvPr/>
        </p:nvSpPr>
        <p:spPr>
          <a:xfrm>
            <a:off x="1091993" y="595564"/>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3"/>
          <p:cNvSpPr txBox="1"/>
          <p:nvPr>
            <p:ph type="title"/>
          </p:nvPr>
        </p:nvSpPr>
        <p:spPr>
          <a:xfrm>
            <a:off x="1541075" y="544291"/>
            <a:ext cx="64869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b="1">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8" name="Google Shape;218;p13"/>
          <p:cNvSpPr txBox="1"/>
          <p:nvPr>
            <p:ph idx="1" type="subTitle"/>
          </p:nvPr>
        </p:nvSpPr>
        <p:spPr>
          <a:xfrm>
            <a:off x="1377385" y="2124500"/>
            <a:ext cx="3060600" cy="1215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sz="1600">
                <a:solidFill>
                  <a:schemeClr val="dk2"/>
                </a:solidFill>
              </a:defRPr>
            </a:lvl1pPr>
            <a:lvl2pPr lvl="1" rtl="0" algn="r">
              <a:lnSpc>
                <a:spcPct val="100000"/>
              </a:lnSpc>
              <a:spcBef>
                <a:spcPts val="0"/>
              </a:spcBef>
              <a:spcAft>
                <a:spcPts val="0"/>
              </a:spcAft>
              <a:buNone/>
              <a:defRPr sz="1600">
                <a:solidFill>
                  <a:schemeClr val="dk2"/>
                </a:solidFill>
              </a:defRPr>
            </a:lvl2pPr>
            <a:lvl3pPr lvl="2" rtl="0" algn="r">
              <a:lnSpc>
                <a:spcPct val="100000"/>
              </a:lnSpc>
              <a:spcBef>
                <a:spcPts val="0"/>
              </a:spcBef>
              <a:spcAft>
                <a:spcPts val="0"/>
              </a:spcAft>
              <a:buNone/>
              <a:defRPr sz="1600">
                <a:solidFill>
                  <a:schemeClr val="dk2"/>
                </a:solidFill>
              </a:defRPr>
            </a:lvl3pPr>
            <a:lvl4pPr lvl="3" rtl="0" algn="r">
              <a:lnSpc>
                <a:spcPct val="100000"/>
              </a:lnSpc>
              <a:spcBef>
                <a:spcPts val="0"/>
              </a:spcBef>
              <a:spcAft>
                <a:spcPts val="0"/>
              </a:spcAft>
              <a:buNone/>
              <a:defRPr sz="1600">
                <a:solidFill>
                  <a:schemeClr val="dk2"/>
                </a:solidFill>
              </a:defRPr>
            </a:lvl4pPr>
            <a:lvl5pPr lvl="4" rtl="0" algn="r">
              <a:lnSpc>
                <a:spcPct val="100000"/>
              </a:lnSpc>
              <a:spcBef>
                <a:spcPts val="0"/>
              </a:spcBef>
              <a:spcAft>
                <a:spcPts val="0"/>
              </a:spcAft>
              <a:buNone/>
              <a:defRPr sz="1600">
                <a:solidFill>
                  <a:schemeClr val="dk2"/>
                </a:solidFill>
              </a:defRPr>
            </a:lvl5pPr>
            <a:lvl6pPr lvl="5" rtl="0" algn="r">
              <a:lnSpc>
                <a:spcPct val="100000"/>
              </a:lnSpc>
              <a:spcBef>
                <a:spcPts val="0"/>
              </a:spcBef>
              <a:spcAft>
                <a:spcPts val="0"/>
              </a:spcAft>
              <a:buNone/>
              <a:defRPr sz="1600">
                <a:solidFill>
                  <a:schemeClr val="dk2"/>
                </a:solidFill>
              </a:defRPr>
            </a:lvl6pPr>
            <a:lvl7pPr lvl="6" rtl="0" algn="r">
              <a:lnSpc>
                <a:spcPct val="100000"/>
              </a:lnSpc>
              <a:spcBef>
                <a:spcPts val="0"/>
              </a:spcBef>
              <a:spcAft>
                <a:spcPts val="0"/>
              </a:spcAft>
              <a:buNone/>
              <a:defRPr sz="1600">
                <a:solidFill>
                  <a:schemeClr val="dk2"/>
                </a:solidFill>
              </a:defRPr>
            </a:lvl7pPr>
            <a:lvl8pPr lvl="7" rtl="0" algn="r">
              <a:lnSpc>
                <a:spcPct val="100000"/>
              </a:lnSpc>
              <a:spcBef>
                <a:spcPts val="0"/>
              </a:spcBef>
              <a:spcAft>
                <a:spcPts val="0"/>
              </a:spcAft>
              <a:buNone/>
              <a:defRPr sz="1600">
                <a:solidFill>
                  <a:schemeClr val="dk2"/>
                </a:solidFill>
              </a:defRPr>
            </a:lvl8pPr>
            <a:lvl9pPr lvl="8" rtl="0" algn="r">
              <a:lnSpc>
                <a:spcPct val="100000"/>
              </a:lnSpc>
              <a:spcBef>
                <a:spcPts val="0"/>
              </a:spcBef>
              <a:spcAft>
                <a:spcPts val="0"/>
              </a:spcAft>
              <a:buNone/>
              <a:defRPr sz="1600">
                <a:solidFill>
                  <a:schemeClr val="dk2"/>
                </a:solidFill>
              </a:defRPr>
            </a:lvl9pPr>
          </a:lstStyle>
          <a:p/>
        </p:txBody>
      </p:sp>
      <p:sp>
        <p:nvSpPr>
          <p:cNvPr id="219" name="Google Shape;219;p13"/>
          <p:cNvSpPr/>
          <p:nvPr/>
        </p:nvSpPr>
        <p:spPr>
          <a:xfrm>
            <a:off x="488567" y="36401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3"/>
          <p:cNvSpPr/>
          <p:nvPr/>
        </p:nvSpPr>
        <p:spPr>
          <a:xfrm>
            <a:off x="573798" y="13926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3"/>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3"/>
          <p:cNvSpPr/>
          <p:nvPr/>
        </p:nvSpPr>
        <p:spPr>
          <a:xfrm>
            <a:off x="566617" y="45920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3"/>
          <p:cNvSpPr/>
          <p:nvPr/>
        </p:nvSpPr>
        <p:spPr>
          <a:xfrm>
            <a:off x="412198" y="159375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3"/>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3"/>
          <p:cNvSpPr/>
          <p:nvPr/>
        </p:nvSpPr>
        <p:spPr>
          <a:xfrm>
            <a:off x="478854" y="114277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226" name="Shape 226"/>
        <p:cNvGrpSpPr/>
        <p:nvPr/>
      </p:nvGrpSpPr>
      <p:grpSpPr>
        <a:xfrm>
          <a:off x="0" y="0"/>
          <a:ext cx="0" cy="0"/>
          <a:chOff x="0" y="0"/>
          <a:chExt cx="0" cy="0"/>
        </a:xfrm>
      </p:grpSpPr>
      <p:sp>
        <p:nvSpPr>
          <p:cNvPr id="227" name="Google Shape;227;p14"/>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4"/>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4"/>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4"/>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4"/>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4"/>
          <p:cNvSpPr/>
          <p:nvPr/>
        </p:nvSpPr>
        <p:spPr>
          <a:xfrm>
            <a:off x="1091993" y="595564"/>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4"/>
          <p:cNvSpPr txBox="1"/>
          <p:nvPr>
            <p:ph type="title"/>
          </p:nvPr>
        </p:nvSpPr>
        <p:spPr>
          <a:xfrm>
            <a:off x="1541075" y="539500"/>
            <a:ext cx="64869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b="1">
                <a:solidFill>
                  <a:schemeClr val="accent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4" name="Google Shape;234;p14"/>
          <p:cNvSpPr txBox="1"/>
          <p:nvPr>
            <p:ph idx="1" type="subTitle"/>
          </p:nvPr>
        </p:nvSpPr>
        <p:spPr>
          <a:xfrm>
            <a:off x="4841825" y="1733250"/>
            <a:ext cx="3381600" cy="84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400">
                <a:solidFill>
                  <a:schemeClr val="dk2"/>
                </a:solidFill>
              </a:defRPr>
            </a:lvl1pPr>
            <a:lvl2pPr lvl="1" rtl="0">
              <a:lnSpc>
                <a:spcPct val="100000"/>
              </a:lnSpc>
              <a:spcBef>
                <a:spcPts val="0"/>
              </a:spcBef>
              <a:spcAft>
                <a:spcPts val="0"/>
              </a:spcAft>
              <a:buNone/>
              <a:defRPr sz="1400">
                <a:solidFill>
                  <a:schemeClr val="dk2"/>
                </a:solidFill>
              </a:defRPr>
            </a:lvl2pPr>
            <a:lvl3pPr lvl="2" rtl="0">
              <a:lnSpc>
                <a:spcPct val="100000"/>
              </a:lnSpc>
              <a:spcBef>
                <a:spcPts val="0"/>
              </a:spcBef>
              <a:spcAft>
                <a:spcPts val="0"/>
              </a:spcAft>
              <a:buNone/>
              <a:defRPr sz="1400">
                <a:solidFill>
                  <a:schemeClr val="dk2"/>
                </a:solidFill>
              </a:defRPr>
            </a:lvl3pPr>
            <a:lvl4pPr lvl="3" rtl="0">
              <a:lnSpc>
                <a:spcPct val="100000"/>
              </a:lnSpc>
              <a:spcBef>
                <a:spcPts val="0"/>
              </a:spcBef>
              <a:spcAft>
                <a:spcPts val="0"/>
              </a:spcAft>
              <a:buNone/>
              <a:defRPr sz="1400">
                <a:solidFill>
                  <a:schemeClr val="dk2"/>
                </a:solidFill>
              </a:defRPr>
            </a:lvl4pPr>
            <a:lvl5pPr lvl="4" rtl="0">
              <a:lnSpc>
                <a:spcPct val="100000"/>
              </a:lnSpc>
              <a:spcBef>
                <a:spcPts val="0"/>
              </a:spcBef>
              <a:spcAft>
                <a:spcPts val="0"/>
              </a:spcAft>
              <a:buNone/>
              <a:defRPr sz="1400">
                <a:solidFill>
                  <a:schemeClr val="dk2"/>
                </a:solidFill>
              </a:defRPr>
            </a:lvl5pPr>
            <a:lvl6pPr lvl="5" rtl="0">
              <a:lnSpc>
                <a:spcPct val="100000"/>
              </a:lnSpc>
              <a:spcBef>
                <a:spcPts val="0"/>
              </a:spcBef>
              <a:spcAft>
                <a:spcPts val="0"/>
              </a:spcAft>
              <a:buNone/>
              <a:defRPr sz="1400">
                <a:solidFill>
                  <a:schemeClr val="dk2"/>
                </a:solidFill>
              </a:defRPr>
            </a:lvl6pPr>
            <a:lvl7pPr lvl="6" rtl="0">
              <a:lnSpc>
                <a:spcPct val="100000"/>
              </a:lnSpc>
              <a:spcBef>
                <a:spcPts val="0"/>
              </a:spcBef>
              <a:spcAft>
                <a:spcPts val="0"/>
              </a:spcAft>
              <a:buNone/>
              <a:defRPr sz="1400">
                <a:solidFill>
                  <a:schemeClr val="dk2"/>
                </a:solidFill>
              </a:defRPr>
            </a:lvl7pPr>
            <a:lvl8pPr lvl="7" rtl="0">
              <a:lnSpc>
                <a:spcPct val="100000"/>
              </a:lnSpc>
              <a:spcBef>
                <a:spcPts val="0"/>
              </a:spcBef>
              <a:spcAft>
                <a:spcPts val="0"/>
              </a:spcAft>
              <a:buNone/>
              <a:defRPr sz="1400">
                <a:solidFill>
                  <a:schemeClr val="dk2"/>
                </a:solidFill>
              </a:defRPr>
            </a:lvl8pPr>
            <a:lvl9pPr lvl="8" rtl="0">
              <a:lnSpc>
                <a:spcPct val="100000"/>
              </a:lnSpc>
              <a:spcBef>
                <a:spcPts val="0"/>
              </a:spcBef>
              <a:spcAft>
                <a:spcPts val="0"/>
              </a:spcAft>
              <a:buNone/>
              <a:defRPr sz="1400">
                <a:solidFill>
                  <a:schemeClr val="dk2"/>
                </a:solidFill>
              </a:defRPr>
            </a:lvl9pPr>
          </a:lstStyle>
          <a:p/>
        </p:txBody>
      </p:sp>
      <p:sp>
        <p:nvSpPr>
          <p:cNvPr id="235" name="Google Shape;235;p14"/>
          <p:cNvSpPr txBox="1"/>
          <p:nvPr>
            <p:ph idx="2" type="subTitle"/>
          </p:nvPr>
        </p:nvSpPr>
        <p:spPr>
          <a:xfrm>
            <a:off x="4841825" y="1524496"/>
            <a:ext cx="3031500" cy="315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a:solidFill>
                  <a:schemeClr val="accent1"/>
                </a:solidFill>
              </a:defRPr>
            </a:lvl1pPr>
            <a:lvl2pPr lvl="1" rtl="0">
              <a:lnSpc>
                <a:spcPct val="100000"/>
              </a:lnSpc>
              <a:spcBef>
                <a:spcPts val="0"/>
              </a:spcBef>
              <a:spcAft>
                <a:spcPts val="0"/>
              </a:spcAft>
              <a:buNone/>
              <a:defRPr b="1">
                <a:solidFill>
                  <a:schemeClr val="accent1"/>
                </a:solidFill>
              </a:defRPr>
            </a:lvl2pPr>
            <a:lvl3pPr lvl="2" rtl="0">
              <a:lnSpc>
                <a:spcPct val="100000"/>
              </a:lnSpc>
              <a:spcBef>
                <a:spcPts val="0"/>
              </a:spcBef>
              <a:spcAft>
                <a:spcPts val="0"/>
              </a:spcAft>
              <a:buNone/>
              <a:defRPr b="1">
                <a:solidFill>
                  <a:schemeClr val="accent1"/>
                </a:solidFill>
              </a:defRPr>
            </a:lvl3pPr>
            <a:lvl4pPr lvl="3" rtl="0">
              <a:lnSpc>
                <a:spcPct val="100000"/>
              </a:lnSpc>
              <a:spcBef>
                <a:spcPts val="0"/>
              </a:spcBef>
              <a:spcAft>
                <a:spcPts val="0"/>
              </a:spcAft>
              <a:buNone/>
              <a:defRPr b="1">
                <a:solidFill>
                  <a:schemeClr val="accent1"/>
                </a:solidFill>
              </a:defRPr>
            </a:lvl4pPr>
            <a:lvl5pPr lvl="4" rtl="0">
              <a:lnSpc>
                <a:spcPct val="100000"/>
              </a:lnSpc>
              <a:spcBef>
                <a:spcPts val="0"/>
              </a:spcBef>
              <a:spcAft>
                <a:spcPts val="0"/>
              </a:spcAft>
              <a:buNone/>
              <a:defRPr b="1">
                <a:solidFill>
                  <a:schemeClr val="accent1"/>
                </a:solidFill>
              </a:defRPr>
            </a:lvl5pPr>
            <a:lvl6pPr lvl="5" rtl="0">
              <a:lnSpc>
                <a:spcPct val="100000"/>
              </a:lnSpc>
              <a:spcBef>
                <a:spcPts val="0"/>
              </a:spcBef>
              <a:spcAft>
                <a:spcPts val="0"/>
              </a:spcAft>
              <a:buNone/>
              <a:defRPr b="1">
                <a:solidFill>
                  <a:schemeClr val="accent1"/>
                </a:solidFill>
              </a:defRPr>
            </a:lvl6pPr>
            <a:lvl7pPr lvl="6" rtl="0">
              <a:lnSpc>
                <a:spcPct val="100000"/>
              </a:lnSpc>
              <a:spcBef>
                <a:spcPts val="0"/>
              </a:spcBef>
              <a:spcAft>
                <a:spcPts val="0"/>
              </a:spcAft>
              <a:buNone/>
              <a:defRPr b="1">
                <a:solidFill>
                  <a:schemeClr val="accent1"/>
                </a:solidFill>
              </a:defRPr>
            </a:lvl7pPr>
            <a:lvl8pPr lvl="7" rtl="0">
              <a:lnSpc>
                <a:spcPct val="100000"/>
              </a:lnSpc>
              <a:spcBef>
                <a:spcPts val="0"/>
              </a:spcBef>
              <a:spcAft>
                <a:spcPts val="0"/>
              </a:spcAft>
              <a:buNone/>
              <a:defRPr b="1">
                <a:solidFill>
                  <a:schemeClr val="accent1"/>
                </a:solidFill>
              </a:defRPr>
            </a:lvl8pPr>
            <a:lvl9pPr lvl="8" rtl="0">
              <a:lnSpc>
                <a:spcPct val="100000"/>
              </a:lnSpc>
              <a:spcBef>
                <a:spcPts val="0"/>
              </a:spcBef>
              <a:spcAft>
                <a:spcPts val="0"/>
              </a:spcAft>
              <a:buNone/>
              <a:defRPr b="1">
                <a:solidFill>
                  <a:schemeClr val="accent1"/>
                </a:solidFill>
              </a:defRPr>
            </a:lvl9pPr>
          </a:lstStyle>
          <a:p/>
        </p:txBody>
      </p:sp>
      <p:sp>
        <p:nvSpPr>
          <p:cNvPr id="236" name="Google Shape;236;p14"/>
          <p:cNvSpPr/>
          <p:nvPr/>
        </p:nvSpPr>
        <p:spPr>
          <a:xfrm>
            <a:off x="1562814" y="4161621"/>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69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4"/>
          <p:cNvSpPr/>
          <p:nvPr/>
        </p:nvSpPr>
        <p:spPr>
          <a:xfrm>
            <a:off x="1612768" y="1634086"/>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4"/>
          <p:cNvSpPr/>
          <p:nvPr/>
        </p:nvSpPr>
        <p:spPr>
          <a:xfrm>
            <a:off x="2690727" y="4678448"/>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4"/>
          <p:cNvSpPr/>
          <p:nvPr/>
        </p:nvSpPr>
        <p:spPr>
          <a:xfrm>
            <a:off x="482643" y="4841673"/>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4"/>
          <p:cNvSpPr/>
          <p:nvPr/>
        </p:nvSpPr>
        <p:spPr>
          <a:xfrm>
            <a:off x="4070714" y="4161621"/>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69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4"/>
          <p:cNvSpPr/>
          <p:nvPr/>
        </p:nvSpPr>
        <p:spPr>
          <a:xfrm>
            <a:off x="742164" y="4080446"/>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69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4"/>
          <p:cNvSpPr/>
          <p:nvPr/>
        </p:nvSpPr>
        <p:spPr>
          <a:xfrm>
            <a:off x="432118" y="1371323"/>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4"/>
          <p:cNvSpPr/>
          <p:nvPr/>
        </p:nvSpPr>
        <p:spPr>
          <a:xfrm>
            <a:off x="618489" y="2218296"/>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69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TITLE_AND_BODY_1_1">
    <p:spTree>
      <p:nvGrpSpPr>
        <p:cNvPr id="244" name="Shape 244"/>
        <p:cNvGrpSpPr/>
        <p:nvPr/>
      </p:nvGrpSpPr>
      <p:grpSpPr>
        <a:xfrm>
          <a:off x="0" y="0"/>
          <a:ext cx="0" cy="0"/>
          <a:chOff x="0" y="0"/>
          <a:chExt cx="0" cy="0"/>
        </a:xfrm>
      </p:grpSpPr>
      <p:sp>
        <p:nvSpPr>
          <p:cNvPr id="245" name="Google Shape;245;p15"/>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5"/>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5"/>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5"/>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5"/>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5"/>
          <p:cNvSpPr/>
          <p:nvPr/>
        </p:nvSpPr>
        <p:spPr>
          <a:xfrm>
            <a:off x="1091993" y="595564"/>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5"/>
          <p:cNvSpPr txBox="1"/>
          <p:nvPr>
            <p:ph type="title"/>
          </p:nvPr>
        </p:nvSpPr>
        <p:spPr>
          <a:xfrm>
            <a:off x="1541075" y="544291"/>
            <a:ext cx="64869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b="1">
                <a:solidFill>
                  <a:schemeClr val="accent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2" name="Google Shape;252;p15"/>
          <p:cNvSpPr txBox="1"/>
          <p:nvPr>
            <p:ph idx="1" type="subTitle"/>
          </p:nvPr>
        </p:nvSpPr>
        <p:spPr>
          <a:xfrm>
            <a:off x="886638" y="2262398"/>
            <a:ext cx="3031500" cy="84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700"/>
            </a:lvl1pPr>
            <a:lvl2pPr lvl="1" rtl="0">
              <a:lnSpc>
                <a:spcPct val="100000"/>
              </a:lnSpc>
              <a:spcBef>
                <a:spcPts val="0"/>
              </a:spcBef>
              <a:spcAft>
                <a:spcPts val="0"/>
              </a:spcAft>
              <a:buNone/>
              <a:defRPr sz="1700"/>
            </a:lvl2pPr>
            <a:lvl3pPr lvl="2" rtl="0">
              <a:lnSpc>
                <a:spcPct val="100000"/>
              </a:lnSpc>
              <a:spcBef>
                <a:spcPts val="0"/>
              </a:spcBef>
              <a:spcAft>
                <a:spcPts val="0"/>
              </a:spcAft>
              <a:buNone/>
              <a:defRPr sz="1700"/>
            </a:lvl3pPr>
            <a:lvl4pPr lvl="3" rtl="0">
              <a:lnSpc>
                <a:spcPct val="100000"/>
              </a:lnSpc>
              <a:spcBef>
                <a:spcPts val="0"/>
              </a:spcBef>
              <a:spcAft>
                <a:spcPts val="0"/>
              </a:spcAft>
              <a:buNone/>
              <a:defRPr sz="1700"/>
            </a:lvl4pPr>
            <a:lvl5pPr lvl="4" rtl="0">
              <a:lnSpc>
                <a:spcPct val="100000"/>
              </a:lnSpc>
              <a:spcBef>
                <a:spcPts val="0"/>
              </a:spcBef>
              <a:spcAft>
                <a:spcPts val="0"/>
              </a:spcAft>
              <a:buNone/>
              <a:defRPr sz="1700"/>
            </a:lvl5pPr>
            <a:lvl6pPr lvl="5" rtl="0">
              <a:lnSpc>
                <a:spcPct val="100000"/>
              </a:lnSpc>
              <a:spcBef>
                <a:spcPts val="0"/>
              </a:spcBef>
              <a:spcAft>
                <a:spcPts val="0"/>
              </a:spcAft>
              <a:buNone/>
              <a:defRPr sz="1700"/>
            </a:lvl6pPr>
            <a:lvl7pPr lvl="6" rtl="0">
              <a:lnSpc>
                <a:spcPct val="100000"/>
              </a:lnSpc>
              <a:spcBef>
                <a:spcPts val="0"/>
              </a:spcBef>
              <a:spcAft>
                <a:spcPts val="0"/>
              </a:spcAft>
              <a:buNone/>
              <a:defRPr sz="1700"/>
            </a:lvl7pPr>
            <a:lvl8pPr lvl="7" rtl="0">
              <a:lnSpc>
                <a:spcPct val="100000"/>
              </a:lnSpc>
              <a:spcBef>
                <a:spcPts val="0"/>
              </a:spcBef>
              <a:spcAft>
                <a:spcPts val="0"/>
              </a:spcAft>
              <a:buNone/>
              <a:defRPr sz="1700"/>
            </a:lvl8pPr>
            <a:lvl9pPr lvl="8" rtl="0">
              <a:lnSpc>
                <a:spcPct val="100000"/>
              </a:lnSpc>
              <a:spcBef>
                <a:spcPts val="0"/>
              </a:spcBef>
              <a:spcAft>
                <a:spcPts val="0"/>
              </a:spcAft>
              <a:buNone/>
              <a:defRPr sz="1700"/>
            </a:lvl9pPr>
          </a:lstStyle>
          <a:p/>
        </p:txBody>
      </p:sp>
      <p:sp>
        <p:nvSpPr>
          <p:cNvPr id="253" name="Google Shape;253;p15"/>
          <p:cNvSpPr txBox="1"/>
          <p:nvPr>
            <p:ph idx="2" type="subTitle"/>
          </p:nvPr>
        </p:nvSpPr>
        <p:spPr>
          <a:xfrm>
            <a:off x="886650" y="1893138"/>
            <a:ext cx="3031500" cy="30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a:solidFill>
                  <a:schemeClr val="accent2"/>
                </a:solidFill>
              </a:defRPr>
            </a:lvl1pPr>
            <a:lvl2pPr lvl="1" rtl="0">
              <a:lnSpc>
                <a:spcPct val="100000"/>
              </a:lnSpc>
              <a:spcBef>
                <a:spcPts val="0"/>
              </a:spcBef>
              <a:spcAft>
                <a:spcPts val="0"/>
              </a:spcAft>
              <a:buNone/>
              <a:defRPr b="1">
                <a:solidFill>
                  <a:schemeClr val="accent2"/>
                </a:solidFill>
              </a:defRPr>
            </a:lvl2pPr>
            <a:lvl3pPr lvl="2" rtl="0">
              <a:lnSpc>
                <a:spcPct val="100000"/>
              </a:lnSpc>
              <a:spcBef>
                <a:spcPts val="0"/>
              </a:spcBef>
              <a:spcAft>
                <a:spcPts val="0"/>
              </a:spcAft>
              <a:buNone/>
              <a:defRPr b="1">
                <a:solidFill>
                  <a:schemeClr val="accent2"/>
                </a:solidFill>
              </a:defRPr>
            </a:lvl3pPr>
            <a:lvl4pPr lvl="3" rtl="0">
              <a:lnSpc>
                <a:spcPct val="100000"/>
              </a:lnSpc>
              <a:spcBef>
                <a:spcPts val="0"/>
              </a:spcBef>
              <a:spcAft>
                <a:spcPts val="0"/>
              </a:spcAft>
              <a:buNone/>
              <a:defRPr b="1">
                <a:solidFill>
                  <a:schemeClr val="accent2"/>
                </a:solidFill>
              </a:defRPr>
            </a:lvl4pPr>
            <a:lvl5pPr lvl="4" rtl="0">
              <a:lnSpc>
                <a:spcPct val="100000"/>
              </a:lnSpc>
              <a:spcBef>
                <a:spcPts val="0"/>
              </a:spcBef>
              <a:spcAft>
                <a:spcPts val="0"/>
              </a:spcAft>
              <a:buNone/>
              <a:defRPr b="1">
                <a:solidFill>
                  <a:schemeClr val="accent2"/>
                </a:solidFill>
              </a:defRPr>
            </a:lvl5pPr>
            <a:lvl6pPr lvl="5" rtl="0">
              <a:lnSpc>
                <a:spcPct val="100000"/>
              </a:lnSpc>
              <a:spcBef>
                <a:spcPts val="0"/>
              </a:spcBef>
              <a:spcAft>
                <a:spcPts val="0"/>
              </a:spcAft>
              <a:buNone/>
              <a:defRPr b="1">
                <a:solidFill>
                  <a:schemeClr val="accent2"/>
                </a:solidFill>
              </a:defRPr>
            </a:lvl6pPr>
            <a:lvl7pPr lvl="6" rtl="0">
              <a:lnSpc>
                <a:spcPct val="100000"/>
              </a:lnSpc>
              <a:spcBef>
                <a:spcPts val="0"/>
              </a:spcBef>
              <a:spcAft>
                <a:spcPts val="0"/>
              </a:spcAft>
              <a:buNone/>
              <a:defRPr b="1">
                <a:solidFill>
                  <a:schemeClr val="accent2"/>
                </a:solidFill>
              </a:defRPr>
            </a:lvl7pPr>
            <a:lvl8pPr lvl="7" rtl="0">
              <a:lnSpc>
                <a:spcPct val="100000"/>
              </a:lnSpc>
              <a:spcBef>
                <a:spcPts val="0"/>
              </a:spcBef>
              <a:spcAft>
                <a:spcPts val="0"/>
              </a:spcAft>
              <a:buNone/>
              <a:defRPr b="1">
                <a:solidFill>
                  <a:schemeClr val="accent2"/>
                </a:solidFill>
              </a:defRPr>
            </a:lvl8pPr>
            <a:lvl9pPr lvl="8" rtl="0">
              <a:lnSpc>
                <a:spcPct val="100000"/>
              </a:lnSpc>
              <a:spcBef>
                <a:spcPts val="0"/>
              </a:spcBef>
              <a:spcAft>
                <a:spcPts val="0"/>
              </a:spcAft>
              <a:buNone/>
              <a:defRPr b="1">
                <a:solidFill>
                  <a:schemeClr val="accent2"/>
                </a:solidFill>
              </a:defRPr>
            </a:lvl9pPr>
          </a:lstStyle>
          <a:p/>
        </p:txBody>
      </p:sp>
      <p:sp>
        <p:nvSpPr>
          <p:cNvPr id="254" name="Google Shape;254;p15"/>
          <p:cNvSpPr/>
          <p:nvPr/>
        </p:nvSpPr>
        <p:spPr>
          <a:xfrm>
            <a:off x="566058" y="2881612"/>
            <a:ext cx="154834" cy="142838"/>
          </a:xfrm>
          <a:custGeom>
            <a:rect b="b" l="l" r="r" t="t"/>
            <a:pathLst>
              <a:path extrusionOk="0" h="8168" w="8854">
                <a:moveTo>
                  <a:pt x="4207" y="340"/>
                </a:moveTo>
                <a:cubicBezTo>
                  <a:pt x="4731" y="340"/>
                  <a:pt x="5254" y="445"/>
                  <a:pt x="5735" y="675"/>
                </a:cubicBezTo>
                <a:cubicBezTo>
                  <a:pt x="7619" y="1533"/>
                  <a:pt x="8456" y="3752"/>
                  <a:pt x="7598" y="5614"/>
                </a:cubicBezTo>
                <a:cubicBezTo>
                  <a:pt x="6984" y="6996"/>
                  <a:pt x="5627" y="7814"/>
                  <a:pt x="4205" y="7814"/>
                </a:cubicBezTo>
                <a:cubicBezTo>
                  <a:pt x="3687" y="7814"/>
                  <a:pt x="3161" y="7706"/>
                  <a:pt x="2659" y="7477"/>
                </a:cubicBezTo>
                <a:cubicBezTo>
                  <a:pt x="1738" y="7079"/>
                  <a:pt x="1047" y="6326"/>
                  <a:pt x="691" y="5405"/>
                </a:cubicBezTo>
                <a:cubicBezTo>
                  <a:pt x="356" y="4463"/>
                  <a:pt x="377" y="3438"/>
                  <a:pt x="796" y="2538"/>
                </a:cubicBezTo>
                <a:cubicBezTo>
                  <a:pt x="1424" y="1156"/>
                  <a:pt x="2784" y="340"/>
                  <a:pt x="4207" y="340"/>
                </a:cubicBezTo>
                <a:close/>
                <a:moveTo>
                  <a:pt x="4201" y="0"/>
                </a:moveTo>
                <a:cubicBezTo>
                  <a:pt x="2646" y="0"/>
                  <a:pt x="1158" y="885"/>
                  <a:pt x="482" y="2391"/>
                </a:cubicBezTo>
                <a:cubicBezTo>
                  <a:pt x="22" y="3396"/>
                  <a:pt x="1" y="4505"/>
                  <a:pt x="377" y="5531"/>
                </a:cubicBezTo>
                <a:cubicBezTo>
                  <a:pt x="754" y="6535"/>
                  <a:pt x="1528" y="7351"/>
                  <a:pt x="2512" y="7812"/>
                </a:cubicBezTo>
                <a:cubicBezTo>
                  <a:pt x="3056" y="8042"/>
                  <a:pt x="3642" y="8168"/>
                  <a:pt x="4187" y="8168"/>
                </a:cubicBezTo>
                <a:cubicBezTo>
                  <a:pt x="5756" y="8168"/>
                  <a:pt x="7242" y="7268"/>
                  <a:pt x="7933" y="5761"/>
                </a:cubicBezTo>
                <a:cubicBezTo>
                  <a:pt x="8854" y="3710"/>
                  <a:pt x="7933" y="1282"/>
                  <a:pt x="5882" y="361"/>
                </a:cubicBezTo>
                <a:cubicBezTo>
                  <a:pt x="5336" y="116"/>
                  <a:pt x="4765" y="0"/>
                  <a:pt x="42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5"/>
          <p:cNvSpPr/>
          <p:nvPr/>
        </p:nvSpPr>
        <p:spPr>
          <a:xfrm>
            <a:off x="713217" y="4266832"/>
            <a:ext cx="621856" cy="5876"/>
          </a:xfrm>
          <a:custGeom>
            <a:rect b="b" l="l" r="r" t="t"/>
            <a:pathLst>
              <a:path extrusionOk="0" h="336" w="35560">
                <a:moveTo>
                  <a:pt x="0" y="0"/>
                </a:moveTo>
                <a:lnTo>
                  <a:pt x="0" y="335"/>
                </a:lnTo>
                <a:lnTo>
                  <a:pt x="35559" y="335"/>
                </a:lnTo>
                <a:lnTo>
                  <a:pt x="3555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5"/>
          <p:cNvSpPr/>
          <p:nvPr/>
        </p:nvSpPr>
        <p:spPr>
          <a:xfrm>
            <a:off x="1219318" y="1577398"/>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5"/>
          <p:cNvSpPr/>
          <p:nvPr/>
        </p:nvSpPr>
        <p:spPr>
          <a:xfrm>
            <a:off x="1335068" y="4757273"/>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5"/>
          <p:cNvSpPr/>
          <p:nvPr/>
        </p:nvSpPr>
        <p:spPr>
          <a:xfrm>
            <a:off x="3751220" y="4476082"/>
            <a:ext cx="299413" cy="27441"/>
          </a:xfrm>
          <a:custGeom>
            <a:rect b="b" l="l" r="r" t="t"/>
            <a:pathLst>
              <a:path extrusionOk="0" h="1544" w="16847">
                <a:moveTo>
                  <a:pt x="756" y="1"/>
                </a:moveTo>
                <a:cubicBezTo>
                  <a:pt x="333" y="1"/>
                  <a:pt x="0" y="334"/>
                  <a:pt x="0" y="757"/>
                </a:cubicBezTo>
                <a:cubicBezTo>
                  <a:pt x="0" y="1211"/>
                  <a:pt x="333" y="1543"/>
                  <a:pt x="756" y="1543"/>
                </a:cubicBezTo>
                <a:lnTo>
                  <a:pt x="16060" y="1543"/>
                </a:lnTo>
                <a:cubicBezTo>
                  <a:pt x="16483" y="1543"/>
                  <a:pt x="16846" y="1211"/>
                  <a:pt x="16846" y="757"/>
                </a:cubicBezTo>
                <a:cubicBezTo>
                  <a:pt x="16846" y="334"/>
                  <a:pt x="16483" y="1"/>
                  <a:pt x="16060"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5"/>
          <p:cNvSpPr/>
          <p:nvPr/>
        </p:nvSpPr>
        <p:spPr>
          <a:xfrm>
            <a:off x="2280639" y="4448111"/>
            <a:ext cx="156434" cy="27956"/>
          </a:xfrm>
          <a:custGeom>
            <a:rect b="b" l="l" r="r" t="t"/>
            <a:pathLst>
              <a:path extrusionOk="0" h="1573" w="8802">
                <a:moveTo>
                  <a:pt x="787" y="0"/>
                </a:moveTo>
                <a:cubicBezTo>
                  <a:pt x="333" y="0"/>
                  <a:pt x="1" y="363"/>
                  <a:pt x="1" y="786"/>
                </a:cubicBezTo>
                <a:cubicBezTo>
                  <a:pt x="1" y="1210"/>
                  <a:pt x="333" y="1573"/>
                  <a:pt x="787" y="1573"/>
                </a:cubicBezTo>
                <a:lnTo>
                  <a:pt x="8046" y="1573"/>
                </a:lnTo>
                <a:cubicBezTo>
                  <a:pt x="8469" y="1573"/>
                  <a:pt x="8802" y="1210"/>
                  <a:pt x="8802" y="786"/>
                </a:cubicBezTo>
                <a:cubicBezTo>
                  <a:pt x="8802" y="363"/>
                  <a:pt x="8469" y="0"/>
                  <a:pt x="8046"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ONE_COLUMN_TEXT_1_1">
    <p:spTree>
      <p:nvGrpSpPr>
        <p:cNvPr id="260" name="Shape 260"/>
        <p:cNvGrpSpPr/>
        <p:nvPr/>
      </p:nvGrpSpPr>
      <p:grpSpPr>
        <a:xfrm>
          <a:off x="0" y="0"/>
          <a:ext cx="0" cy="0"/>
          <a:chOff x="0" y="0"/>
          <a:chExt cx="0" cy="0"/>
        </a:xfrm>
      </p:grpSpPr>
      <p:sp>
        <p:nvSpPr>
          <p:cNvPr id="261" name="Google Shape;261;p16"/>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6"/>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6"/>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6"/>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6"/>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6"/>
          <p:cNvSpPr/>
          <p:nvPr/>
        </p:nvSpPr>
        <p:spPr>
          <a:xfrm>
            <a:off x="1091993" y="595564"/>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6"/>
          <p:cNvSpPr txBox="1"/>
          <p:nvPr>
            <p:ph type="title"/>
          </p:nvPr>
        </p:nvSpPr>
        <p:spPr>
          <a:xfrm>
            <a:off x="1541075" y="539500"/>
            <a:ext cx="64869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b="1">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68" name="Google Shape;268;p16"/>
          <p:cNvSpPr txBox="1"/>
          <p:nvPr>
            <p:ph idx="1" type="subTitle"/>
          </p:nvPr>
        </p:nvSpPr>
        <p:spPr>
          <a:xfrm>
            <a:off x="927702" y="1354275"/>
            <a:ext cx="3583500" cy="31839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defRPr>
            </a:lvl1pPr>
            <a:lvl2pPr lvl="1" rtl="0">
              <a:spcBef>
                <a:spcPts val="0"/>
              </a:spcBef>
              <a:spcAft>
                <a:spcPts val="0"/>
              </a:spcAft>
              <a:buNone/>
              <a:defRPr sz="1200">
                <a:solidFill>
                  <a:schemeClr val="dk2"/>
                </a:solidFill>
              </a:defRPr>
            </a:lvl2pPr>
            <a:lvl3pPr lvl="2" rtl="0">
              <a:spcBef>
                <a:spcPts val="0"/>
              </a:spcBef>
              <a:spcAft>
                <a:spcPts val="0"/>
              </a:spcAft>
              <a:buNone/>
              <a:defRPr sz="1200">
                <a:solidFill>
                  <a:schemeClr val="dk2"/>
                </a:solidFill>
              </a:defRPr>
            </a:lvl3pPr>
            <a:lvl4pPr lvl="3" rtl="0">
              <a:spcBef>
                <a:spcPts val="0"/>
              </a:spcBef>
              <a:spcAft>
                <a:spcPts val="0"/>
              </a:spcAft>
              <a:buNone/>
              <a:defRPr sz="1200">
                <a:solidFill>
                  <a:schemeClr val="dk2"/>
                </a:solidFill>
              </a:defRPr>
            </a:lvl4pPr>
            <a:lvl5pPr lvl="4" rtl="0">
              <a:spcBef>
                <a:spcPts val="0"/>
              </a:spcBef>
              <a:spcAft>
                <a:spcPts val="0"/>
              </a:spcAft>
              <a:buNone/>
              <a:defRPr sz="1200">
                <a:solidFill>
                  <a:schemeClr val="dk2"/>
                </a:solidFill>
              </a:defRPr>
            </a:lvl5pPr>
            <a:lvl6pPr lvl="5" rtl="0">
              <a:spcBef>
                <a:spcPts val="0"/>
              </a:spcBef>
              <a:spcAft>
                <a:spcPts val="0"/>
              </a:spcAft>
              <a:buNone/>
              <a:defRPr sz="1200">
                <a:solidFill>
                  <a:schemeClr val="dk2"/>
                </a:solidFill>
              </a:defRPr>
            </a:lvl6pPr>
            <a:lvl7pPr lvl="6" rtl="0">
              <a:spcBef>
                <a:spcPts val="0"/>
              </a:spcBef>
              <a:spcAft>
                <a:spcPts val="0"/>
              </a:spcAft>
              <a:buNone/>
              <a:defRPr sz="1200">
                <a:solidFill>
                  <a:schemeClr val="dk2"/>
                </a:solidFill>
              </a:defRPr>
            </a:lvl7pPr>
            <a:lvl8pPr lvl="7" rtl="0">
              <a:spcBef>
                <a:spcPts val="0"/>
              </a:spcBef>
              <a:spcAft>
                <a:spcPts val="0"/>
              </a:spcAft>
              <a:buNone/>
              <a:defRPr sz="1200">
                <a:solidFill>
                  <a:schemeClr val="dk2"/>
                </a:solidFill>
              </a:defRPr>
            </a:lvl8pPr>
            <a:lvl9pPr lvl="8" rtl="0">
              <a:spcBef>
                <a:spcPts val="0"/>
              </a:spcBef>
              <a:spcAft>
                <a:spcPts val="0"/>
              </a:spcAft>
              <a:buNone/>
              <a:defRPr sz="1200">
                <a:solidFill>
                  <a:schemeClr val="dk2"/>
                </a:solidFill>
              </a:defRPr>
            </a:lvl9pPr>
          </a:lstStyle>
          <a:p/>
        </p:txBody>
      </p:sp>
      <p:grpSp>
        <p:nvGrpSpPr>
          <p:cNvPr id="269" name="Google Shape;269;p16"/>
          <p:cNvGrpSpPr/>
          <p:nvPr/>
        </p:nvGrpSpPr>
        <p:grpSpPr>
          <a:xfrm>
            <a:off x="370211" y="507353"/>
            <a:ext cx="8430777" cy="4149044"/>
            <a:chOff x="370211" y="507353"/>
            <a:chExt cx="8430777" cy="4149044"/>
          </a:xfrm>
        </p:grpSpPr>
        <p:sp>
          <p:nvSpPr>
            <p:cNvPr id="270" name="Google Shape;270;p16"/>
            <p:cNvSpPr/>
            <p:nvPr/>
          </p:nvSpPr>
          <p:spPr>
            <a:xfrm>
              <a:off x="8479297" y="4438275"/>
              <a:ext cx="216636"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6"/>
            <p:cNvSpPr/>
            <p:nvPr/>
          </p:nvSpPr>
          <p:spPr>
            <a:xfrm>
              <a:off x="8385843" y="1480972"/>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6"/>
            <p:cNvSpPr/>
            <p:nvPr/>
          </p:nvSpPr>
          <p:spPr>
            <a:xfrm>
              <a:off x="488567" y="36401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6"/>
            <p:cNvSpPr/>
            <p:nvPr/>
          </p:nvSpPr>
          <p:spPr>
            <a:xfrm>
              <a:off x="573798" y="13926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6"/>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6"/>
            <p:cNvSpPr/>
            <p:nvPr/>
          </p:nvSpPr>
          <p:spPr>
            <a:xfrm>
              <a:off x="566617" y="45920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6"/>
            <p:cNvSpPr/>
            <p:nvPr/>
          </p:nvSpPr>
          <p:spPr>
            <a:xfrm>
              <a:off x="8577990" y="232036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6"/>
            <p:cNvSpPr/>
            <p:nvPr/>
          </p:nvSpPr>
          <p:spPr>
            <a:xfrm>
              <a:off x="8614442" y="115466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6"/>
            <p:cNvSpPr/>
            <p:nvPr/>
          </p:nvSpPr>
          <p:spPr>
            <a:xfrm>
              <a:off x="8605542" y="28652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6"/>
            <p:cNvSpPr/>
            <p:nvPr/>
          </p:nvSpPr>
          <p:spPr>
            <a:xfrm>
              <a:off x="412198" y="159375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6"/>
            <p:cNvSpPr/>
            <p:nvPr/>
          </p:nvSpPr>
          <p:spPr>
            <a:xfrm>
              <a:off x="8398625" y="507353"/>
              <a:ext cx="64293" cy="64293"/>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6"/>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6"/>
            <p:cNvSpPr/>
            <p:nvPr/>
          </p:nvSpPr>
          <p:spPr>
            <a:xfrm>
              <a:off x="478854" y="114277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3" name="Google Shape;283;p16"/>
          <p:cNvSpPr txBox="1"/>
          <p:nvPr>
            <p:ph idx="2" type="subTitle"/>
          </p:nvPr>
        </p:nvSpPr>
        <p:spPr>
          <a:xfrm>
            <a:off x="4643677" y="1354275"/>
            <a:ext cx="3583500" cy="31839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defRPr>
            </a:lvl1pPr>
            <a:lvl2pPr lvl="1" rtl="0">
              <a:spcBef>
                <a:spcPts val="0"/>
              </a:spcBef>
              <a:spcAft>
                <a:spcPts val="0"/>
              </a:spcAft>
              <a:buNone/>
              <a:defRPr sz="1200">
                <a:solidFill>
                  <a:schemeClr val="dk2"/>
                </a:solidFill>
              </a:defRPr>
            </a:lvl2pPr>
            <a:lvl3pPr lvl="2" rtl="0">
              <a:spcBef>
                <a:spcPts val="0"/>
              </a:spcBef>
              <a:spcAft>
                <a:spcPts val="0"/>
              </a:spcAft>
              <a:buNone/>
              <a:defRPr sz="1200">
                <a:solidFill>
                  <a:schemeClr val="dk2"/>
                </a:solidFill>
              </a:defRPr>
            </a:lvl3pPr>
            <a:lvl4pPr lvl="3" rtl="0">
              <a:spcBef>
                <a:spcPts val="0"/>
              </a:spcBef>
              <a:spcAft>
                <a:spcPts val="0"/>
              </a:spcAft>
              <a:buNone/>
              <a:defRPr sz="1200">
                <a:solidFill>
                  <a:schemeClr val="dk2"/>
                </a:solidFill>
              </a:defRPr>
            </a:lvl4pPr>
            <a:lvl5pPr lvl="4" rtl="0">
              <a:spcBef>
                <a:spcPts val="0"/>
              </a:spcBef>
              <a:spcAft>
                <a:spcPts val="0"/>
              </a:spcAft>
              <a:buNone/>
              <a:defRPr sz="1200">
                <a:solidFill>
                  <a:schemeClr val="dk2"/>
                </a:solidFill>
              </a:defRPr>
            </a:lvl5pPr>
            <a:lvl6pPr lvl="5" rtl="0">
              <a:spcBef>
                <a:spcPts val="0"/>
              </a:spcBef>
              <a:spcAft>
                <a:spcPts val="0"/>
              </a:spcAft>
              <a:buNone/>
              <a:defRPr sz="1200">
                <a:solidFill>
                  <a:schemeClr val="dk2"/>
                </a:solidFill>
              </a:defRPr>
            </a:lvl6pPr>
            <a:lvl7pPr lvl="6" rtl="0">
              <a:spcBef>
                <a:spcPts val="0"/>
              </a:spcBef>
              <a:spcAft>
                <a:spcPts val="0"/>
              </a:spcAft>
              <a:buNone/>
              <a:defRPr sz="1200">
                <a:solidFill>
                  <a:schemeClr val="dk2"/>
                </a:solidFill>
              </a:defRPr>
            </a:lvl7pPr>
            <a:lvl8pPr lvl="7" rtl="0">
              <a:spcBef>
                <a:spcPts val="0"/>
              </a:spcBef>
              <a:spcAft>
                <a:spcPts val="0"/>
              </a:spcAft>
              <a:buNone/>
              <a:defRPr sz="1200">
                <a:solidFill>
                  <a:schemeClr val="dk2"/>
                </a:solidFill>
              </a:defRPr>
            </a:lvl8pPr>
            <a:lvl9pPr lvl="8" rtl="0">
              <a:spcBef>
                <a:spcPts val="0"/>
              </a:spcBef>
              <a:spcAft>
                <a:spcPts val="0"/>
              </a:spcAft>
              <a:buNone/>
              <a:defRPr sz="1200">
                <a:solidFill>
                  <a:schemeClr val="dk2"/>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CUSTOM_4">
    <p:spTree>
      <p:nvGrpSpPr>
        <p:cNvPr id="284" name="Shape 284"/>
        <p:cNvGrpSpPr/>
        <p:nvPr/>
      </p:nvGrpSpPr>
      <p:grpSpPr>
        <a:xfrm>
          <a:off x="0" y="0"/>
          <a:ext cx="0" cy="0"/>
          <a:chOff x="0" y="0"/>
          <a:chExt cx="0" cy="0"/>
        </a:xfrm>
      </p:grpSpPr>
      <p:sp>
        <p:nvSpPr>
          <p:cNvPr id="285" name="Google Shape;285;p17"/>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7"/>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7"/>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7"/>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7"/>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7"/>
          <p:cNvSpPr/>
          <p:nvPr/>
        </p:nvSpPr>
        <p:spPr>
          <a:xfrm>
            <a:off x="1091993" y="595564"/>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7"/>
          <p:cNvSpPr txBox="1"/>
          <p:nvPr>
            <p:ph type="title"/>
          </p:nvPr>
        </p:nvSpPr>
        <p:spPr>
          <a:xfrm>
            <a:off x="1541075" y="539500"/>
            <a:ext cx="64869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2" name="Google Shape;292;p17"/>
          <p:cNvSpPr txBox="1"/>
          <p:nvPr>
            <p:ph idx="1" type="subTitle"/>
          </p:nvPr>
        </p:nvSpPr>
        <p:spPr>
          <a:xfrm>
            <a:off x="745600" y="1612575"/>
            <a:ext cx="4118400" cy="2481900"/>
          </a:xfrm>
          <a:prstGeom prst="rect">
            <a:avLst/>
          </a:prstGeom>
        </p:spPr>
        <p:txBody>
          <a:bodyPr anchorCtr="0" anchor="ctr" bIns="91425" lIns="91425" spcFirstLastPara="1" rIns="91425" wrap="square" tIns="91425">
            <a:noAutofit/>
          </a:bodyPr>
          <a:lstStyle>
            <a:lvl1pPr lvl="0" rtl="0">
              <a:lnSpc>
                <a:spcPct val="150000"/>
              </a:lnSpc>
              <a:spcBef>
                <a:spcPts val="0"/>
              </a:spcBef>
              <a:spcAft>
                <a:spcPts val="0"/>
              </a:spcAft>
              <a:buNone/>
              <a:defRPr sz="1600">
                <a:solidFill>
                  <a:schemeClr val="dk2"/>
                </a:solidFill>
              </a:defRPr>
            </a:lvl1pPr>
            <a:lvl2pPr lvl="1" rtl="0">
              <a:lnSpc>
                <a:spcPct val="150000"/>
              </a:lnSpc>
              <a:spcBef>
                <a:spcPts val="0"/>
              </a:spcBef>
              <a:spcAft>
                <a:spcPts val="0"/>
              </a:spcAft>
              <a:buNone/>
              <a:defRPr sz="1600">
                <a:solidFill>
                  <a:schemeClr val="dk2"/>
                </a:solidFill>
              </a:defRPr>
            </a:lvl2pPr>
            <a:lvl3pPr lvl="2" rtl="0">
              <a:lnSpc>
                <a:spcPct val="150000"/>
              </a:lnSpc>
              <a:spcBef>
                <a:spcPts val="0"/>
              </a:spcBef>
              <a:spcAft>
                <a:spcPts val="0"/>
              </a:spcAft>
              <a:buNone/>
              <a:defRPr sz="1600">
                <a:solidFill>
                  <a:schemeClr val="dk2"/>
                </a:solidFill>
              </a:defRPr>
            </a:lvl3pPr>
            <a:lvl4pPr lvl="3" rtl="0">
              <a:lnSpc>
                <a:spcPct val="150000"/>
              </a:lnSpc>
              <a:spcBef>
                <a:spcPts val="0"/>
              </a:spcBef>
              <a:spcAft>
                <a:spcPts val="0"/>
              </a:spcAft>
              <a:buNone/>
              <a:defRPr sz="1600">
                <a:solidFill>
                  <a:schemeClr val="dk2"/>
                </a:solidFill>
              </a:defRPr>
            </a:lvl4pPr>
            <a:lvl5pPr lvl="4" rtl="0">
              <a:lnSpc>
                <a:spcPct val="150000"/>
              </a:lnSpc>
              <a:spcBef>
                <a:spcPts val="0"/>
              </a:spcBef>
              <a:spcAft>
                <a:spcPts val="0"/>
              </a:spcAft>
              <a:buNone/>
              <a:defRPr sz="1600">
                <a:solidFill>
                  <a:schemeClr val="dk2"/>
                </a:solidFill>
              </a:defRPr>
            </a:lvl5pPr>
            <a:lvl6pPr lvl="5" rtl="0">
              <a:lnSpc>
                <a:spcPct val="150000"/>
              </a:lnSpc>
              <a:spcBef>
                <a:spcPts val="0"/>
              </a:spcBef>
              <a:spcAft>
                <a:spcPts val="0"/>
              </a:spcAft>
              <a:buNone/>
              <a:defRPr sz="1600">
                <a:solidFill>
                  <a:schemeClr val="dk2"/>
                </a:solidFill>
              </a:defRPr>
            </a:lvl6pPr>
            <a:lvl7pPr lvl="6" rtl="0">
              <a:lnSpc>
                <a:spcPct val="150000"/>
              </a:lnSpc>
              <a:spcBef>
                <a:spcPts val="0"/>
              </a:spcBef>
              <a:spcAft>
                <a:spcPts val="0"/>
              </a:spcAft>
              <a:buNone/>
              <a:defRPr sz="1600">
                <a:solidFill>
                  <a:schemeClr val="dk2"/>
                </a:solidFill>
              </a:defRPr>
            </a:lvl7pPr>
            <a:lvl8pPr lvl="7" rtl="0">
              <a:lnSpc>
                <a:spcPct val="150000"/>
              </a:lnSpc>
              <a:spcBef>
                <a:spcPts val="0"/>
              </a:spcBef>
              <a:spcAft>
                <a:spcPts val="0"/>
              </a:spcAft>
              <a:buNone/>
              <a:defRPr sz="1600">
                <a:solidFill>
                  <a:schemeClr val="dk2"/>
                </a:solidFill>
              </a:defRPr>
            </a:lvl8pPr>
            <a:lvl9pPr lvl="8" rtl="0">
              <a:lnSpc>
                <a:spcPct val="150000"/>
              </a:lnSpc>
              <a:spcBef>
                <a:spcPts val="0"/>
              </a:spcBef>
              <a:spcAft>
                <a:spcPts val="0"/>
              </a:spcAft>
              <a:buNone/>
              <a:defRPr sz="1600">
                <a:solidFill>
                  <a:schemeClr val="dk2"/>
                </a:solidFill>
              </a:defRPr>
            </a:lvl9pPr>
          </a:lstStyle>
          <a:p/>
        </p:txBody>
      </p:sp>
      <p:sp>
        <p:nvSpPr>
          <p:cNvPr id="293" name="Google Shape;293;p17"/>
          <p:cNvSpPr/>
          <p:nvPr/>
        </p:nvSpPr>
        <p:spPr>
          <a:xfrm>
            <a:off x="488567" y="36401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7"/>
          <p:cNvSpPr/>
          <p:nvPr/>
        </p:nvSpPr>
        <p:spPr>
          <a:xfrm>
            <a:off x="573798" y="13926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7"/>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7"/>
          <p:cNvSpPr/>
          <p:nvPr/>
        </p:nvSpPr>
        <p:spPr>
          <a:xfrm>
            <a:off x="566617" y="45920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7"/>
          <p:cNvSpPr/>
          <p:nvPr/>
        </p:nvSpPr>
        <p:spPr>
          <a:xfrm>
            <a:off x="412198" y="159375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7"/>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7"/>
          <p:cNvSpPr/>
          <p:nvPr/>
        </p:nvSpPr>
        <p:spPr>
          <a:xfrm>
            <a:off x="478854" y="114277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numbers">
  <p:cSld name="CUSTOM_3">
    <p:spTree>
      <p:nvGrpSpPr>
        <p:cNvPr id="300" name="Shape 300"/>
        <p:cNvGrpSpPr/>
        <p:nvPr/>
      </p:nvGrpSpPr>
      <p:grpSpPr>
        <a:xfrm>
          <a:off x="0" y="0"/>
          <a:ext cx="0" cy="0"/>
          <a:chOff x="0" y="0"/>
          <a:chExt cx="0" cy="0"/>
        </a:xfrm>
      </p:grpSpPr>
      <p:sp>
        <p:nvSpPr>
          <p:cNvPr id="301" name="Google Shape;301;p18"/>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8"/>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8"/>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8"/>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8"/>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8"/>
          <p:cNvSpPr/>
          <p:nvPr/>
        </p:nvSpPr>
        <p:spPr>
          <a:xfrm>
            <a:off x="1091993" y="595564"/>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8"/>
          <p:cNvSpPr txBox="1"/>
          <p:nvPr>
            <p:ph type="title"/>
          </p:nvPr>
        </p:nvSpPr>
        <p:spPr>
          <a:xfrm>
            <a:off x="1541075" y="539500"/>
            <a:ext cx="64869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8" name="Google Shape;308;p18"/>
          <p:cNvSpPr txBox="1"/>
          <p:nvPr>
            <p:ph idx="1" type="subTitle"/>
          </p:nvPr>
        </p:nvSpPr>
        <p:spPr>
          <a:xfrm>
            <a:off x="2272025" y="1731086"/>
            <a:ext cx="4727400" cy="3291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
        <p:nvSpPr>
          <p:cNvPr id="309" name="Google Shape;309;p18"/>
          <p:cNvSpPr txBox="1"/>
          <p:nvPr>
            <p:ph hasCustomPrompt="1" idx="2" type="title"/>
          </p:nvPr>
        </p:nvSpPr>
        <p:spPr>
          <a:xfrm>
            <a:off x="2265789" y="1319253"/>
            <a:ext cx="4612500" cy="392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900">
                <a:solidFill>
                  <a:schemeClr val="accent3"/>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310" name="Google Shape;310;p18"/>
          <p:cNvSpPr txBox="1"/>
          <p:nvPr>
            <p:ph idx="3" type="subTitle"/>
          </p:nvPr>
        </p:nvSpPr>
        <p:spPr>
          <a:xfrm>
            <a:off x="2272025" y="2970186"/>
            <a:ext cx="4727400" cy="3276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
        <p:nvSpPr>
          <p:cNvPr id="311" name="Google Shape;311;p18"/>
          <p:cNvSpPr txBox="1"/>
          <p:nvPr>
            <p:ph hasCustomPrompt="1" idx="4" type="title"/>
          </p:nvPr>
        </p:nvSpPr>
        <p:spPr>
          <a:xfrm>
            <a:off x="2265789" y="2504999"/>
            <a:ext cx="4612500" cy="392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9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312" name="Google Shape;312;p18"/>
          <p:cNvSpPr txBox="1"/>
          <p:nvPr>
            <p:ph idx="5" type="subTitle"/>
          </p:nvPr>
        </p:nvSpPr>
        <p:spPr>
          <a:xfrm>
            <a:off x="2272025" y="4211129"/>
            <a:ext cx="4727400" cy="3276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
        <p:nvSpPr>
          <p:cNvPr id="313" name="Google Shape;313;p18"/>
          <p:cNvSpPr txBox="1"/>
          <p:nvPr>
            <p:ph hasCustomPrompt="1" idx="6" type="title"/>
          </p:nvPr>
        </p:nvSpPr>
        <p:spPr>
          <a:xfrm>
            <a:off x="2265789" y="3745778"/>
            <a:ext cx="4612500" cy="392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900">
                <a:solidFill>
                  <a:schemeClr val="accent4"/>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314" name="Google Shape;314;p18"/>
          <p:cNvSpPr/>
          <p:nvPr/>
        </p:nvSpPr>
        <p:spPr>
          <a:xfrm>
            <a:off x="490767" y="37045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8"/>
          <p:cNvSpPr/>
          <p:nvPr/>
        </p:nvSpPr>
        <p:spPr>
          <a:xfrm>
            <a:off x="647392" y="11522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8"/>
          <p:cNvSpPr/>
          <p:nvPr/>
        </p:nvSpPr>
        <p:spPr>
          <a:xfrm>
            <a:off x="382267" y="8442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8"/>
          <p:cNvSpPr/>
          <p:nvPr/>
        </p:nvSpPr>
        <p:spPr>
          <a:xfrm>
            <a:off x="607864" y="18846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8"/>
          <p:cNvSpPr/>
          <p:nvPr/>
        </p:nvSpPr>
        <p:spPr>
          <a:xfrm>
            <a:off x="372404" y="4170800"/>
            <a:ext cx="178863"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8"/>
          <p:cNvSpPr/>
          <p:nvPr/>
        </p:nvSpPr>
        <p:spPr>
          <a:xfrm>
            <a:off x="311336" y="3039863"/>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2">
    <p:spTree>
      <p:nvGrpSpPr>
        <p:cNvPr id="320" name="Shape 320"/>
        <p:cNvGrpSpPr/>
        <p:nvPr/>
      </p:nvGrpSpPr>
      <p:grpSpPr>
        <a:xfrm>
          <a:off x="0" y="0"/>
          <a:ext cx="0" cy="0"/>
          <a:chOff x="0" y="0"/>
          <a:chExt cx="0" cy="0"/>
        </a:xfrm>
      </p:grpSpPr>
      <p:sp>
        <p:nvSpPr>
          <p:cNvPr id="321" name="Google Shape;321;p19"/>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9"/>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9"/>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9"/>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9"/>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9"/>
          <p:cNvSpPr/>
          <p:nvPr/>
        </p:nvSpPr>
        <p:spPr>
          <a:xfrm>
            <a:off x="1091993" y="595564"/>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9"/>
          <p:cNvSpPr txBox="1"/>
          <p:nvPr>
            <p:ph type="title"/>
          </p:nvPr>
        </p:nvSpPr>
        <p:spPr>
          <a:xfrm>
            <a:off x="1541075" y="544291"/>
            <a:ext cx="64869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b="1">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28" name="Google Shape;328;p19"/>
          <p:cNvSpPr txBox="1"/>
          <p:nvPr>
            <p:ph idx="1" type="subTitle"/>
          </p:nvPr>
        </p:nvSpPr>
        <p:spPr>
          <a:xfrm>
            <a:off x="2116900" y="1517713"/>
            <a:ext cx="1332000" cy="274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a:solidFill>
                  <a:schemeClr val="accent1"/>
                </a:solidFill>
              </a:defRPr>
            </a:lvl1pPr>
            <a:lvl2pPr lvl="1" rtl="0" algn="ctr">
              <a:lnSpc>
                <a:spcPct val="100000"/>
              </a:lnSpc>
              <a:spcBef>
                <a:spcPts val="0"/>
              </a:spcBef>
              <a:spcAft>
                <a:spcPts val="0"/>
              </a:spcAft>
              <a:buNone/>
              <a:defRPr b="1">
                <a:solidFill>
                  <a:schemeClr val="accent1"/>
                </a:solidFill>
              </a:defRPr>
            </a:lvl2pPr>
            <a:lvl3pPr lvl="2" rtl="0" algn="ctr">
              <a:lnSpc>
                <a:spcPct val="100000"/>
              </a:lnSpc>
              <a:spcBef>
                <a:spcPts val="0"/>
              </a:spcBef>
              <a:spcAft>
                <a:spcPts val="0"/>
              </a:spcAft>
              <a:buNone/>
              <a:defRPr b="1">
                <a:solidFill>
                  <a:schemeClr val="accent1"/>
                </a:solidFill>
              </a:defRPr>
            </a:lvl3pPr>
            <a:lvl4pPr lvl="3" rtl="0" algn="ctr">
              <a:lnSpc>
                <a:spcPct val="100000"/>
              </a:lnSpc>
              <a:spcBef>
                <a:spcPts val="0"/>
              </a:spcBef>
              <a:spcAft>
                <a:spcPts val="0"/>
              </a:spcAft>
              <a:buNone/>
              <a:defRPr b="1">
                <a:solidFill>
                  <a:schemeClr val="accent1"/>
                </a:solidFill>
              </a:defRPr>
            </a:lvl4pPr>
            <a:lvl5pPr lvl="4" rtl="0" algn="ctr">
              <a:lnSpc>
                <a:spcPct val="100000"/>
              </a:lnSpc>
              <a:spcBef>
                <a:spcPts val="0"/>
              </a:spcBef>
              <a:spcAft>
                <a:spcPts val="0"/>
              </a:spcAft>
              <a:buNone/>
              <a:defRPr b="1">
                <a:solidFill>
                  <a:schemeClr val="accent1"/>
                </a:solidFill>
              </a:defRPr>
            </a:lvl5pPr>
            <a:lvl6pPr lvl="5" rtl="0" algn="ctr">
              <a:lnSpc>
                <a:spcPct val="100000"/>
              </a:lnSpc>
              <a:spcBef>
                <a:spcPts val="0"/>
              </a:spcBef>
              <a:spcAft>
                <a:spcPts val="0"/>
              </a:spcAft>
              <a:buNone/>
              <a:defRPr b="1">
                <a:solidFill>
                  <a:schemeClr val="accent1"/>
                </a:solidFill>
              </a:defRPr>
            </a:lvl6pPr>
            <a:lvl7pPr lvl="6" rtl="0" algn="ctr">
              <a:lnSpc>
                <a:spcPct val="100000"/>
              </a:lnSpc>
              <a:spcBef>
                <a:spcPts val="0"/>
              </a:spcBef>
              <a:spcAft>
                <a:spcPts val="0"/>
              </a:spcAft>
              <a:buNone/>
              <a:defRPr b="1">
                <a:solidFill>
                  <a:schemeClr val="accent1"/>
                </a:solidFill>
              </a:defRPr>
            </a:lvl7pPr>
            <a:lvl8pPr lvl="7" rtl="0" algn="ctr">
              <a:lnSpc>
                <a:spcPct val="100000"/>
              </a:lnSpc>
              <a:spcBef>
                <a:spcPts val="0"/>
              </a:spcBef>
              <a:spcAft>
                <a:spcPts val="0"/>
              </a:spcAft>
              <a:buNone/>
              <a:defRPr b="1">
                <a:solidFill>
                  <a:schemeClr val="accent1"/>
                </a:solidFill>
              </a:defRPr>
            </a:lvl8pPr>
            <a:lvl9pPr lvl="8" rtl="0" algn="ctr">
              <a:lnSpc>
                <a:spcPct val="100000"/>
              </a:lnSpc>
              <a:spcBef>
                <a:spcPts val="0"/>
              </a:spcBef>
              <a:spcAft>
                <a:spcPts val="0"/>
              </a:spcAft>
              <a:buNone/>
              <a:defRPr b="1">
                <a:solidFill>
                  <a:schemeClr val="accent1"/>
                </a:solidFill>
              </a:defRPr>
            </a:lvl9pPr>
          </a:lstStyle>
          <a:p/>
        </p:txBody>
      </p:sp>
      <p:sp>
        <p:nvSpPr>
          <p:cNvPr id="329" name="Google Shape;329;p19"/>
          <p:cNvSpPr txBox="1"/>
          <p:nvPr>
            <p:ph idx="2" type="subTitle"/>
          </p:nvPr>
        </p:nvSpPr>
        <p:spPr>
          <a:xfrm>
            <a:off x="995200" y="1905125"/>
            <a:ext cx="3575400" cy="621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700"/>
            </a:lvl1pPr>
            <a:lvl2pPr lvl="1" rtl="0" algn="ctr">
              <a:lnSpc>
                <a:spcPct val="100000"/>
              </a:lnSpc>
              <a:spcBef>
                <a:spcPts val="0"/>
              </a:spcBef>
              <a:spcAft>
                <a:spcPts val="0"/>
              </a:spcAft>
              <a:buNone/>
              <a:defRPr sz="1700"/>
            </a:lvl2pPr>
            <a:lvl3pPr lvl="2" rtl="0" algn="ctr">
              <a:lnSpc>
                <a:spcPct val="100000"/>
              </a:lnSpc>
              <a:spcBef>
                <a:spcPts val="0"/>
              </a:spcBef>
              <a:spcAft>
                <a:spcPts val="0"/>
              </a:spcAft>
              <a:buNone/>
              <a:defRPr sz="1700"/>
            </a:lvl3pPr>
            <a:lvl4pPr lvl="3" rtl="0" algn="ctr">
              <a:lnSpc>
                <a:spcPct val="100000"/>
              </a:lnSpc>
              <a:spcBef>
                <a:spcPts val="0"/>
              </a:spcBef>
              <a:spcAft>
                <a:spcPts val="0"/>
              </a:spcAft>
              <a:buNone/>
              <a:defRPr sz="1700"/>
            </a:lvl4pPr>
            <a:lvl5pPr lvl="4" rtl="0" algn="ctr">
              <a:lnSpc>
                <a:spcPct val="100000"/>
              </a:lnSpc>
              <a:spcBef>
                <a:spcPts val="0"/>
              </a:spcBef>
              <a:spcAft>
                <a:spcPts val="0"/>
              </a:spcAft>
              <a:buNone/>
              <a:defRPr sz="1700"/>
            </a:lvl5pPr>
            <a:lvl6pPr lvl="5" rtl="0" algn="ctr">
              <a:lnSpc>
                <a:spcPct val="100000"/>
              </a:lnSpc>
              <a:spcBef>
                <a:spcPts val="0"/>
              </a:spcBef>
              <a:spcAft>
                <a:spcPts val="0"/>
              </a:spcAft>
              <a:buNone/>
              <a:defRPr sz="1700"/>
            </a:lvl6pPr>
            <a:lvl7pPr lvl="6" rtl="0" algn="ctr">
              <a:lnSpc>
                <a:spcPct val="100000"/>
              </a:lnSpc>
              <a:spcBef>
                <a:spcPts val="0"/>
              </a:spcBef>
              <a:spcAft>
                <a:spcPts val="0"/>
              </a:spcAft>
              <a:buNone/>
              <a:defRPr sz="1700"/>
            </a:lvl7pPr>
            <a:lvl8pPr lvl="7" rtl="0" algn="ctr">
              <a:lnSpc>
                <a:spcPct val="100000"/>
              </a:lnSpc>
              <a:spcBef>
                <a:spcPts val="0"/>
              </a:spcBef>
              <a:spcAft>
                <a:spcPts val="0"/>
              </a:spcAft>
              <a:buNone/>
              <a:defRPr sz="1700"/>
            </a:lvl8pPr>
            <a:lvl9pPr lvl="8" rtl="0" algn="ctr">
              <a:lnSpc>
                <a:spcPct val="100000"/>
              </a:lnSpc>
              <a:spcBef>
                <a:spcPts val="0"/>
              </a:spcBef>
              <a:spcAft>
                <a:spcPts val="0"/>
              </a:spcAft>
              <a:buNone/>
              <a:defRPr sz="1700"/>
            </a:lvl9pPr>
          </a:lstStyle>
          <a:p/>
        </p:txBody>
      </p:sp>
      <p:sp>
        <p:nvSpPr>
          <p:cNvPr id="330" name="Google Shape;330;p19"/>
          <p:cNvSpPr txBox="1"/>
          <p:nvPr>
            <p:ph idx="3" type="subTitle"/>
          </p:nvPr>
        </p:nvSpPr>
        <p:spPr>
          <a:xfrm>
            <a:off x="2115400" y="3172738"/>
            <a:ext cx="1335000" cy="27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a:solidFill>
                  <a:schemeClr val="accent3"/>
                </a:solidFill>
              </a:defRPr>
            </a:lvl1pPr>
            <a:lvl2pPr lvl="1" rtl="0" algn="ctr">
              <a:lnSpc>
                <a:spcPct val="100000"/>
              </a:lnSpc>
              <a:spcBef>
                <a:spcPts val="0"/>
              </a:spcBef>
              <a:spcAft>
                <a:spcPts val="0"/>
              </a:spcAft>
              <a:buNone/>
              <a:defRPr b="1">
                <a:solidFill>
                  <a:schemeClr val="accent3"/>
                </a:solidFill>
              </a:defRPr>
            </a:lvl2pPr>
            <a:lvl3pPr lvl="2" rtl="0" algn="ctr">
              <a:lnSpc>
                <a:spcPct val="100000"/>
              </a:lnSpc>
              <a:spcBef>
                <a:spcPts val="0"/>
              </a:spcBef>
              <a:spcAft>
                <a:spcPts val="0"/>
              </a:spcAft>
              <a:buNone/>
              <a:defRPr b="1">
                <a:solidFill>
                  <a:schemeClr val="accent3"/>
                </a:solidFill>
              </a:defRPr>
            </a:lvl3pPr>
            <a:lvl4pPr lvl="3" rtl="0" algn="ctr">
              <a:lnSpc>
                <a:spcPct val="100000"/>
              </a:lnSpc>
              <a:spcBef>
                <a:spcPts val="0"/>
              </a:spcBef>
              <a:spcAft>
                <a:spcPts val="0"/>
              </a:spcAft>
              <a:buNone/>
              <a:defRPr b="1">
                <a:solidFill>
                  <a:schemeClr val="accent3"/>
                </a:solidFill>
              </a:defRPr>
            </a:lvl4pPr>
            <a:lvl5pPr lvl="4" rtl="0" algn="ctr">
              <a:lnSpc>
                <a:spcPct val="100000"/>
              </a:lnSpc>
              <a:spcBef>
                <a:spcPts val="0"/>
              </a:spcBef>
              <a:spcAft>
                <a:spcPts val="0"/>
              </a:spcAft>
              <a:buNone/>
              <a:defRPr b="1">
                <a:solidFill>
                  <a:schemeClr val="accent3"/>
                </a:solidFill>
              </a:defRPr>
            </a:lvl5pPr>
            <a:lvl6pPr lvl="5" rtl="0" algn="ctr">
              <a:lnSpc>
                <a:spcPct val="100000"/>
              </a:lnSpc>
              <a:spcBef>
                <a:spcPts val="0"/>
              </a:spcBef>
              <a:spcAft>
                <a:spcPts val="0"/>
              </a:spcAft>
              <a:buNone/>
              <a:defRPr b="1">
                <a:solidFill>
                  <a:schemeClr val="accent3"/>
                </a:solidFill>
              </a:defRPr>
            </a:lvl6pPr>
            <a:lvl7pPr lvl="6" rtl="0" algn="ctr">
              <a:lnSpc>
                <a:spcPct val="100000"/>
              </a:lnSpc>
              <a:spcBef>
                <a:spcPts val="0"/>
              </a:spcBef>
              <a:spcAft>
                <a:spcPts val="0"/>
              </a:spcAft>
              <a:buNone/>
              <a:defRPr b="1">
                <a:solidFill>
                  <a:schemeClr val="accent3"/>
                </a:solidFill>
              </a:defRPr>
            </a:lvl7pPr>
            <a:lvl8pPr lvl="7" rtl="0" algn="ctr">
              <a:lnSpc>
                <a:spcPct val="100000"/>
              </a:lnSpc>
              <a:spcBef>
                <a:spcPts val="0"/>
              </a:spcBef>
              <a:spcAft>
                <a:spcPts val="0"/>
              </a:spcAft>
              <a:buNone/>
              <a:defRPr b="1">
                <a:solidFill>
                  <a:schemeClr val="accent3"/>
                </a:solidFill>
              </a:defRPr>
            </a:lvl8pPr>
            <a:lvl9pPr lvl="8" rtl="0" algn="ctr">
              <a:lnSpc>
                <a:spcPct val="100000"/>
              </a:lnSpc>
              <a:spcBef>
                <a:spcPts val="0"/>
              </a:spcBef>
              <a:spcAft>
                <a:spcPts val="0"/>
              </a:spcAft>
              <a:buNone/>
              <a:defRPr b="1">
                <a:solidFill>
                  <a:schemeClr val="accent3"/>
                </a:solidFill>
              </a:defRPr>
            </a:lvl9pPr>
          </a:lstStyle>
          <a:p/>
        </p:txBody>
      </p:sp>
      <p:sp>
        <p:nvSpPr>
          <p:cNvPr id="331" name="Google Shape;331;p19"/>
          <p:cNvSpPr txBox="1"/>
          <p:nvPr>
            <p:ph idx="4" type="subTitle"/>
          </p:nvPr>
        </p:nvSpPr>
        <p:spPr>
          <a:xfrm>
            <a:off x="993850" y="3565313"/>
            <a:ext cx="3578100" cy="621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700"/>
            </a:lvl1pPr>
            <a:lvl2pPr lvl="1" rtl="0" algn="ctr">
              <a:lnSpc>
                <a:spcPct val="100000"/>
              </a:lnSpc>
              <a:spcBef>
                <a:spcPts val="0"/>
              </a:spcBef>
              <a:spcAft>
                <a:spcPts val="0"/>
              </a:spcAft>
              <a:buNone/>
              <a:defRPr sz="1700"/>
            </a:lvl2pPr>
            <a:lvl3pPr lvl="2" rtl="0" algn="ctr">
              <a:lnSpc>
                <a:spcPct val="100000"/>
              </a:lnSpc>
              <a:spcBef>
                <a:spcPts val="0"/>
              </a:spcBef>
              <a:spcAft>
                <a:spcPts val="0"/>
              </a:spcAft>
              <a:buNone/>
              <a:defRPr sz="1700"/>
            </a:lvl3pPr>
            <a:lvl4pPr lvl="3" rtl="0" algn="ctr">
              <a:lnSpc>
                <a:spcPct val="100000"/>
              </a:lnSpc>
              <a:spcBef>
                <a:spcPts val="0"/>
              </a:spcBef>
              <a:spcAft>
                <a:spcPts val="0"/>
              </a:spcAft>
              <a:buNone/>
              <a:defRPr sz="1700"/>
            </a:lvl4pPr>
            <a:lvl5pPr lvl="4" rtl="0" algn="ctr">
              <a:lnSpc>
                <a:spcPct val="100000"/>
              </a:lnSpc>
              <a:spcBef>
                <a:spcPts val="0"/>
              </a:spcBef>
              <a:spcAft>
                <a:spcPts val="0"/>
              </a:spcAft>
              <a:buNone/>
              <a:defRPr sz="1700"/>
            </a:lvl5pPr>
            <a:lvl6pPr lvl="5" rtl="0" algn="ctr">
              <a:lnSpc>
                <a:spcPct val="100000"/>
              </a:lnSpc>
              <a:spcBef>
                <a:spcPts val="0"/>
              </a:spcBef>
              <a:spcAft>
                <a:spcPts val="0"/>
              </a:spcAft>
              <a:buNone/>
              <a:defRPr sz="1700"/>
            </a:lvl6pPr>
            <a:lvl7pPr lvl="6" rtl="0" algn="ctr">
              <a:lnSpc>
                <a:spcPct val="100000"/>
              </a:lnSpc>
              <a:spcBef>
                <a:spcPts val="0"/>
              </a:spcBef>
              <a:spcAft>
                <a:spcPts val="0"/>
              </a:spcAft>
              <a:buNone/>
              <a:defRPr sz="1700"/>
            </a:lvl7pPr>
            <a:lvl8pPr lvl="7" rtl="0" algn="ctr">
              <a:lnSpc>
                <a:spcPct val="100000"/>
              </a:lnSpc>
              <a:spcBef>
                <a:spcPts val="0"/>
              </a:spcBef>
              <a:spcAft>
                <a:spcPts val="0"/>
              </a:spcAft>
              <a:buNone/>
              <a:defRPr sz="1700"/>
            </a:lvl8pPr>
            <a:lvl9pPr lvl="8" rtl="0" algn="ctr">
              <a:lnSpc>
                <a:spcPct val="100000"/>
              </a:lnSpc>
              <a:spcBef>
                <a:spcPts val="0"/>
              </a:spcBef>
              <a:spcAft>
                <a:spcPts val="0"/>
              </a:spcAft>
              <a:buNone/>
              <a:defRPr sz="1700"/>
            </a:lvl9pPr>
          </a:lstStyle>
          <a:p/>
        </p:txBody>
      </p:sp>
      <p:sp>
        <p:nvSpPr>
          <p:cNvPr id="332" name="Google Shape;332;p19"/>
          <p:cNvSpPr/>
          <p:nvPr/>
        </p:nvSpPr>
        <p:spPr>
          <a:xfrm>
            <a:off x="566622" y="3235875"/>
            <a:ext cx="216636"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9"/>
          <p:cNvSpPr/>
          <p:nvPr/>
        </p:nvSpPr>
        <p:spPr>
          <a:xfrm>
            <a:off x="1156293" y="326372"/>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9"/>
          <p:cNvSpPr/>
          <p:nvPr/>
        </p:nvSpPr>
        <p:spPr>
          <a:xfrm>
            <a:off x="488567" y="36401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9"/>
          <p:cNvSpPr/>
          <p:nvPr/>
        </p:nvSpPr>
        <p:spPr>
          <a:xfrm>
            <a:off x="573798" y="13926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9"/>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9"/>
          <p:cNvSpPr/>
          <p:nvPr/>
        </p:nvSpPr>
        <p:spPr>
          <a:xfrm>
            <a:off x="566617" y="45920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9"/>
          <p:cNvSpPr/>
          <p:nvPr/>
        </p:nvSpPr>
        <p:spPr>
          <a:xfrm>
            <a:off x="530554" y="222316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9"/>
          <p:cNvSpPr/>
          <p:nvPr/>
        </p:nvSpPr>
        <p:spPr>
          <a:xfrm>
            <a:off x="1091992" y="4873377"/>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9"/>
          <p:cNvSpPr/>
          <p:nvPr/>
        </p:nvSpPr>
        <p:spPr>
          <a:xfrm>
            <a:off x="412198" y="159375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9"/>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9"/>
          <p:cNvSpPr/>
          <p:nvPr/>
        </p:nvSpPr>
        <p:spPr>
          <a:xfrm>
            <a:off x="478854" y="114277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_AND_TWO_COLUMNS_2_1">
    <p:spTree>
      <p:nvGrpSpPr>
        <p:cNvPr id="343" name="Shape 343"/>
        <p:cNvGrpSpPr/>
        <p:nvPr/>
      </p:nvGrpSpPr>
      <p:grpSpPr>
        <a:xfrm>
          <a:off x="0" y="0"/>
          <a:ext cx="0" cy="0"/>
          <a:chOff x="0" y="0"/>
          <a:chExt cx="0" cy="0"/>
        </a:xfrm>
      </p:grpSpPr>
      <p:sp>
        <p:nvSpPr>
          <p:cNvPr id="344" name="Google Shape;344;p20"/>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0"/>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0"/>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0"/>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0"/>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0"/>
          <p:cNvSpPr/>
          <p:nvPr/>
        </p:nvSpPr>
        <p:spPr>
          <a:xfrm>
            <a:off x="1091993" y="595564"/>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0"/>
          <p:cNvSpPr txBox="1"/>
          <p:nvPr>
            <p:ph type="title"/>
          </p:nvPr>
        </p:nvSpPr>
        <p:spPr>
          <a:xfrm>
            <a:off x="1541075" y="539500"/>
            <a:ext cx="64869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51" name="Google Shape;351;p20"/>
          <p:cNvSpPr txBox="1"/>
          <p:nvPr>
            <p:ph idx="1" type="subTitle"/>
          </p:nvPr>
        </p:nvSpPr>
        <p:spPr>
          <a:xfrm>
            <a:off x="1029406" y="1564731"/>
            <a:ext cx="3487800" cy="92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700"/>
            </a:lvl1pPr>
            <a:lvl2pPr lvl="1" rtl="0" algn="ctr">
              <a:lnSpc>
                <a:spcPct val="100000"/>
              </a:lnSpc>
              <a:spcBef>
                <a:spcPts val="0"/>
              </a:spcBef>
              <a:spcAft>
                <a:spcPts val="0"/>
              </a:spcAft>
              <a:buNone/>
              <a:defRPr sz="1700"/>
            </a:lvl2pPr>
            <a:lvl3pPr lvl="2" rtl="0" algn="ctr">
              <a:lnSpc>
                <a:spcPct val="100000"/>
              </a:lnSpc>
              <a:spcBef>
                <a:spcPts val="0"/>
              </a:spcBef>
              <a:spcAft>
                <a:spcPts val="0"/>
              </a:spcAft>
              <a:buNone/>
              <a:defRPr sz="1700"/>
            </a:lvl3pPr>
            <a:lvl4pPr lvl="3" rtl="0" algn="ctr">
              <a:lnSpc>
                <a:spcPct val="100000"/>
              </a:lnSpc>
              <a:spcBef>
                <a:spcPts val="0"/>
              </a:spcBef>
              <a:spcAft>
                <a:spcPts val="0"/>
              </a:spcAft>
              <a:buNone/>
              <a:defRPr sz="1700"/>
            </a:lvl4pPr>
            <a:lvl5pPr lvl="4" rtl="0" algn="ctr">
              <a:lnSpc>
                <a:spcPct val="100000"/>
              </a:lnSpc>
              <a:spcBef>
                <a:spcPts val="0"/>
              </a:spcBef>
              <a:spcAft>
                <a:spcPts val="0"/>
              </a:spcAft>
              <a:buNone/>
              <a:defRPr sz="1700"/>
            </a:lvl5pPr>
            <a:lvl6pPr lvl="5" rtl="0" algn="ctr">
              <a:lnSpc>
                <a:spcPct val="100000"/>
              </a:lnSpc>
              <a:spcBef>
                <a:spcPts val="0"/>
              </a:spcBef>
              <a:spcAft>
                <a:spcPts val="0"/>
              </a:spcAft>
              <a:buNone/>
              <a:defRPr sz="1700"/>
            </a:lvl6pPr>
            <a:lvl7pPr lvl="6" rtl="0" algn="ctr">
              <a:lnSpc>
                <a:spcPct val="100000"/>
              </a:lnSpc>
              <a:spcBef>
                <a:spcPts val="0"/>
              </a:spcBef>
              <a:spcAft>
                <a:spcPts val="0"/>
              </a:spcAft>
              <a:buNone/>
              <a:defRPr sz="1700"/>
            </a:lvl7pPr>
            <a:lvl8pPr lvl="7" rtl="0" algn="ctr">
              <a:lnSpc>
                <a:spcPct val="100000"/>
              </a:lnSpc>
              <a:spcBef>
                <a:spcPts val="0"/>
              </a:spcBef>
              <a:spcAft>
                <a:spcPts val="0"/>
              </a:spcAft>
              <a:buNone/>
              <a:defRPr sz="1700"/>
            </a:lvl8pPr>
            <a:lvl9pPr lvl="8" rtl="0" algn="ctr">
              <a:lnSpc>
                <a:spcPct val="100000"/>
              </a:lnSpc>
              <a:spcBef>
                <a:spcPts val="0"/>
              </a:spcBef>
              <a:spcAft>
                <a:spcPts val="0"/>
              </a:spcAft>
              <a:buNone/>
              <a:defRPr sz="1700"/>
            </a:lvl9pPr>
          </a:lstStyle>
          <a:p/>
        </p:txBody>
      </p:sp>
      <p:sp>
        <p:nvSpPr>
          <p:cNvPr id="352" name="Google Shape;352;p20"/>
          <p:cNvSpPr txBox="1"/>
          <p:nvPr>
            <p:ph idx="2" type="subTitle"/>
          </p:nvPr>
        </p:nvSpPr>
        <p:spPr>
          <a:xfrm>
            <a:off x="4453273" y="3356031"/>
            <a:ext cx="3483900" cy="93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700"/>
            </a:lvl1pPr>
            <a:lvl2pPr lvl="1" rtl="0" algn="ctr">
              <a:lnSpc>
                <a:spcPct val="100000"/>
              </a:lnSpc>
              <a:spcBef>
                <a:spcPts val="0"/>
              </a:spcBef>
              <a:spcAft>
                <a:spcPts val="0"/>
              </a:spcAft>
              <a:buNone/>
              <a:defRPr sz="1700"/>
            </a:lvl2pPr>
            <a:lvl3pPr lvl="2" rtl="0" algn="ctr">
              <a:lnSpc>
                <a:spcPct val="100000"/>
              </a:lnSpc>
              <a:spcBef>
                <a:spcPts val="0"/>
              </a:spcBef>
              <a:spcAft>
                <a:spcPts val="0"/>
              </a:spcAft>
              <a:buNone/>
              <a:defRPr sz="1700"/>
            </a:lvl3pPr>
            <a:lvl4pPr lvl="3" rtl="0" algn="ctr">
              <a:lnSpc>
                <a:spcPct val="100000"/>
              </a:lnSpc>
              <a:spcBef>
                <a:spcPts val="0"/>
              </a:spcBef>
              <a:spcAft>
                <a:spcPts val="0"/>
              </a:spcAft>
              <a:buNone/>
              <a:defRPr sz="1700"/>
            </a:lvl4pPr>
            <a:lvl5pPr lvl="4" rtl="0" algn="ctr">
              <a:lnSpc>
                <a:spcPct val="100000"/>
              </a:lnSpc>
              <a:spcBef>
                <a:spcPts val="0"/>
              </a:spcBef>
              <a:spcAft>
                <a:spcPts val="0"/>
              </a:spcAft>
              <a:buNone/>
              <a:defRPr sz="1700"/>
            </a:lvl5pPr>
            <a:lvl6pPr lvl="5" rtl="0" algn="ctr">
              <a:lnSpc>
                <a:spcPct val="100000"/>
              </a:lnSpc>
              <a:spcBef>
                <a:spcPts val="0"/>
              </a:spcBef>
              <a:spcAft>
                <a:spcPts val="0"/>
              </a:spcAft>
              <a:buNone/>
              <a:defRPr sz="1700"/>
            </a:lvl6pPr>
            <a:lvl7pPr lvl="6" rtl="0" algn="ctr">
              <a:lnSpc>
                <a:spcPct val="100000"/>
              </a:lnSpc>
              <a:spcBef>
                <a:spcPts val="0"/>
              </a:spcBef>
              <a:spcAft>
                <a:spcPts val="0"/>
              </a:spcAft>
              <a:buNone/>
              <a:defRPr sz="1700"/>
            </a:lvl7pPr>
            <a:lvl8pPr lvl="7" rtl="0" algn="ctr">
              <a:lnSpc>
                <a:spcPct val="100000"/>
              </a:lnSpc>
              <a:spcBef>
                <a:spcPts val="0"/>
              </a:spcBef>
              <a:spcAft>
                <a:spcPts val="0"/>
              </a:spcAft>
              <a:buNone/>
              <a:defRPr sz="1700"/>
            </a:lvl8pPr>
            <a:lvl9pPr lvl="8" rtl="0" algn="ctr">
              <a:lnSpc>
                <a:spcPct val="100000"/>
              </a:lnSpc>
              <a:spcBef>
                <a:spcPts val="0"/>
              </a:spcBef>
              <a:spcAft>
                <a:spcPts val="0"/>
              </a:spcAft>
              <a:buNone/>
              <a:defRPr sz="1700"/>
            </a:lvl9pPr>
          </a:lstStyle>
          <a:p/>
        </p:txBody>
      </p:sp>
      <p:sp>
        <p:nvSpPr>
          <p:cNvPr id="353" name="Google Shape;353;p20"/>
          <p:cNvSpPr/>
          <p:nvPr/>
        </p:nvSpPr>
        <p:spPr>
          <a:xfrm>
            <a:off x="288918" y="3473285"/>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0"/>
          <p:cNvSpPr/>
          <p:nvPr/>
        </p:nvSpPr>
        <p:spPr>
          <a:xfrm>
            <a:off x="389143" y="1302610"/>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0"/>
          <p:cNvSpPr/>
          <p:nvPr/>
        </p:nvSpPr>
        <p:spPr>
          <a:xfrm>
            <a:off x="3328864" y="4583608"/>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69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0"/>
          <p:cNvSpPr/>
          <p:nvPr/>
        </p:nvSpPr>
        <p:spPr>
          <a:xfrm>
            <a:off x="3006718" y="268535"/>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0"/>
          <p:cNvSpPr/>
          <p:nvPr/>
        </p:nvSpPr>
        <p:spPr>
          <a:xfrm>
            <a:off x="495464" y="2636408"/>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69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0"/>
          <p:cNvSpPr/>
          <p:nvPr/>
        </p:nvSpPr>
        <p:spPr>
          <a:xfrm>
            <a:off x="339202" y="1954883"/>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69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0"/>
          <p:cNvSpPr/>
          <p:nvPr/>
        </p:nvSpPr>
        <p:spPr>
          <a:xfrm>
            <a:off x="5001489" y="4771558"/>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69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0"/>
          <p:cNvSpPr/>
          <p:nvPr/>
        </p:nvSpPr>
        <p:spPr>
          <a:xfrm>
            <a:off x="1260993" y="326372"/>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0"/>
          <p:cNvSpPr/>
          <p:nvPr/>
        </p:nvSpPr>
        <p:spPr>
          <a:xfrm>
            <a:off x="991889" y="1118108"/>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69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0"/>
          <p:cNvSpPr/>
          <p:nvPr/>
        </p:nvSpPr>
        <p:spPr>
          <a:xfrm>
            <a:off x="1211039" y="4674020"/>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69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grpSp>
        <p:nvGrpSpPr>
          <p:cNvPr id="37" name="Google Shape;37;p3"/>
          <p:cNvGrpSpPr/>
          <p:nvPr/>
        </p:nvGrpSpPr>
        <p:grpSpPr>
          <a:xfrm>
            <a:off x="270825" y="111595"/>
            <a:ext cx="8602334" cy="4930561"/>
            <a:chOff x="270825" y="111595"/>
            <a:chExt cx="8602334" cy="4930561"/>
          </a:xfrm>
        </p:grpSpPr>
        <p:sp>
          <p:nvSpPr>
            <p:cNvPr id="38" name="Google Shape;38;p3"/>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 name="Google Shape;42;p3"/>
          <p:cNvGrpSpPr/>
          <p:nvPr/>
        </p:nvGrpSpPr>
        <p:grpSpPr>
          <a:xfrm>
            <a:off x="326011" y="326378"/>
            <a:ext cx="2449272" cy="4547269"/>
            <a:chOff x="326011" y="326378"/>
            <a:chExt cx="2449272" cy="4547269"/>
          </a:xfrm>
        </p:grpSpPr>
        <p:sp>
          <p:nvSpPr>
            <p:cNvPr id="43" name="Google Shape;43;p3"/>
            <p:cNvSpPr/>
            <p:nvPr/>
          </p:nvSpPr>
          <p:spPr>
            <a:xfrm>
              <a:off x="2558647" y="4821463"/>
              <a:ext cx="216636"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611317" y="34812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50617" y="12464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552867" y="457641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444367" y="2791127"/>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326011" y="179762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1375100" y="326378"/>
              <a:ext cx="64293" cy="64293"/>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1375092" y="48093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369936" y="107070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3"/>
          <p:cNvSpPr/>
          <p:nvPr/>
        </p:nvSpPr>
        <p:spPr>
          <a:xfrm>
            <a:off x="1112444" y="881950"/>
            <a:ext cx="6879600" cy="3726600"/>
          </a:xfrm>
          <a:prstGeom prst="roundRect">
            <a:avLst>
              <a:gd fmla="val 5212" name="adj"/>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1091993" y="595564"/>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txBox="1"/>
          <p:nvPr>
            <p:ph type="title"/>
          </p:nvPr>
        </p:nvSpPr>
        <p:spPr>
          <a:xfrm>
            <a:off x="1543600" y="589633"/>
            <a:ext cx="5882100" cy="3885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b="1">
                <a:solidFill>
                  <a:schemeClr val="accent3"/>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58" name="Google Shape;58;p3"/>
          <p:cNvSpPr txBox="1"/>
          <p:nvPr>
            <p:ph idx="1" type="subTitle"/>
          </p:nvPr>
        </p:nvSpPr>
        <p:spPr>
          <a:xfrm>
            <a:off x="1619921" y="2864785"/>
            <a:ext cx="5904300" cy="146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6500">
                <a:solidFill>
                  <a:schemeClr val="lt1"/>
                </a:solidFill>
              </a:defRPr>
            </a:lvl1pPr>
            <a:lvl2pPr lvl="1" rtl="0" algn="ctr">
              <a:lnSpc>
                <a:spcPct val="100000"/>
              </a:lnSpc>
              <a:spcBef>
                <a:spcPts val="0"/>
              </a:spcBef>
              <a:spcAft>
                <a:spcPts val="0"/>
              </a:spcAft>
              <a:buNone/>
              <a:defRPr b="1" sz="6500">
                <a:solidFill>
                  <a:schemeClr val="lt1"/>
                </a:solidFill>
              </a:defRPr>
            </a:lvl2pPr>
            <a:lvl3pPr lvl="2" rtl="0" algn="ctr">
              <a:lnSpc>
                <a:spcPct val="100000"/>
              </a:lnSpc>
              <a:spcBef>
                <a:spcPts val="0"/>
              </a:spcBef>
              <a:spcAft>
                <a:spcPts val="0"/>
              </a:spcAft>
              <a:buNone/>
              <a:defRPr b="1" sz="6500">
                <a:solidFill>
                  <a:schemeClr val="lt1"/>
                </a:solidFill>
              </a:defRPr>
            </a:lvl3pPr>
            <a:lvl4pPr lvl="3" rtl="0" algn="ctr">
              <a:lnSpc>
                <a:spcPct val="100000"/>
              </a:lnSpc>
              <a:spcBef>
                <a:spcPts val="0"/>
              </a:spcBef>
              <a:spcAft>
                <a:spcPts val="0"/>
              </a:spcAft>
              <a:buNone/>
              <a:defRPr b="1" sz="6500">
                <a:solidFill>
                  <a:schemeClr val="lt1"/>
                </a:solidFill>
              </a:defRPr>
            </a:lvl4pPr>
            <a:lvl5pPr lvl="4" rtl="0" algn="ctr">
              <a:lnSpc>
                <a:spcPct val="100000"/>
              </a:lnSpc>
              <a:spcBef>
                <a:spcPts val="0"/>
              </a:spcBef>
              <a:spcAft>
                <a:spcPts val="0"/>
              </a:spcAft>
              <a:buNone/>
              <a:defRPr b="1" sz="6500">
                <a:solidFill>
                  <a:schemeClr val="lt1"/>
                </a:solidFill>
              </a:defRPr>
            </a:lvl5pPr>
            <a:lvl6pPr lvl="5" rtl="0" algn="ctr">
              <a:lnSpc>
                <a:spcPct val="100000"/>
              </a:lnSpc>
              <a:spcBef>
                <a:spcPts val="0"/>
              </a:spcBef>
              <a:spcAft>
                <a:spcPts val="0"/>
              </a:spcAft>
              <a:buNone/>
              <a:defRPr b="1" sz="6500">
                <a:solidFill>
                  <a:schemeClr val="lt1"/>
                </a:solidFill>
              </a:defRPr>
            </a:lvl6pPr>
            <a:lvl7pPr lvl="6" rtl="0" algn="ctr">
              <a:lnSpc>
                <a:spcPct val="100000"/>
              </a:lnSpc>
              <a:spcBef>
                <a:spcPts val="0"/>
              </a:spcBef>
              <a:spcAft>
                <a:spcPts val="0"/>
              </a:spcAft>
              <a:buNone/>
              <a:defRPr b="1" sz="6500">
                <a:solidFill>
                  <a:schemeClr val="lt1"/>
                </a:solidFill>
              </a:defRPr>
            </a:lvl7pPr>
            <a:lvl8pPr lvl="7" rtl="0" algn="ctr">
              <a:lnSpc>
                <a:spcPct val="100000"/>
              </a:lnSpc>
              <a:spcBef>
                <a:spcPts val="0"/>
              </a:spcBef>
              <a:spcAft>
                <a:spcPts val="0"/>
              </a:spcAft>
              <a:buNone/>
              <a:defRPr b="1" sz="6500">
                <a:solidFill>
                  <a:schemeClr val="lt1"/>
                </a:solidFill>
              </a:defRPr>
            </a:lvl8pPr>
            <a:lvl9pPr lvl="8" rtl="0" algn="ctr">
              <a:lnSpc>
                <a:spcPct val="100000"/>
              </a:lnSpc>
              <a:spcBef>
                <a:spcPts val="0"/>
              </a:spcBef>
              <a:spcAft>
                <a:spcPts val="0"/>
              </a:spcAft>
              <a:buNone/>
              <a:defRPr b="1" sz="6500">
                <a:solidFill>
                  <a:schemeClr val="lt1"/>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TITLE_AND_TWO_COLUMNS_2_1_1">
    <p:spTree>
      <p:nvGrpSpPr>
        <p:cNvPr id="363" name="Shape 363"/>
        <p:cNvGrpSpPr/>
        <p:nvPr/>
      </p:nvGrpSpPr>
      <p:grpSpPr>
        <a:xfrm>
          <a:off x="0" y="0"/>
          <a:ext cx="0" cy="0"/>
          <a:chOff x="0" y="0"/>
          <a:chExt cx="0" cy="0"/>
        </a:xfrm>
      </p:grpSpPr>
      <p:sp>
        <p:nvSpPr>
          <p:cNvPr id="364" name="Google Shape;364;p21"/>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1"/>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1"/>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1"/>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1"/>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1"/>
          <p:cNvSpPr/>
          <p:nvPr/>
        </p:nvSpPr>
        <p:spPr>
          <a:xfrm>
            <a:off x="1091993" y="595564"/>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1"/>
          <p:cNvSpPr txBox="1"/>
          <p:nvPr>
            <p:ph type="title"/>
          </p:nvPr>
        </p:nvSpPr>
        <p:spPr>
          <a:xfrm>
            <a:off x="1541075" y="539500"/>
            <a:ext cx="64869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71" name="Google Shape;371;p21"/>
          <p:cNvSpPr txBox="1"/>
          <p:nvPr>
            <p:ph idx="1" type="subTitle"/>
          </p:nvPr>
        </p:nvSpPr>
        <p:spPr>
          <a:xfrm>
            <a:off x="993850" y="1679338"/>
            <a:ext cx="3487800" cy="621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700"/>
            </a:lvl1pPr>
            <a:lvl2pPr lvl="1" rtl="0" algn="ctr">
              <a:lnSpc>
                <a:spcPct val="100000"/>
              </a:lnSpc>
              <a:spcBef>
                <a:spcPts val="0"/>
              </a:spcBef>
              <a:spcAft>
                <a:spcPts val="0"/>
              </a:spcAft>
              <a:buNone/>
              <a:defRPr sz="1700"/>
            </a:lvl2pPr>
            <a:lvl3pPr lvl="2" rtl="0" algn="ctr">
              <a:lnSpc>
                <a:spcPct val="100000"/>
              </a:lnSpc>
              <a:spcBef>
                <a:spcPts val="0"/>
              </a:spcBef>
              <a:spcAft>
                <a:spcPts val="0"/>
              </a:spcAft>
              <a:buNone/>
              <a:defRPr sz="1700"/>
            </a:lvl3pPr>
            <a:lvl4pPr lvl="3" rtl="0" algn="ctr">
              <a:lnSpc>
                <a:spcPct val="100000"/>
              </a:lnSpc>
              <a:spcBef>
                <a:spcPts val="0"/>
              </a:spcBef>
              <a:spcAft>
                <a:spcPts val="0"/>
              </a:spcAft>
              <a:buNone/>
              <a:defRPr sz="1700"/>
            </a:lvl4pPr>
            <a:lvl5pPr lvl="4" rtl="0" algn="ctr">
              <a:lnSpc>
                <a:spcPct val="100000"/>
              </a:lnSpc>
              <a:spcBef>
                <a:spcPts val="0"/>
              </a:spcBef>
              <a:spcAft>
                <a:spcPts val="0"/>
              </a:spcAft>
              <a:buNone/>
              <a:defRPr sz="1700"/>
            </a:lvl5pPr>
            <a:lvl6pPr lvl="5" rtl="0" algn="ctr">
              <a:lnSpc>
                <a:spcPct val="100000"/>
              </a:lnSpc>
              <a:spcBef>
                <a:spcPts val="0"/>
              </a:spcBef>
              <a:spcAft>
                <a:spcPts val="0"/>
              </a:spcAft>
              <a:buNone/>
              <a:defRPr sz="1700"/>
            </a:lvl6pPr>
            <a:lvl7pPr lvl="6" rtl="0" algn="ctr">
              <a:lnSpc>
                <a:spcPct val="100000"/>
              </a:lnSpc>
              <a:spcBef>
                <a:spcPts val="0"/>
              </a:spcBef>
              <a:spcAft>
                <a:spcPts val="0"/>
              </a:spcAft>
              <a:buNone/>
              <a:defRPr sz="1700"/>
            </a:lvl7pPr>
            <a:lvl8pPr lvl="7" rtl="0" algn="ctr">
              <a:lnSpc>
                <a:spcPct val="100000"/>
              </a:lnSpc>
              <a:spcBef>
                <a:spcPts val="0"/>
              </a:spcBef>
              <a:spcAft>
                <a:spcPts val="0"/>
              </a:spcAft>
              <a:buNone/>
              <a:defRPr sz="1700"/>
            </a:lvl8pPr>
            <a:lvl9pPr lvl="8" rtl="0" algn="ctr">
              <a:lnSpc>
                <a:spcPct val="100000"/>
              </a:lnSpc>
              <a:spcBef>
                <a:spcPts val="0"/>
              </a:spcBef>
              <a:spcAft>
                <a:spcPts val="0"/>
              </a:spcAft>
              <a:buNone/>
              <a:defRPr sz="1700"/>
            </a:lvl9pPr>
          </a:lstStyle>
          <a:p/>
        </p:txBody>
      </p:sp>
      <p:sp>
        <p:nvSpPr>
          <p:cNvPr id="372" name="Google Shape;372;p21"/>
          <p:cNvSpPr txBox="1"/>
          <p:nvPr>
            <p:ph idx="2" type="subTitle"/>
          </p:nvPr>
        </p:nvSpPr>
        <p:spPr>
          <a:xfrm>
            <a:off x="993850" y="3176275"/>
            <a:ext cx="3552600" cy="82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700"/>
            </a:lvl1pPr>
            <a:lvl2pPr lvl="1" rtl="0">
              <a:lnSpc>
                <a:spcPct val="100000"/>
              </a:lnSpc>
              <a:spcBef>
                <a:spcPts val="0"/>
              </a:spcBef>
              <a:spcAft>
                <a:spcPts val="0"/>
              </a:spcAft>
              <a:buNone/>
              <a:defRPr sz="1700"/>
            </a:lvl2pPr>
            <a:lvl3pPr lvl="2" rtl="0">
              <a:lnSpc>
                <a:spcPct val="100000"/>
              </a:lnSpc>
              <a:spcBef>
                <a:spcPts val="0"/>
              </a:spcBef>
              <a:spcAft>
                <a:spcPts val="0"/>
              </a:spcAft>
              <a:buNone/>
              <a:defRPr sz="1700"/>
            </a:lvl3pPr>
            <a:lvl4pPr lvl="3" rtl="0">
              <a:lnSpc>
                <a:spcPct val="100000"/>
              </a:lnSpc>
              <a:spcBef>
                <a:spcPts val="0"/>
              </a:spcBef>
              <a:spcAft>
                <a:spcPts val="0"/>
              </a:spcAft>
              <a:buNone/>
              <a:defRPr sz="1700"/>
            </a:lvl4pPr>
            <a:lvl5pPr lvl="4" rtl="0">
              <a:lnSpc>
                <a:spcPct val="100000"/>
              </a:lnSpc>
              <a:spcBef>
                <a:spcPts val="0"/>
              </a:spcBef>
              <a:spcAft>
                <a:spcPts val="0"/>
              </a:spcAft>
              <a:buNone/>
              <a:defRPr sz="1700"/>
            </a:lvl5pPr>
            <a:lvl6pPr lvl="5" rtl="0">
              <a:lnSpc>
                <a:spcPct val="100000"/>
              </a:lnSpc>
              <a:spcBef>
                <a:spcPts val="0"/>
              </a:spcBef>
              <a:spcAft>
                <a:spcPts val="0"/>
              </a:spcAft>
              <a:buNone/>
              <a:defRPr sz="1700"/>
            </a:lvl6pPr>
            <a:lvl7pPr lvl="6" rtl="0">
              <a:lnSpc>
                <a:spcPct val="100000"/>
              </a:lnSpc>
              <a:spcBef>
                <a:spcPts val="0"/>
              </a:spcBef>
              <a:spcAft>
                <a:spcPts val="0"/>
              </a:spcAft>
              <a:buNone/>
              <a:defRPr sz="1700"/>
            </a:lvl7pPr>
            <a:lvl8pPr lvl="7" rtl="0">
              <a:lnSpc>
                <a:spcPct val="100000"/>
              </a:lnSpc>
              <a:spcBef>
                <a:spcPts val="0"/>
              </a:spcBef>
              <a:spcAft>
                <a:spcPts val="0"/>
              </a:spcAft>
              <a:buNone/>
              <a:defRPr sz="1700"/>
            </a:lvl8pPr>
            <a:lvl9pPr lvl="8" rtl="0">
              <a:lnSpc>
                <a:spcPct val="100000"/>
              </a:lnSpc>
              <a:spcBef>
                <a:spcPts val="0"/>
              </a:spcBef>
              <a:spcAft>
                <a:spcPts val="0"/>
              </a:spcAft>
              <a:buNone/>
              <a:defRPr sz="1700"/>
            </a:lvl9pPr>
          </a:lstStyle>
          <a:p/>
        </p:txBody>
      </p:sp>
      <p:sp>
        <p:nvSpPr>
          <p:cNvPr id="373" name="Google Shape;373;p21"/>
          <p:cNvSpPr/>
          <p:nvPr/>
        </p:nvSpPr>
        <p:spPr>
          <a:xfrm>
            <a:off x="3728847" y="4696125"/>
            <a:ext cx="216636"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1"/>
          <p:cNvSpPr/>
          <p:nvPr/>
        </p:nvSpPr>
        <p:spPr>
          <a:xfrm>
            <a:off x="7409543" y="4903485"/>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1"/>
          <p:cNvSpPr/>
          <p:nvPr/>
        </p:nvSpPr>
        <p:spPr>
          <a:xfrm>
            <a:off x="488567" y="36401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1"/>
          <p:cNvSpPr/>
          <p:nvPr/>
        </p:nvSpPr>
        <p:spPr>
          <a:xfrm>
            <a:off x="721392" y="13164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1"/>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1"/>
          <p:cNvSpPr/>
          <p:nvPr/>
        </p:nvSpPr>
        <p:spPr>
          <a:xfrm>
            <a:off x="795217" y="44396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1"/>
          <p:cNvSpPr/>
          <p:nvPr/>
        </p:nvSpPr>
        <p:spPr>
          <a:xfrm>
            <a:off x="1919817" y="490346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1"/>
          <p:cNvSpPr/>
          <p:nvPr/>
        </p:nvSpPr>
        <p:spPr>
          <a:xfrm>
            <a:off x="6461092" y="4771427"/>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1"/>
          <p:cNvSpPr/>
          <p:nvPr/>
        </p:nvSpPr>
        <p:spPr>
          <a:xfrm>
            <a:off x="412198" y="159375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1"/>
          <p:cNvSpPr/>
          <p:nvPr/>
        </p:nvSpPr>
        <p:spPr>
          <a:xfrm>
            <a:off x="4872225" y="326378"/>
            <a:ext cx="64293" cy="64293"/>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1"/>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1"/>
          <p:cNvSpPr/>
          <p:nvPr/>
        </p:nvSpPr>
        <p:spPr>
          <a:xfrm>
            <a:off x="965573" y="121897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1"/>
          <p:cNvSpPr/>
          <p:nvPr/>
        </p:nvSpPr>
        <p:spPr>
          <a:xfrm>
            <a:off x="2007997" y="189025"/>
            <a:ext cx="216636"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AND_TWO_COLUMNS_1">
    <p:spTree>
      <p:nvGrpSpPr>
        <p:cNvPr id="386" name="Shape 386"/>
        <p:cNvGrpSpPr/>
        <p:nvPr/>
      </p:nvGrpSpPr>
      <p:grpSpPr>
        <a:xfrm>
          <a:off x="0" y="0"/>
          <a:ext cx="0" cy="0"/>
          <a:chOff x="0" y="0"/>
          <a:chExt cx="0" cy="0"/>
        </a:xfrm>
      </p:grpSpPr>
      <p:sp>
        <p:nvSpPr>
          <p:cNvPr id="387" name="Google Shape;387;p22"/>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2"/>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2"/>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2"/>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2"/>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2"/>
          <p:cNvSpPr/>
          <p:nvPr/>
        </p:nvSpPr>
        <p:spPr>
          <a:xfrm>
            <a:off x="1091993" y="595564"/>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2"/>
          <p:cNvSpPr txBox="1"/>
          <p:nvPr>
            <p:ph type="title"/>
          </p:nvPr>
        </p:nvSpPr>
        <p:spPr>
          <a:xfrm>
            <a:off x="1541075" y="544291"/>
            <a:ext cx="64869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b="1">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94" name="Google Shape;394;p22"/>
          <p:cNvSpPr txBox="1"/>
          <p:nvPr>
            <p:ph idx="1" type="subTitle"/>
          </p:nvPr>
        </p:nvSpPr>
        <p:spPr>
          <a:xfrm>
            <a:off x="988824" y="2194231"/>
            <a:ext cx="2294100" cy="283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a:solidFill>
                  <a:schemeClr val="accent1"/>
                </a:solidFill>
              </a:defRPr>
            </a:lvl1pPr>
            <a:lvl2pPr lvl="1" rtl="0" algn="ctr">
              <a:lnSpc>
                <a:spcPct val="100000"/>
              </a:lnSpc>
              <a:spcBef>
                <a:spcPts val="0"/>
              </a:spcBef>
              <a:spcAft>
                <a:spcPts val="0"/>
              </a:spcAft>
              <a:buNone/>
              <a:defRPr b="1">
                <a:solidFill>
                  <a:schemeClr val="accent1"/>
                </a:solidFill>
              </a:defRPr>
            </a:lvl2pPr>
            <a:lvl3pPr lvl="2" rtl="0" algn="ctr">
              <a:lnSpc>
                <a:spcPct val="100000"/>
              </a:lnSpc>
              <a:spcBef>
                <a:spcPts val="0"/>
              </a:spcBef>
              <a:spcAft>
                <a:spcPts val="0"/>
              </a:spcAft>
              <a:buNone/>
              <a:defRPr b="1">
                <a:solidFill>
                  <a:schemeClr val="accent1"/>
                </a:solidFill>
              </a:defRPr>
            </a:lvl3pPr>
            <a:lvl4pPr lvl="3" rtl="0" algn="ctr">
              <a:lnSpc>
                <a:spcPct val="100000"/>
              </a:lnSpc>
              <a:spcBef>
                <a:spcPts val="0"/>
              </a:spcBef>
              <a:spcAft>
                <a:spcPts val="0"/>
              </a:spcAft>
              <a:buNone/>
              <a:defRPr b="1">
                <a:solidFill>
                  <a:schemeClr val="accent1"/>
                </a:solidFill>
              </a:defRPr>
            </a:lvl4pPr>
            <a:lvl5pPr lvl="4" rtl="0" algn="ctr">
              <a:lnSpc>
                <a:spcPct val="100000"/>
              </a:lnSpc>
              <a:spcBef>
                <a:spcPts val="0"/>
              </a:spcBef>
              <a:spcAft>
                <a:spcPts val="0"/>
              </a:spcAft>
              <a:buNone/>
              <a:defRPr b="1">
                <a:solidFill>
                  <a:schemeClr val="accent1"/>
                </a:solidFill>
              </a:defRPr>
            </a:lvl5pPr>
            <a:lvl6pPr lvl="5" rtl="0" algn="ctr">
              <a:lnSpc>
                <a:spcPct val="100000"/>
              </a:lnSpc>
              <a:spcBef>
                <a:spcPts val="0"/>
              </a:spcBef>
              <a:spcAft>
                <a:spcPts val="0"/>
              </a:spcAft>
              <a:buNone/>
              <a:defRPr b="1">
                <a:solidFill>
                  <a:schemeClr val="accent1"/>
                </a:solidFill>
              </a:defRPr>
            </a:lvl6pPr>
            <a:lvl7pPr lvl="6" rtl="0" algn="ctr">
              <a:lnSpc>
                <a:spcPct val="100000"/>
              </a:lnSpc>
              <a:spcBef>
                <a:spcPts val="0"/>
              </a:spcBef>
              <a:spcAft>
                <a:spcPts val="0"/>
              </a:spcAft>
              <a:buNone/>
              <a:defRPr b="1">
                <a:solidFill>
                  <a:schemeClr val="accent1"/>
                </a:solidFill>
              </a:defRPr>
            </a:lvl7pPr>
            <a:lvl8pPr lvl="7" rtl="0" algn="ctr">
              <a:lnSpc>
                <a:spcPct val="100000"/>
              </a:lnSpc>
              <a:spcBef>
                <a:spcPts val="0"/>
              </a:spcBef>
              <a:spcAft>
                <a:spcPts val="0"/>
              </a:spcAft>
              <a:buNone/>
              <a:defRPr b="1">
                <a:solidFill>
                  <a:schemeClr val="accent1"/>
                </a:solidFill>
              </a:defRPr>
            </a:lvl8pPr>
            <a:lvl9pPr lvl="8" rtl="0" algn="ctr">
              <a:lnSpc>
                <a:spcPct val="100000"/>
              </a:lnSpc>
              <a:spcBef>
                <a:spcPts val="0"/>
              </a:spcBef>
              <a:spcAft>
                <a:spcPts val="0"/>
              </a:spcAft>
              <a:buNone/>
              <a:defRPr b="1">
                <a:solidFill>
                  <a:schemeClr val="accent1"/>
                </a:solidFill>
              </a:defRPr>
            </a:lvl9pPr>
          </a:lstStyle>
          <a:p/>
        </p:txBody>
      </p:sp>
      <p:sp>
        <p:nvSpPr>
          <p:cNvPr id="395" name="Google Shape;395;p22"/>
          <p:cNvSpPr txBox="1"/>
          <p:nvPr>
            <p:ph idx="2" type="subTitle"/>
          </p:nvPr>
        </p:nvSpPr>
        <p:spPr>
          <a:xfrm>
            <a:off x="1022274" y="2548613"/>
            <a:ext cx="2227200" cy="872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solidFill>
                  <a:schemeClr val="dk2"/>
                </a:solidFill>
              </a:defRPr>
            </a:lvl1pPr>
            <a:lvl2pPr lvl="1" rtl="0" algn="ctr">
              <a:lnSpc>
                <a:spcPct val="100000"/>
              </a:lnSpc>
              <a:spcBef>
                <a:spcPts val="0"/>
              </a:spcBef>
              <a:spcAft>
                <a:spcPts val="0"/>
              </a:spcAft>
              <a:buNone/>
              <a:defRPr sz="1600">
                <a:solidFill>
                  <a:schemeClr val="dk2"/>
                </a:solidFill>
              </a:defRPr>
            </a:lvl2pPr>
            <a:lvl3pPr lvl="2" rtl="0" algn="ctr">
              <a:lnSpc>
                <a:spcPct val="100000"/>
              </a:lnSpc>
              <a:spcBef>
                <a:spcPts val="0"/>
              </a:spcBef>
              <a:spcAft>
                <a:spcPts val="0"/>
              </a:spcAft>
              <a:buNone/>
              <a:defRPr sz="1600">
                <a:solidFill>
                  <a:schemeClr val="dk2"/>
                </a:solidFill>
              </a:defRPr>
            </a:lvl3pPr>
            <a:lvl4pPr lvl="3" rtl="0" algn="ctr">
              <a:lnSpc>
                <a:spcPct val="100000"/>
              </a:lnSpc>
              <a:spcBef>
                <a:spcPts val="0"/>
              </a:spcBef>
              <a:spcAft>
                <a:spcPts val="0"/>
              </a:spcAft>
              <a:buNone/>
              <a:defRPr sz="1600">
                <a:solidFill>
                  <a:schemeClr val="dk2"/>
                </a:solidFill>
              </a:defRPr>
            </a:lvl4pPr>
            <a:lvl5pPr lvl="4" rtl="0" algn="ctr">
              <a:lnSpc>
                <a:spcPct val="100000"/>
              </a:lnSpc>
              <a:spcBef>
                <a:spcPts val="0"/>
              </a:spcBef>
              <a:spcAft>
                <a:spcPts val="0"/>
              </a:spcAft>
              <a:buNone/>
              <a:defRPr sz="1600">
                <a:solidFill>
                  <a:schemeClr val="dk2"/>
                </a:solidFill>
              </a:defRPr>
            </a:lvl5pPr>
            <a:lvl6pPr lvl="5" rtl="0" algn="ctr">
              <a:lnSpc>
                <a:spcPct val="100000"/>
              </a:lnSpc>
              <a:spcBef>
                <a:spcPts val="0"/>
              </a:spcBef>
              <a:spcAft>
                <a:spcPts val="0"/>
              </a:spcAft>
              <a:buNone/>
              <a:defRPr sz="1600">
                <a:solidFill>
                  <a:schemeClr val="dk2"/>
                </a:solidFill>
              </a:defRPr>
            </a:lvl6pPr>
            <a:lvl7pPr lvl="6" rtl="0" algn="ctr">
              <a:lnSpc>
                <a:spcPct val="100000"/>
              </a:lnSpc>
              <a:spcBef>
                <a:spcPts val="0"/>
              </a:spcBef>
              <a:spcAft>
                <a:spcPts val="0"/>
              </a:spcAft>
              <a:buNone/>
              <a:defRPr sz="1600">
                <a:solidFill>
                  <a:schemeClr val="dk2"/>
                </a:solidFill>
              </a:defRPr>
            </a:lvl7pPr>
            <a:lvl8pPr lvl="7" rtl="0" algn="ctr">
              <a:lnSpc>
                <a:spcPct val="100000"/>
              </a:lnSpc>
              <a:spcBef>
                <a:spcPts val="0"/>
              </a:spcBef>
              <a:spcAft>
                <a:spcPts val="0"/>
              </a:spcAft>
              <a:buNone/>
              <a:defRPr sz="1600">
                <a:solidFill>
                  <a:schemeClr val="dk2"/>
                </a:solidFill>
              </a:defRPr>
            </a:lvl8pPr>
            <a:lvl9pPr lvl="8" rtl="0" algn="ctr">
              <a:lnSpc>
                <a:spcPct val="100000"/>
              </a:lnSpc>
              <a:spcBef>
                <a:spcPts val="0"/>
              </a:spcBef>
              <a:spcAft>
                <a:spcPts val="0"/>
              </a:spcAft>
              <a:buNone/>
              <a:defRPr sz="1600">
                <a:solidFill>
                  <a:schemeClr val="dk2"/>
                </a:solidFill>
              </a:defRPr>
            </a:lvl9pPr>
          </a:lstStyle>
          <a:p/>
        </p:txBody>
      </p:sp>
      <p:sp>
        <p:nvSpPr>
          <p:cNvPr id="396" name="Google Shape;396;p22"/>
          <p:cNvSpPr txBox="1"/>
          <p:nvPr>
            <p:ph idx="3" type="subTitle"/>
          </p:nvPr>
        </p:nvSpPr>
        <p:spPr>
          <a:xfrm>
            <a:off x="3420563" y="2193481"/>
            <a:ext cx="2294100" cy="28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a:solidFill>
                  <a:schemeClr val="accent2"/>
                </a:solidFill>
              </a:defRPr>
            </a:lvl1pPr>
            <a:lvl2pPr lvl="1" rtl="0" algn="ctr">
              <a:lnSpc>
                <a:spcPct val="100000"/>
              </a:lnSpc>
              <a:spcBef>
                <a:spcPts val="0"/>
              </a:spcBef>
              <a:spcAft>
                <a:spcPts val="0"/>
              </a:spcAft>
              <a:buNone/>
              <a:defRPr b="1">
                <a:solidFill>
                  <a:schemeClr val="accent2"/>
                </a:solidFill>
              </a:defRPr>
            </a:lvl2pPr>
            <a:lvl3pPr lvl="2" rtl="0" algn="ctr">
              <a:lnSpc>
                <a:spcPct val="100000"/>
              </a:lnSpc>
              <a:spcBef>
                <a:spcPts val="0"/>
              </a:spcBef>
              <a:spcAft>
                <a:spcPts val="0"/>
              </a:spcAft>
              <a:buNone/>
              <a:defRPr b="1">
                <a:solidFill>
                  <a:schemeClr val="accent2"/>
                </a:solidFill>
              </a:defRPr>
            </a:lvl3pPr>
            <a:lvl4pPr lvl="3" rtl="0" algn="ctr">
              <a:lnSpc>
                <a:spcPct val="100000"/>
              </a:lnSpc>
              <a:spcBef>
                <a:spcPts val="0"/>
              </a:spcBef>
              <a:spcAft>
                <a:spcPts val="0"/>
              </a:spcAft>
              <a:buNone/>
              <a:defRPr b="1">
                <a:solidFill>
                  <a:schemeClr val="accent2"/>
                </a:solidFill>
              </a:defRPr>
            </a:lvl4pPr>
            <a:lvl5pPr lvl="4" rtl="0" algn="ctr">
              <a:lnSpc>
                <a:spcPct val="100000"/>
              </a:lnSpc>
              <a:spcBef>
                <a:spcPts val="0"/>
              </a:spcBef>
              <a:spcAft>
                <a:spcPts val="0"/>
              </a:spcAft>
              <a:buNone/>
              <a:defRPr b="1">
                <a:solidFill>
                  <a:schemeClr val="accent2"/>
                </a:solidFill>
              </a:defRPr>
            </a:lvl5pPr>
            <a:lvl6pPr lvl="5" rtl="0" algn="ctr">
              <a:lnSpc>
                <a:spcPct val="100000"/>
              </a:lnSpc>
              <a:spcBef>
                <a:spcPts val="0"/>
              </a:spcBef>
              <a:spcAft>
                <a:spcPts val="0"/>
              </a:spcAft>
              <a:buNone/>
              <a:defRPr b="1">
                <a:solidFill>
                  <a:schemeClr val="accent2"/>
                </a:solidFill>
              </a:defRPr>
            </a:lvl6pPr>
            <a:lvl7pPr lvl="6" rtl="0" algn="ctr">
              <a:lnSpc>
                <a:spcPct val="100000"/>
              </a:lnSpc>
              <a:spcBef>
                <a:spcPts val="0"/>
              </a:spcBef>
              <a:spcAft>
                <a:spcPts val="0"/>
              </a:spcAft>
              <a:buNone/>
              <a:defRPr b="1">
                <a:solidFill>
                  <a:schemeClr val="accent2"/>
                </a:solidFill>
              </a:defRPr>
            </a:lvl7pPr>
            <a:lvl8pPr lvl="7" rtl="0" algn="ctr">
              <a:lnSpc>
                <a:spcPct val="100000"/>
              </a:lnSpc>
              <a:spcBef>
                <a:spcPts val="0"/>
              </a:spcBef>
              <a:spcAft>
                <a:spcPts val="0"/>
              </a:spcAft>
              <a:buNone/>
              <a:defRPr b="1">
                <a:solidFill>
                  <a:schemeClr val="accent2"/>
                </a:solidFill>
              </a:defRPr>
            </a:lvl8pPr>
            <a:lvl9pPr lvl="8" rtl="0" algn="ctr">
              <a:lnSpc>
                <a:spcPct val="100000"/>
              </a:lnSpc>
              <a:spcBef>
                <a:spcPts val="0"/>
              </a:spcBef>
              <a:spcAft>
                <a:spcPts val="0"/>
              </a:spcAft>
              <a:buNone/>
              <a:defRPr b="1">
                <a:solidFill>
                  <a:schemeClr val="accent2"/>
                </a:solidFill>
              </a:defRPr>
            </a:lvl9pPr>
          </a:lstStyle>
          <a:p/>
        </p:txBody>
      </p:sp>
      <p:sp>
        <p:nvSpPr>
          <p:cNvPr id="397" name="Google Shape;397;p22"/>
          <p:cNvSpPr txBox="1"/>
          <p:nvPr>
            <p:ph idx="4" type="subTitle"/>
          </p:nvPr>
        </p:nvSpPr>
        <p:spPr>
          <a:xfrm>
            <a:off x="3452063" y="2550413"/>
            <a:ext cx="2231100" cy="86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solidFill>
                  <a:schemeClr val="dk2"/>
                </a:solidFill>
              </a:defRPr>
            </a:lvl1pPr>
            <a:lvl2pPr lvl="1" rtl="0" algn="ctr">
              <a:lnSpc>
                <a:spcPct val="100000"/>
              </a:lnSpc>
              <a:spcBef>
                <a:spcPts val="0"/>
              </a:spcBef>
              <a:spcAft>
                <a:spcPts val="0"/>
              </a:spcAft>
              <a:buNone/>
              <a:defRPr sz="1600">
                <a:solidFill>
                  <a:schemeClr val="dk2"/>
                </a:solidFill>
              </a:defRPr>
            </a:lvl2pPr>
            <a:lvl3pPr lvl="2" rtl="0" algn="ctr">
              <a:lnSpc>
                <a:spcPct val="100000"/>
              </a:lnSpc>
              <a:spcBef>
                <a:spcPts val="0"/>
              </a:spcBef>
              <a:spcAft>
                <a:spcPts val="0"/>
              </a:spcAft>
              <a:buNone/>
              <a:defRPr sz="1600">
                <a:solidFill>
                  <a:schemeClr val="dk2"/>
                </a:solidFill>
              </a:defRPr>
            </a:lvl3pPr>
            <a:lvl4pPr lvl="3" rtl="0" algn="ctr">
              <a:lnSpc>
                <a:spcPct val="100000"/>
              </a:lnSpc>
              <a:spcBef>
                <a:spcPts val="0"/>
              </a:spcBef>
              <a:spcAft>
                <a:spcPts val="0"/>
              </a:spcAft>
              <a:buNone/>
              <a:defRPr sz="1600">
                <a:solidFill>
                  <a:schemeClr val="dk2"/>
                </a:solidFill>
              </a:defRPr>
            </a:lvl4pPr>
            <a:lvl5pPr lvl="4" rtl="0" algn="ctr">
              <a:lnSpc>
                <a:spcPct val="100000"/>
              </a:lnSpc>
              <a:spcBef>
                <a:spcPts val="0"/>
              </a:spcBef>
              <a:spcAft>
                <a:spcPts val="0"/>
              </a:spcAft>
              <a:buNone/>
              <a:defRPr sz="1600">
                <a:solidFill>
                  <a:schemeClr val="dk2"/>
                </a:solidFill>
              </a:defRPr>
            </a:lvl5pPr>
            <a:lvl6pPr lvl="5" rtl="0" algn="ctr">
              <a:lnSpc>
                <a:spcPct val="100000"/>
              </a:lnSpc>
              <a:spcBef>
                <a:spcPts val="0"/>
              </a:spcBef>
              <a:spcAft>
                <a:spcPts val="0"/>
              </a:spcAft>
              <a:buNone/>
              <a:defRPr sz="1600">
                <a:solidFill>
                  <a:schemeClr val="dk2"/>
                </a:solidFill>
              </a:defRPr>
            </a:lvl6pPr>
            <a:lvl7pPr lvl="6" rtl="0" algn="ctr">
              <a:lnSpc>
                <a:spcPct val="100000"/>
              </a:lnSpc>
              <a:spcBef>
                <a:spcPts val="0"/>
              </a:spcBef>
              <a:spcAft>
                <a:spcPts val="0"/>
              </a:spcAft>
              <a:buNone/>
              <a:defRPr sz="1600">
                <a:solidFill>
                  <a:schemeClr val="dk2"/>
                </a:solidFill>
              </a:defRPr>
            </a:lvl7pPr>
            <a:lvl8pPr lvl="7" rtl="0" algn="ctr">
              <a:lnSpc>
                <a:spcPct val="100000"/>
              </a:lnSpc>
              <a:spcBef>
                <a:spcPts val="0"/>
              </a:spcBef>
              <a:spcAft>
                <a:spcPts val="0"/>
              </a:spcAft>
              <a:buNone/>
              <a:defRPr sz="1600">
                <a:solidFill>
                  <a:schemeClr val="dk2"/>
                </a:solidFill>
              </a:defRPr>
            </a:lvl8pPr>
            <a:lvl9pPr lvl="8" rtl="0" algn="ctr">
              <a:lnSpc>
                <a:spcPct val="100000"/>
              </a:lnSpc>
              <a:spcBef>
                <a:spcPts val="0"/>
              </a:spcBef>
              <a:spcAft>
                <a:spcPts val="0"/>
              </a:spcAft>
              <a:buNone/>
              <a:defRPr sz="1600">
                <a:solidFill>
                  <a:schemeClr val="dk2"/>
                </a:solidFill>
              </a:defRPr>
            </a:lvl9pPr>
          </a:lstStyle>
          <a:p/>
        </p:txBody>
      </p:sp>
      <p:sp>
        <p:nvSpPr>
          <p:cNvPr id="398" name="Google Shape;398;p22"/>
          <p:cNvSpPr txBox="1"/>
          <p:nvPr>
            <p:ph idx="5" type="subTitle"/>
          </p:nvPr>
        </p:nvSpPr>
        <p:spPr>
          <a:xfrm>
            <a:off x="5852337" y="2194231"/>
            <a:ext cx="2294100" cy="283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a:solidFill>
                  <a:schemeClr val="accent4"/>
                </a:solidFill>
              </a:defRPr>
            </a:lvl1pPr>
            <a:lvl2pPr lvl="1" rtl="0" algn="ctr">
              <a:lnSpc>
                <a:spcPct val="100000"/>
              </a:lnSpc>
              <a:spcBef>
                <a:spcPts val="0"/>
              </a:spcBef>
              <a:spcAft>
                <a:spcPts val="0"/>
              </a:spcAft>
              <a:buNone/>
              <a:defRPr b="1">
                <a:solidFill>
                  <a:schemeClr val="accent4"/>
                </a:solidFill>
              </a:defRPr>
            </a:lvl2pPr>
            <a:lvl3pPr lvl="2" rtl="0" algn="ctr">
              <a:lnSpc>
                <a:spcPct val="100000"/>
              </a:lnSpc>
              <a:spcBef>
                <a:spcPts val="0"/>
              </a:spcBef>
              <a:spcAft>
                <a:spcPts val="0"/>
              </a:spcAft>
              <a:buNone/>
              <a:defRPr b="1">
                <a:solidFill>
                  <a:schemeClr val="accent4"/>
                </a:solidFill>
              </a:defRPr>
            </a:lvl3pPr>
            <a:lvl4pPr lvl="3" rtl="0" algn="ctr">
              <a:lnSpc>
                <a:spcPct val="100000"/>
              </a:lnSpc>
              <a:spcBef>
                <a:spcPts val="0"/>
              </a:spcBef>
              <a:spcAft>
                <a:spcPts val="0"/>
              </a:spcAft>
              <a:buNone/>
              <a:defRPr b="1">
                <a:solidFill>
                  <a:schemeClr val="accent4"/>
                </a:solidFill>
              </a:defRPr>
            </a:lvl4pPr>
            <a:lvl5pPr lvl="4" rtl="0" algn="ctr">
              <a:lnSpc>
                <a:spcPct val="100000"/>
              </a:lnSpc>
              <a:spcBef>
                <a:spcPts val="0"/>
              </a:spcBef>
              <a:spcAft>
                <a:spcPts val="0"/>
              </a:spcAft>
              <a:buNone/>
              <a:defRPr b="1">
                <a:solidFill>
                  <a:schemeClr val="accent4"/>
                </a:solidFill>
              </a:defRPr>
            </a:lvl5pPr>
            <a:lvl6pPr lvl="5" rtl="0" algn="ctr">
              <a:lnSpc>
                <a:spcPct val="100000"/>
              </a:lnSpc>
              <a:spcBef>
                <a:spcPts val="0"/>
              </a:spcBef>
              <a:spcAft>
                <a:spcPts val="0"/>
              </a:spcAft>
              <a:buNone/>
              <a:defRPr b="1">
                <a:solidFill>
                  <a:schemeClr val="accent4"/>
                </a:solidFill>
              </a:defRPr>
            </a:lvl6pPr>
            <a:lvl7pPr lvl="6" rtl="0" algn="ctr">
              <a:lnSpc>
                <a:spcPct val="100000"/>
              </a:lnSpc>
              <a:spcBef>
                <a:spcPts val="0"/>
              </a:spcBef>
              <a:spcAft>
                <a:spcPts val="0"/>
              </a:spcAft>
              <a:buNone/>
              <a:defRPr b="1">
                <a:solidFill>
                  <a:schemeClr val="accent4"/>
                </a:solidFill>
              </a:defRPr>
            </a:lvl7pPr>
            <a:lvl8pPr lvl="7" rtl="0" algn="ctr">
              <a:lnSpc>
                <a:spcPct val="100000"/>
              </a:lnSpc>
              <a:spcBef>
                <a:spcPts val="0"/>
              </a:spcBef>
              <a:spcAft>
                <a:spcPts val="0"/>
              </a:spcAft>
              <a:buNone/>
              <a:defRPr b="1">
                <a:solidFill>
                  <a:schemeClr val="accent4"/>
                </a:solidFill>
              </a:defRPr>
            </a:lvl8pPr>
            <a:lvl9pPr lvl="8" rtl="0" algn="ctr">
              <a:lnSpc>
                <a:spcPct val="100000"/>
              </a:lnSpc>
              <a:spcBef>
                <a:spcPts val="0"/>
              </a:spcBef>
              <a:spcAft>
                <a:spcPts val="0"/>
              </a:spcAft>
              <a:buNone/>
              <a:defRPr b="1">
                <a:solidFill>
                  <a:schemeClr val="accent4"/>
                </a:solidFill>
              </a:defRPr>
            </a:lvl9pPr>
          </a:lstStyle>
          <a:p/>
        </p:txBody>
      </p:sp>
      <p:sp>
        <p:nvSpPr>
          <p:cNvPr id="399" name="Google Shape;399;p22"/>
          <p:cNvSpPr txBox="1"/>
          <p:nvPr>
            <p:ph idx="6" type="subTitle"/>
          </p:nvPr>
        </p:nvSpPr>
        <p:spPr>
          <a:xfrm>
            <a:off x="5883837" y="2550413"/>
            <a:ext cx="2231100" cy="86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solidFill>
                  <a:schemeClr val="dk2"/>
                </a:solidFill>
              </a:defRPr>
            </a:lvl1pPr>
            <a:lvl2pPr lvl="1" rtl="0" algn="ctr">
              <a:lnSpc>
                <a:spcPct val="100000"/>
              </a:lnSpc>
              <a:spcBef>
                <a:spcPts val="0"/>
              </a:spcBef>
              <a:spcAft>
                <a:spcPts val="0"/>
              </a:spcAft>
              <a:buNone/>
              <a:defRPr sz="1600">
                <a:solidFill>
                  <a:schemeClr val="dk2"/>
                </a:solidFill>
              </a:defRPr>
            </a:lvl2pPr>
            <a:lvl3pPr lvl="2" rtl="0" algn="ctr">
              <a:lnSpc>
                <a:spcPct val="100000"/>
              </a:lnSpc>
              <a:spcBef>
                <a:spcPts val="0"/>
              </a:spcBef>
              <a:spcAft>
                <a:spcPts val="0"/>
              </a:spcAft>
              <a:buNone/>
              <a:defRPr sz="1600">
                <a:solidFill>
                  <a:schemeClr val="dk2"/>
                </a:solidFill>
              </a:defRPr>
            </a:lvl3pPr>
            <a:lvl4pPr lvl="3" rtl="0" algn="ctr">
              <a:lnSpc>
                <a:spcPct val="100000"/>
              </a:lnSpc>
              <a:spcBef>
                <a:spcPts val="0"/>
              </a:spcBef>
              <a:spcAft>
                <a:spcPts val="0"/>
              </a:spcAft>
              <a:buNone/>
              <a:defRPr sz="1600">
                <a:solidFill>
                  <a:schemeClr val="dk2"/>
                </a:solidFill>
              </a:defRPr>
            </a:lvl4pPr>
            <a:lvl5pPr lvl="4" rtl="0" algn="ctr">
              <a:lnSpc>
                <a:spcPct val="100000"/>
              </a:lnSpc>
              <a:spcBef>
                <a:spcPts val="0"/>
              </a:spcBef>
              <a:spcAft>
                <a:spcPts val="0"/>
              </a:spcAft>
              <a:buNone/>
              <a:defRPr sz="1600">
                <a:solidFill>
                  <a:schemeClr val="dk2"/>
                </a:solidFill>
              </a:defRPr>
            </a:lvl5pPr>
            <a:lvl6pPr lvl="5" rtl="0" algn="ctr">
              <a:lnSpc>
                <a:spcPct val="100000"/>
              </a:lnSpc>
              <a:spcBef>
                <a:spcPts val="0"/>
              </a:spcBef>
              <a:spcAft>
                <a:spcPts val="0"/>
              </a:spcAft>
              <a:buNone/>
              <a:defRPr sz="1600">
                <a:solidFill>
                  <a:schemeClr val="dk2"/>
                </a:solidFill>
              </a:defRPr>
            </a:lvl6pPr>
            <a:lvl7pPr lvl="6" rtl="0" algn="ctr">
              <a:lnSpc>
                <a:spcPct val="100000"/>
              </a:lnSpc>
              <a:spcBef>
                <a:spcPts val="0"/>
              </a:spcBef>
              <a:spcAft>
                <a:spcPts val="0"/>
              </a:spcAft>
              <a:buNone/>
              <a:defRPr sz="1600">
                <a:solidFill>
                  <a:schemeClr val="dk2"/>
                </a:solidFill>
              </a:defRPr>
            </a:lvl7pPr>
            <a:lvl8pPr lvl="7" rtl="0" algn="ctr">
              <a:lnSpc>
                <a:spcPct val="100000"/>
              </a:lnSpc>
              <a:spcBef>
                <a:spcPts val="0"/>
              </a:spcBef>
              <a:spcAft>
                <a:spcPts val="0"/>
              </a:spcAft>
              <a:buNone/>
              <a:defRPr sz="1600">
                <a:solidFill>
                  <a:schemeClr val="dk2"/>
                </a:solidFill>
              </a:defRPr>
            </a:lvl8pPr>
            <a:lvl9pPr lvl="8" rtl="0" algn="ctr">
              <a:lnSpc>
                <a:spcPct val="100000"/>
              </a:lnSpc>
              <a:spcBef>
                <a:spcPts val="0"/>
              </a:spcBef>
              <a:spcAft>
                <a:spcPts val="0"/>
              </a:spcAft>
              <a:buNone/>
              <a:defRPr sz="1600">
                <a:solidFill>
                  <a:schemeClr val="dk2"/>
                </a:solidFill>
              </a:defRPr>
            </a:lvl9pPr>
          </a:lstStyle>
          <a:p/>
        </p:txBody>
      </p:sp>
      <p:grpSp>
        <p:nvGrpSpPr>
          <p:cNvPr id="400" name="Google Shape;400;p22"/>
          <p:cNvGrpSpPr/>
          <p:nvPr/>
        </p:nvGrpSpPr>
        <p:grpSpPr>
          <a:xfrm>
            <a:off x="370211" y="189025"/>
            <a:ext cx="7454477" cy="4778747"/>
            <a:chOff x="370211" y="189025"/>
            <a:chExt cx="7454477" cy="4778747"/>
          </a:xfrm>
        </p:grpSpPr>
        <p:sp>
          <p:nvSpPr>
            <p:cNvPr id="401" name="Google Shape;401;p22"/>
            <p:cNvSpPr/>
            <p:nvPr/>
          </p:nvSpPr>
          <p:spPr>
            <a:xfrm>
              <a:off x="3728847" y="4696125"/>
              <a:ext cx="216636"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2"/>
            <p:cNvSpPr/>
            <p:nvPr/>
          </p:nvSpPr>
          <p:spPr>
            <a:xfrm>
              <a:off x="7409543" y="4903485"/>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2"/>
            <p:cNvSpPr/>
            <p:nvPr/>
          </p:nvSpPr>
          <p:spPr>
            <a:xfrm>
              <a:off x="488567" y="36401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2"/>
            <p:cNvSpPr/>
            <p:nvPr/>
          </p:nvSpPr>
          <p:spPr>
            <a:xfrm>
              <a:off x="721392" y="13164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2"/>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2"/>
            <p:cNvSpPr/>
            <p:nvPr/>
          </p:nvSpPr>
          <p:spPr>
            <a:xfrm>
              <a:off x="795217" y="44396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2"/>
            <p:cNvSpPr/>
            <p:nvPr/>
          </p:nvSpPr>
          <p:spPr>
            <a:xfrm>
              <a:off x="1919817" y="490346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2"/>
            <p:cNvSpPr/>
            <p:nvPr/>
          </p:nvSpPr>
          <p:spPr>
            <a:xfrm>
              <a:off x="6461092" y="4771427"/>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2"/>
            <p:cNvSpPr/>
            <p:nvPr/>
          </p:nvSpPr>
          <p:spPr>
            <a:xfrm>
              <a:off x="412198" y="159375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2"/>
            <p:cNvSpPr/>
            <p:nvPr/>
          </p:nvSpPr>
          <p:spPr>
            <a:xfrm>
              <a:off x="4872225" y="326378"/>
              <a:ext cx="64293" cy="64293"/>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2"/>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2"/>
            <p:cNvSpPr/>
            <p:nvPr/>
          </p:nvSpPr>
          <p:spPr>
            <a:xfrm>
              <a:off x="965573" y="121897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2"/>
            <p:cNvSpPr/>
            <p:nvPr/>
          </p:nvSpPr>
          <p:spPr>
            <a:xfrm>
              <a:off x="2007997" y="189025"/>
              <a:ext cx="216636"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tle and four columns">
  <p:cSld name="CUSTOM_1">
    <p:spTree>
      <p:nvGrpSpPr>
        <p:cNvPr id="414" name="Shape 414"/>
        <p:cNvGrpSpPr/>
        <p:nvPr/>
      </p:nvGrpSpPr>
      <p:grpSpPr>
        <a:xfrm>
          <a:off x="0" y="0"/>
          <a:ext cx="0" cy="0"/>
          <a:chOff x="0" y="0"/>
          <a:chExt cx="0" cy="0"/>
        </a:xfrm>
      </p:grpSpPr>
      <p:sp>
        <p:nvSpPr>
          <p:cNvPr id="415" name="Google Shape;415;p23"/>
          <p:cNvSpPr/>
          <p:nvPr/>
        </p:nvSpPr>
        <p:spPr>
          <a:xfrm>
            <a:off x="270825" y="106470"/>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3"/>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3"/>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3"/>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3"/>
          <p:cNvSpPr/>
          <p:nvPr/>
        </p:nvSpPr>
        <p:spPr>
          <a:xfrm>
            <a:off x="814925" y="534378"/>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3"/>
          <p:cNvSpPr/>
          <p:nvPr/>
        </p:nvSpPr>
        <p:spPr>
          <a:xfrm>
            <a:off x="1091993" y="595564"/>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3"/>
          <p:cNvSpPr txBox="1"/>
          <p:nvPr>
            <p:ph type="title"/>
          </p:nvPr>
        </p:nvSpPr>
        <p:spPr>
          <a:xfrm>
            <a:off x="1541075" y="539500"/>
            <a:ext cx="64869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22" name="Google Shape;422;p23"/>
          <p:cNvSpPr txBox="1"/>
          <p:nvPr>
            <p:ph idx="1" type="subTitle"/>
          </p:nvPr>
        </p:nvSpPr>
        <p:spPr>
          <a:xfrm>
            <a:off x="1056800" y="1811225"/>
            <a:ext cx="2228400" cy="730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600">
                <a:solidFill>
                  <a:schemeClr val="dk2"/>
                </a:solidFill>
              </a:defRPr>
            </a:lvl1pPr>
            <a:lvl2pPr lvl="1" rtl="0">
              <a:lnSpc>
                <a:spcPct val="100000"/>
              </a:lnSpc>
              <a:spcBef>
                <a:spcPts val="0"/>
              </a:spcBef>
              <a:spcAft>
                <a:spcPts val="0"/>
              </a:spcAft>
              <a:buNone/>
              <a:defRPr sz="1600">
                <a:solidFill>
                  <a:schemeClr val="dk2"/>
                </a:solidFill>
              </a:defRPr>
            </a:lvl2pPr>
            <a:lvl3pPr lvl="2" rtl="0">
              <a:lnSpc>
                <a:spcPct val="100000"/>
              </a:lnSpc>
              <a:spcBef>
                <a:spcPts val="0"/>
              </a:spcBef>
              <a:spcAft>
                <a:spcPts val="0"/>
              </a:spcAft>
              <a:buNone/>
              <a:defRPr sz="1600">
                <a:solidFill>
                  <a:schemeClr val="dk2"/>
                </a:solidFill>
              </a:defRPr>
            </a:lvl3pPr>
            <a:lvl4pPr lvl="3" rtl="0">
              <a:lnSpc>
                <a:spcPct val="100000"/>
              </a:lnSpc>
              <a:spcBef>
                <a:spcPts val="0"/>
              </a:spcBef>
              <a:spcAft>
                <a:spcPts val="0"/>
              </a:spcAft>
              <a:buNone/>
              <a:defRPr sz="1600">
                <a:solidFill>
                  <a:schemeClr val="dk2"/>
                </a:solidFill>
              </a:defRPr>
            </a:lvl4pPr>
            <a:lvl5pPr lvl="4" rtl="0">
              <a:lnSpc>
                <a:spcPct val="100000"/>
              </a:lnSpc>
              <a:spcBef>
                <a:spcPts val="0"/>
              </a:spcBef>
              <a:spcAft>
                <a:spcPts val="0"/>
              </a:spcAft>
              <a:buNone/>
              <a:defRPr sz="1600">
                <a:solidFill>
                  <a:schemeClr val="dk2"/>
                </a:solidFill>
              </a:defRPr>
            </a:lvl5pPr>
            <a:lvl6pPr lvl="5" rtl="0">
              <a:lnSpc>
                <a:spcPct val="100000"/>
              </a:lnSpc>
              <a:spcBef>
                <a:spcPts val="0"/>
              </a:spcBef>
              <a:spcAft>
                <a:spcPts val="0"/>
              </a:spcAft>
              <a:buNone/>
              <a:defRPr sz="1600">
                <a:solidFill>
                  <a:schemeClr val="dk2"/>
                </a:solidFill>
              </a:defRPr>
            </a:lvl6pPr>
            <a:lvl7pPr lvl="6" rtl="0">
              <a:lnSpc>
                <a:spcPct val="100000"/>
              </a:lnSpc>
              <a:spcBef>
                <a:spcPts val="0"/>
              </a:spcBef>
              <a:spcAft>
                <a:spcPts val="0"/>
              </a:spcAft>
              <a:buNone/>
              <a:defRPr sz="1600">
                <a:solidFill>
                  <a:schemeClr val="dk2"/>
                </a:solidFill>
              </a:defRPr>
            </a:lvl7pPr>
            <a:lvl8pPr lvl="7" rtl="0">
              <a:lnSpc>
                <a:spcPct val="100000"/>
              </a:lnSpc>
              <a:spcBef>
                <a:spcPts val="0"/>
              </a:spcBef>
              <a:spcAft>
                <a:spcPts val="0"/>
              </a:spcAft>
              <a:buNone/>
              <a:defRPr sz="1600">
                <a:solidFill>
                  <a:schemeClr val="dk2"/>
                </a:solidFill>
              </a:defRPr>
            </a:lvl8pPr>
            <a:lvl9pPr lvl="8" rtl="0">
              <a:lnSpc>
                <a:spcPct val="100000"/>
              </a:lnSpc>
              <a:spcBef>
                <a:spcPts val="0"/>
              </a:spcBef>
              <a:spcAft>
                <a:spcPts val="0"/>
              </a:spcAft>
              <a:buNone/>
              <a:defRPr sz="1600">
                <a:solidFill>
                  <a:schemeClr val="dk2"/>
                </a:solidFill>
              </a:defRPr>
            </a:lvl9pPr>
          </a:lstStyle>
          <a:p/>
        </p:txBody>
      </p:sp>
      <p:sp>
        <p:nvSpPr>
          <p:cNvPr id="423" name="Google Shape;423;p23"/>
          <p:cNvSpPr txBox="1"/>
          <p:nvPr>
            <p:ph idx="2" type="subTitle"/>
          </p:nvPr>
        </p:nvSpPr>
        <p:spPr>
          <a:xfrm>
            <a:off x="3541878" y="1810625"/>
            <a:ext cx="2225400" cy="73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600">
                <a:solidFill>
                  <a:schemeClr val="dk2"/>
                </a:solidFill>
              </a:defRPr>
            </a:lvl1pPr>
            <a:lvl2pPr lvl="1" rtl="0">
              <a:lnSpc>
                <a:spcPct val="100000"/>
              </a:lnSpc>
              <a:spcBef>
                <a:spcPts val="0"/>
              </a:spcBef>
              <a:spcAft>
                <a:spcPts val="0"/>
              </a:spcAft>
              <a:buNone/>
              <a:defRPr sz="1600">
                <a:solidFill>
                  <a:schemeClr val="dk2"/>
                </a:solidFill>
              </a:defRPr>
            </a:lvl2pPr>
            <a:lvl3pPr lvl="2" rtl="0">
              <a:lnSpc>
                <a:spcPct val="100000"/>
              </a:lnSpc>
              <a:spcBef>
                <a:spcPts val="0"/>
              </a:spcBef>
              <a:spcAft>
                <a:spcPts val="0"/>
              </a:spcAft>
              <a:buNone/>
              <a:defRPr sz="1600">
                <a:solidFill>
                  <a:schemeClr val="dk2"/>
                </a:solidFill>
              </a:defRPr>
            </a:lvl3pPr>
            <a:lvl4pPr lvl="3" rtl="0">
              <a:lnSpc>
                <a:spcPct val="100000"/>
              </a:lnSpc>
              <a:spcBef>
                <a:spcPts val="0"/>
              </a:spcBef>
              <a:spcAft>
                <a:spcPts val="0"/>
              </a:spcAft>
              <a:buNone/>
              <a:defRPr sz="1600">
                <a:solidFill>
                  <a:schemeClr val="dk2"/>
                </a:solidFill>
              </a:defRPr>
            </a:lvl4pPr>
            <a:lvl5pPr lvl="4" rtl="0">
              <a:lnSpc>
                <a:spcPct val="100000"/>
              </a:lnSpc>
              <a:spcBef>
                <a:spcPts val="0"/>
              </a:spcBef>
              <a:spcAft>
                <a:spcPts val="0"/>
              </a:spcAft>
              <a:buNone/>
              <a:defRPr sz="1600">
                <a:solidFill>
                  <a:schemeClr val="dk2"/>
                </a:solidFill>
              </a:defRPr>
            </a:lvl5pPr>
            <a:lvl6pPr lvl="5" rtl="0">
              <a:lnSpc>
                <a:spcPct val="100000"/>
              </a:lnSpc>
              <a:spcBef>
                <a:spcPts val="0"/>
              </a:spcBef>
              <a:spcAft>
                <a:spcPts val="0"/>
              </a:spcAft>
              <a:buNone/>
              <a:defRPr sz="1600">
                <a:solidFill>
                  <a:schemeClr val="dk2"/>
                </a:solidFill>
              </a:defRPr>
            </a:lvl6pPr>
            <a:lvl7pPr lvl="6" rtl="0">
              <a:lnSpc>
                <a:spcPct val="100000"/>
              </a:lnSpc>
              <a:spcBef>
                <a:spcPts val="0"/>
              </a:spcBef>
              <a:spcAft>
                <a:spcPts val="0"/>
              </a:spcAft>
              <a:buNone/>
              <a:defRPr sz="1600">
                <a:solidFill>
                  <a:schemeClr val="dk2"/>
                </a:solidFill>
              </a:defRPr>
            </a:lvl7pPr>
            <a:lvl8pPr lvl="7" rtl="0">
              <a:lnSpc>
                <a:spcPct val="100000"/>
              </a:lnSpc>
              <a:spcBef>
                <a:spcPts val="0"/>
              </a:spcBef>
              <a:spcAft>
                <a:spcPts val="0"/>
              </a:spcAft>
              <a:buNone/>
              <a:defRPr sz="1600">
                <a:solidFill>
                  <a:schemeClr val="dk2"/>
                </a:solidFill>
              </a:defRPr>
            </a:lvl8pPr>
            <a:lvl9pPr lvl="8" rtl="0">
              <a:lnSpc>
                <a:spcPct val="100000"/>
              </a:lnSpc>
              <a:spcBef>
                <a:spcPts val="0"/>
              </a:spcBef>
              <a:spcAft>
                <a:spcPts val="0"/>
              </a:spcAft>
              <a:buNone/>
              <a:defRPr sz="1600">
                <a:solidFill>
                  <a:schemeClr val="dk2"/>
                </a:solidFill>
              </a:defRPr>
            </a:lvl9pPr>
          </a:lstStyle>
          <a:p/>
        </p:txBody>
      </p:sp>
      <p:sp>
        <p:nvSpPr>
          <p:cNvPr id="424" name="Google Shape;424;p23"/>
          <p:cNvSpPr txBox="1"/>
          <p:nvPr>
            <p:ph idx="3" type="subTitle"/>
          </p:nvPr>
        </p:nvSpPr>
        <p:spPr>
          <a:xfrm>
            <a:off x="1056800" y="3477156"/>
            <a:ext cx="2225400" cy="73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600">
                <a:solidFill>
                  <a:schemeClr val="dk2"/>
                </a:solidFill>
              </a:defRPr>
            </a:lvl1pPr>
            <a:lvl2pPr lvl="1" rtl="0">
              <a:lnSpc>
                <a:spcPct val="100000"/>
              </a:lnSpc>
              <a:spcBef>
                <a:spcPts val="0"/>
              </a:spcBef>
              <a:spcAft>
                <a:spcPts val="0"/>
              </a:spcAft>
              <a:buNone/>
              <a:defRPr sz="1600">
                <a:solidFill>
                  <a:schemeClr val="dk2"/>
                </a:solidFill>
              </a:defRPr>
            </a:lvl2pPr>
            <a:lvl3pPr lvl="2" rtl="0">
              <a:lnSpc>
                <a:spcPct val="100000"/>
              </a:lnSpc>
              <a:spcBef>
                <a:spcPts val="0"/>
              </a:spcBef>
              <a:spcAft>
                <a:spcPts val="0"/>
              </a:spcAft>
              <a:buNone/>
              <a:defRPr sz="1600">
                <a:solidFill>
                  <a:schemeClr val="dk2"/>
                </a:solidFill>
              </a:defRPr>
            </a:lvl3pPr>
            <a:lvl4pPr lvl="3" rtl="0">
              <a:lnSpc>
                <a:spcPct val="100000"/>
              </a:lnSpc>
              <a:spcBef>
                <a:spcPts val="0"/>
              </a:spcBef>
              <a:spcAft>
                <a:spcPts val="0"/>
              </a:spcAft>
              <a:buNone/>
              <a:defRPr sz="1600">
                <a:solidFill>
                  <a:schemeClr val="dk2"/>
                </a:solidFill>
              </a:defRPr>
            </a:lvl4pPr>
            <a:lvl5pPr lvl="4" rtl="0">
              <a:lnSpc>
                <a:spcPct val="100000"/>
              </a:lnSpc>
              <a:spcBef>
                <a:spcPts val="0"/>
              </a:spcBef>
              <a:spcAft>
                <a:spcPts val="0"/>
              </a:spcAft>
              <a:buNone/>
              <a:defRPr sz="1600">
                <a:solidFill>
                  <a:schemeClr val="dk2"/>
                </a:solidFill>
              </a:defRPr>
            </a:lvl5pPr>
            <a:lvl6pPr lvl="5" rtl="0">
              <a:lnSpc>
                <a:spcPct val="100000"/>
              </a:lnSpc>
              <a:spcBef>
                <a:spcPts val="0"/>
              </a:spcBef>
              <a:spcAft>
                <a:spcPts val="0"/>
              </a:spcAft>
              <a:buNone/>
              <a:defRPr sz="1600">
                <a:solidFill>
                  <a:schemeClr val="dk2"/>
                </a:solidFill>
              </a:defRPr>
            </a:lvl6pPr>
            <a:lvl7pPr lvl="6" rtl="0">
              <a:lnSpc>
                <a:spcPct val="100000"/>
              </a:lnSpc>
              <a:spcBef>
                <a:spcPts val="0"/>
              </a:spcBef>
              <a:spcAft>
                <a:spcPts val="0"/>
              </a:spcAft>
              <a:buNone/>
              <a:defRPr sz="1600">
                <a:solidFill>
                  <a:schemeClr val="dk2"/>
                </a:solidFill>
              </a:defRPr>
            </a:lvl7pPr>
            <a:lvl8pPr lvl="7" rtl="0">
              <a:lnSpc>
                <a:spcPct val="100000"/>
              </a:lnSpc>
              <a:spcBef>
                <a:spcPts val="0"/>
              </a:spcBef>
              <a:spcAft>
                <a:spcPts val="0"/>
              </a:spcAft>
              <a:buNone/>
              <a:defRPr sz="1600">
                <a:solidFill>
                  <a:schemeClr val="dk2"/>
                </a:solidFill>
              </a:defRPr>
            </a:lvl8pPr>
            <a:lvl9pPr lvl="8" rtl="0">
              <a:lnSpc>
                <a:spcPct val="100000"/>
              </a:lnSpc>
              <a:spcBef>
                <a:spcPts val="0"/>
              </a:spcBef>
              <a:spcAft>
                <a:spcPts val="0"/>
              </a:spcAft>
              <a:buNone/>
              <a:defRPr sz="1600">
                <a:solidFill>
                  <a:schemeClr val="dk2"/>
                </a:solidFill>
              </a:defRPr>
            </a:lvl9pPr>
          </a:lstStyle>
          <a:p/>
        </p:txBody>
      </p:sp>
      <p:sp>
        <p:nvSpPr>
          <p:cNvPr id="425" name="Google Shape;425;p23"/>
          <p:cNvSpPr txBox="1"/>
          <p:nvPr>
            <p:ph idx="4" type="subTitle"/>
          </p:nvPr>
        </p:nvSpPr>
        <p:spPr>
          <a:xfrm>
            <a:off x="3541878" y="3477156"/>
            <a:ext cx="2225400" cy="73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600">
                <a:solidFill>
                  <a:schemeClr val="dk2"/>
                </a:solidFill>
              </a:defRPr>
            </a:lvl1pPr>
            <a:lvl2pPr lvl="1" rtl="0">
              <a:lnSpc>
                <a:spcPct val="100000"/>
              </a:lnSpc>
              <a:spcBef>
                <a:spcPts val="0"/>
              </a:spcBef>
              <a:spcAft>
                <a:spcPts val="0"/>
              </a:spcAft>
              <a:buNone/>
              <a:defRPr sz="1600">
                <a:solidFill>
                  <a:schemeClr val="dk2"/>
                </a:solidFill>
              </a:defRPr>
            </a:lvl2pPr>
            <a:lvl3pPr lvl="2" rtl="0">
              <a:lnSpc>
                <a:spcPct val="100000"/>
              </a:lnSpc>
              <a:spcBef>
                <a:spcPts val="0"/>
              </a:spcBef>
              <a:spcAft>
                <a:spcPts val="0"/>
              </a:spcAft>
              <a:buNone/>
              <a:defRPr sz="1600">
                <a:solidFill>
                  <a:schemeClr val="dk2"/>
                </a:solidFill>
              </a:defRPr>
            </a:lvl3pPr>
            <a:lvl4pPr lvl="3" rtl="0">
              <a:lnSpc>
                <a:spcPct val="100000"/>
              </a:lnSpc>
              <a:spcBef>
                <a:spcPts val="0"/>
              </a:spcBef>
              <a:spcAft>
                <a:spcPts val="0"/>
              </a:spcAft>
              <a:buNone/>
              <a:defRPr sz="1600">
                <a:solidFill>
                  <a:schemeClr val="dk2"/>
                </a:solidFill>
              </a:defRPr>
            </a:lvl4pPr>
            <a:lvl5pPr lvl="4" rtl="0">
              <a:lnSpc>
                <a:spcPct val="100000"/>
              </a:lnSpc>
              <a:spcBef>
                <a:spcPts val="0"/>
              </a:spcBef>
              <a:spcAft>
                <a:spcPts val="0"/>
              </a:spcAft>
              <a:buNone/>
              <a:defRPr sz="1600">
                <a:solidFill>
                  <a:schemeClr val="dk2"/>
                </a:solidFill>
              </a:defRPr>
            </a:lvl5pPr>
            <a:lvl6pPr lvl="5" rtl="0">
              <a:lnSpc>
                <a:spcPct val="100000"/>
              </a:lnSpc>
              <a:spcBef>
                <a:spcPts val="0"/>
              </a:spcBef>
              <a:spcAft>
                <a:spcPts val="0"/>
              </a:spcAft>
              <a:buNone/>
              <a:defRPr sz="1600">
                <a:solidFill>
                  <a:schemeClr val="dk2"/>
                </a:solidFill>
              </a:defRPr>
            </a:lvl6pPr>
            <a:lvl7pPr lvl="6" rtl="0">
              <a:lnSpc>
                <a:spcPct val="100000"/>
              </a:lnSpc>
              <a:spcBef>
                <a:spcPts val="0"/>
              </a:spcBef>
              <a:spcAft>
                <a:spcPts val="0"/>
              </a:spcAft>
              <a:buNone/>
              <a:defRPr sz="1600">
                <a:solidFill>
                  <a:schemeClr val="dk2"/>
                </a:solidFill>
              </a:defRPr>
            </a:lvl7pPr>
            <a:lvl8pPr lvl="7" rtl="0">
              <a:lnSpc>
                <a:spcPct val="100000"/>
              </a:lnSpc>
              <a:spcBef>
                <a:spcPts val="0"/>
              </a:spcBef>
              <a:spcAft>
                <a:spcPts val="0"/>
              </a:spcAft>
              <a:buNone/>
              <a:defRPr sz="1600">
                <a:solidFill>
                  <a:schemeClr val="dk2"/>
                </a:solidFill>
              </a:defRPr>
            </a:lvl8pPr>
            <a:lvl9pPr lvl="8" rtl="0">
              <a:lnSpc>
                <a:spcPct val="100000"/>
              </a:lnSpc>
              <a:spcBef>
                <a:spcPts val="0"/>
              </a:spcBef>
              <a:spcAft>
                <a:spcPts val="0"/>
              </a:spcAft>
              <a:buNone/>
              <a:defRPr sz="1600">
                <a:solidFill>
                  <a:schemeClr val="dk2"/>
                </a:solidFill>
              </a:defRPr>
            </a:lvl9pPr>
          </a:lstStyle>
          <a:p/>
        </p:txBody>
      </p:sp>
      <p:sp>
        <p:nvSpPr>
          <p:cNvPr id="426" name="Google Shape;426;p23"/>
          <p:cNvSpPr/>
          <p:nvPr/>
        </p:nvSpPr>
        <p:spPr>
          <a:xfrm>
            <a:off x="3728847" y="4696125"/>
            <a:ext cx="216636"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3"/>
          <p:cNvSpPr/>
          <p:nvPr/>
        </p:nvSpPr>
        <p:spPr>
          <a:xfrm>
            <a:off x="7409543" y="4903485"/>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3"/>
          <p:cNvSpPr/>
          <p:nvPr/>
        </p:nvSpPr>
        <p:spPr>
          <a:xfrm>
            <a:off x="488567" y="36401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3"/>
          <p:cNvSpPr/>
          <p:nvPr/>
        </p:nvSpPr>
        <p:spPr>
          <a:xfrm>
            <a:off x="721392" y="13164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3"/>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3"/>
          <p:cNvSpPr/>
          <p:nvPr/>
        </p:nvSpPr>
        <p:spPr>
          <a:xfrm>
            <a:off x="795217" y="44396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3"/>
          <p:cNvSpPr/>
          <p:nvPr/>
        </p:nvSpPr>
        <p:spPr>
          <a:xfrm>
            <a:off x="1919817" y="490346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3"/>
          <p:cNvSpPr/>
          <p:nvPr/>
        </p:nvSpPr>
        <p:spPr>
          <a:xfrm>
            <a:off x="6461092" y="4771427"/>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3"/>
          <p:cNvSpPr/>
          <p:nvPr/>
        </p:nvSpPr>
        <p:spPr>
          <a:xfrm>
            <a:off x="412198" y="159375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3"/>
          <p:cNvSpPr/>
          <p:nvPr/>
        </p:nvSpPr>
        <p:spPr>
          <a:xfrm>
            <a:off x="4872225" y="326378"/>
            <a:ext cx="64293" cy="64293"/>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3"/>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3"/>
          <p:cNvSpPr/>
          <p:nvPr/>
        </p:nvSpPr>
        <p:spPr>
          <a:xfrm>
            <a:off x="965573" y="121897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3"/>
          <p:cNvSpPr/>
          <p:nvPr/>
        </p:nvSpPr>
        <p:spPr>
          <a:xfrm>
            <a:off x="2007997" y="189025"/>
            <a:ext cx="216636"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tle and four columns 1">
  <p:cSld name="CUSTOM_1_1">
    <p:spTree>
      <p:nvGrpSpPr>
        <p:cNvPr id="439" name="Shape 439"/>
        <p:cNvGrpSpPr/>
        <p:nvPr/>
      </p:nvGrpSpPr>
      <p:grpSpPr>
        <a:xfrm>
          <a:off x="0" y="0"/>
          <a:ext cx="0" cy="0"/>
          <a:chOff x="0" y="0"/>
          <a:chExt cx="0" cy="0"/>
        </a:xfrm>
      </p:grpSpPr>
      <p:sp>
        <p:nvSpPr>
          <p:cNvPr id="440" name="Google Shape;440;p24"/>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4"/>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4"/>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4"/>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4"/>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4"/>
          <p:cNvSpPr/>
          <p:nvPr/>
        </p:nvSpPr>
        <p:spPr>
          <a:xfrm>
            <a:off x="1091993" y="595564"/>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4"/>
          <p:cNvSpPr txBox="1"/>
          <p:nvPr>
            <p:ph type="title"/>
          </p:nvPr>
        </p:nvSpPr>
        <p:spPr>
          <a:xfrm>
            <a:off x="1541075" y="544291"/>
            <a:ext cx="64869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b="1">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47" name="Google Shape;447;p24"/>
          <p:cNvSpPr txBox="1"/>
          <p:nvPr>
            <p:ph idx="1" type="subTitle"/>
          </p:nvPr>
        </p:nvSpPr>
        <p:spPr>
          <a:xfrm>
            <a:off x="1714971" y="2070634"/>
            <a:ext cx="2362200" cy="730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sz="1600"/>
            </a:lvl2pPr>
            <a:lvl3pPr lvl="2" rtl="0" algn="ctr">
              <a:lnSpc>
                <a:spcPct val="100000"/>
              </a:lnSpc>
              <a:spcBef>
                <a:spcPts val="0"/>
              </a:spcBef>
              <a:spcAft>
                <a:spcPts val="0"/>
              </a:spcAft>
              <a:buNone/>
              <a:defRPr sz="1600"/>
            </a:lvl3pPr>
            <a:lvl4pPr lvl="3" rtl="0" algn="ctr">
              <a:lnSpc>
                <a:spcPct val="100000"/>
              </a:lnSpc>
              <a:spcBef>
                <a:spcPts val="0"/>
              </a:spcBef>
              <a:spcAft>
                <a:spcPts val="0"/>
              </a:spcAft>
              <a:buNone/>
              <a:defRPr sz="1600"/>
            </a:lvl4pPr>
            <a:lvl5pPr lvl="4" rtl="0" algn="ctr">
              <a:lnSpc>
                <a:spcPct val="100000"/>
              </a:lnSpc>
              <a:spcBef>
                <a:spcPts val="0"/>
              </a:spcBef>
              <a:spcAft>
                <a:spcPts val="0"/>
              </a:spcAft>
              <a:buNone/>
              <a:defRPr sz="1600"/>
            </a:lvl5pPr>
            <a:lvl6pPr lvl="5" rtl="0" algn="ctr">
              <a:lnSpc>
                <a:spcPct val="100000"/>
              </a:lnSpc>
              <a:spcBef>
                <a:spcPts val="0"/>
              </a:spcBef>
              <a:spcAft>
                <a:spcPts val="0"/>
              </a:spcAft>
              <a:buNone/>
              <a:defRPr sz="1600"/>
            </a:lvl6pPr>
            <a:lvl7pPr lvl="6" rtl="0" algn="ctr">
              <a:lnSpc>
                <a:spcPct val="100000"/>
              </a:lnSpc>
              <a:spcBef>
                <a:spcPts val="0"/>
              </a:spcBef>
              <a:spcAft>
                <a:spcPts val="0"/>
              </a:spcAft>
              <a:buNone/>
              <a:defRPr sz="1600"/>
            </a:lvl7pPr>
            <a:lvl8pPr lvl="7" rtl="0" algn="ctr">
              <a:lnSpc>
                <a:spcPct val="100000"/>
              </a:lnSpc>
              <a:spcBef>
                <a:spcPts val="0"/>
              </a:spcBef>
              <a:spcAft>
                <a:spcPts val="0"/>
              </a:spcAft>
              <a:buNone/>
              <a:defRPr sz="1600"/>
            </a:lvl8pPr>
            <a:lvl9pPr lvl="8" rtl="0" algn="ctr">
              <a:lnSpc>
                <a:spcPct val="100000"/>
              </a:lnSpc>
              <a:spcBef>
                <a:spcPts val="0"/>
              </a:spcBef>
              <a:spcAft>
                <a:spcPts val="0"/>
              </a:spcAft>
              <a:buNone/>
              <a:defRPr sz="1600"/>
            </a:lvl9pPr>
          </a:lstStyle>
          <a:p/>
        </p:txBody>
      </p:sp>
      <p:sp>
        <p:nvSpPr>
          <p:cNvPr id="448" name="Google Shape;448;p24"/>
          <p:cNvSpPr txBox="1"/>
          <p:nvPr>
            <p:ph idx="2" type="subTitle"/>
          </p:nvPr>
        </p:nvSpPr>
        <p:spPr>
          <a:xfrm>
            <a:off x="5159644" y="2070034"/>
            <a:ext cx="2359200" cy="73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sz="1600"/>
            </a:lvl2pPr>
            <a:lvl3pPr lvl="2" rtl="0" algn="ctr">
              <a:lnSpc>
                <a:spcPct val="100000"/>
              </a:lnSpc>
              <a:spcBef>
                <a:spcPts val="0"/>
              </a:spcBef>
              <a:spcAft>
                <a:spcPts val="0"/>
              </a:spcAft>
              <a:buNone/>
              <a:defRPr sz="1600"/>
            </a:lvl3pPr>
            <a:lvl4pPr lvl="3" rtl="0" algn="ctr">
              <a:lnSpc>
                <a:spcPct val="100000"/>
              </a:lnSpc>
              <a:spcBef>
                <a:spcPts val="0"/>
              </a:spcBef>
              <a:spcAft>
                <a:spcPts val="0"/>
              </a:spcAft>
              <a:buNone/>
              <a:defRPr sz="1600"/>
            </a:lvl4pPr>
            <a:lvl5pPr lvl="4" rtl="0" algn="ctr">
              <a:lnSpc>
                <a:spcPct val="100000"/>
              </a:lnSpc>
              <a:spcBef>
                <a:spcPts val="0"/>
              </a:spcBef>
              <a:spcAft>
                <a:spcPts val="0"/>
              </a:spcAft>
              <a:buNone/>
              <a:defRPr sz="1600"/>
            </a:lvl5pPr>
            <a:lvl6pPr lvl="5" rtl="0" algn="ctr">
              <a:lnSpc>
                <a:spcPct val="100000"/>
              </a:lnSpc>
              <a:spcBef>
                <a:spcPts val="0"/>
              </a:spcBef>
              <a:spcAft>
                <a:spcPts val="0"/>
              </a:spcAft>
              <a:buNone/>
              <a:defRPr sz="1600"/>
            </a:lvl6pPr>
            <a:lvl7pPr lvl="6" rtl="0" algn="ctr">
              <a:lnSpc>
                <a:spcPct val="100000"/>
              </a:lnSpc>
              <a:spcBef>
                <a:spcPts val="0"/>
              </a:spcBef>
              <a:spcAft>
                <a:spcPts val="0"/>
              </a:spcAft>
              <a:buNone/>
              <a:defRPr sz="1600"/>
            </a:lvl7pPr>
            <a:lvl8pPr lvl="7" rtl="0" algn="ctr">
              <a:lnSpc>
                <a:spcPct val="100000"/>
              </a:lnSpc>
              <a:spcBef>
                <a:spcPts val="0"/>
              </a:spcBef>
              <a:spcAft>
                <a:spcPts val="0"/>
              </a:spcAft>
              <a:buNone/>
              <a:defRPr sz="1600"/>
            </a:lvl8pPr>
            <a:lvl9pPr lvl="8" rtl="0" algn="ctr">
              <a:lnSpc>
                <a:spcPct val="100000"/>
              </a:lnSpc>
              <a:spcBef>
                <a:spcPts val="0"/>
              </a:spcBef>
              <a:spcAft>
                <a:spcPts val="0"/>
              </a:spcAft>
              <a:buNone/>
              <a:defRPr sz="1600"/>
            </a:lvl9pPr>
          </a:lstStyle>
          <a:p/>
        </p:txBody>
      </p:sp>
      <p:sp>
        <p:nvSpPr>
          <p:cNvPr id="449" name="Google Shape;449;p24"/>
          <p:cNvSpPr txBox="1"/>
          <p:nvPr>
            <p:ph idx="3" type="subTitle"/>
          </p:nvPr>
        </p:nvSpPr>
        <p:spPr>
          <a:xfrm>
            <a:off x="1666921" y="3879424"/>
            <a:ext cx="2359200" cy="73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sz="1600"/>
            </a:lvl2pPr>
            <a:lvl3pPr lvl="2" rtl="0" algn="ctr">
              <a:lnSpc>
                <a:spcPct val="100000"/>
              </a:lnSpc>
              <a:spcBef>
                <a:spcPts val="0"/>
              </a:spcBef>
              <a:spcAft>
                <a:spcPts val="0"/>
              </a:spcAft>
              <a:buNone/>
              <a:defRPr sz="1600"/>
            </a:lvl3pPr>
            <a:lvl4pPr lvl="3" rtl="0" algn="ctr">
              <a:lnSpc>
                <a:spcPct val="100000"/>
              </a:lnSpc>
              <a:spcBef>
                <a:spcPts val="0"/>
              </a:spcBef>
              <a:spcAft>
                <a:spcPts val="0"/>
              </a:spcAft>
              <a:buNone/>
              <a:defRPr sz="1600"/>
            </a:lvl4pPr>
            <a:lvl5pPr lvl="4" rtl="0" algn="ctr">
              <a:lnSpc>
                <a:spcPct val="100000"/>
              </a:lnSpc>
              <a:spcBef>
                <a:spcPts val="0"/>
              </a:spcBef>
              <a:spcAft>
                <a:spcPts val="0"/>
              </a:spcAft>
              <a:buNone/>
              <a:defRPr sz="1600"/>
            </a:lvl5pPr>
            <a:lvl6pPr lvl="5" rtl="0" algn="ctr">
              <a:lnSpc>
                <a:spcPct val="100000"/>
              </a:lnSpc>
              <a:spcBef>
                <a:spcPts val="0"/>
              </a:spcBef>
              <a:spcAft>
                <a:spcPts val="0"/>
              </a:spcAft>
              <a:buNone/>
              <a:defRPr sz="1600"/>
            </a:lvl6pPr>
            <a:lvl7pPr lvl="6" rtl="0" algn="ctr">
              <a:lnSpc>
                <a:spcPct val="100000"/>
              </a:lnSpc>
              <a:spcBef>
                <a:spcPts val="0"/>
              </a:spcBef>
              <a:spcAft>
                <a:spcPts val="0"/>
              </a:spcAft>
              <a:buNone/>
              <a:defRPr sz="1600"/>
            </a:lvl7pPr>
            <a:lvl8pPr lvl="7" rtl="0" algn="ctr">
              <a:lnSpc>
                <a:spcPct val="100000"/>
              </a:lnSpc>
              <a:spcBef>
                <a:spcPts val="0"/>
              </a:spcBef>
              <a:spcAft>
                <a:spcPts val="0"/>
              </a:spcAft>
              <a:buNone/>
              <a:defRPr sz="1600"/>
            </a:lvl8pPr>
            <a:lvl9pPr lvl="8" rtl="0" algn="ctr">
              <a:lnSpc>
                <a:spcPct val="100000"/>
              </a:lnSpc>
              <a:spcBef>
                <a:spcPts val="0"/>
              </a:spcBef>
              <a:spcAft>
                <a:spcPts val="0"/>
              </a:spcAft>
              <a:buNone/>
              <a:defRPr sz="1600"/>
            </a:lvl9pPr>
          </a:lstStyle>
          <a:p/>
        </p:txBody>
      </p:sp>
      <p:sp>
        <p:nvSpPr>
          <p:cNvPr id="450" name="Google Shape;450;p24"/>
          <p:cNvSpPr txBox="1"/>
          <p:nvPr>
            <p:ph idx="4" type="subTitle"/>
          </p:nvPr>
        </p:nvSpPr>
        <p:spPr>
          <a:xfrm>
            <a:off x="5159644" y="3877665"/>
            <a:ext cx="2359200" cy="73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sz="1600"/>
            </a:lvl2pPr>
            <a:lvl3pPr lvl="2" rtl="0" algn="ctr">
              <a:lnSpc>
                <a:spcPct val="100000"/>
              </a:lnSpc>
              <a:spcBef>
                <a:spcPts val="0"/>
              </a:spcBef>
              <a:spcAft>
                <a:spcPts val="0"/>
              </a:spcAft>
              <a:buNone/>
              <a:defRPr sz="1600"/>
            </a:lvl3pPr>
            <a:lvl4pPr lvl="3" rtl="0" algn="ctr">
              <a:lnSpc>
                <a:spcPct val="100000"/>
              </a:lnSpc>
              <a:spcBef>
                <a:spcPts val="0"/>
              </a:spcBef>
              <a:spcAft>
                <a:spcPts val="0"/>
              </a:spcAft>
              <a:buNone/>
              <a:defRPr sz="1600"/>
            </a:lvl4pPr>
            <a:lvl5pPr lvl="4" rtl="0" algn="ctr">
              <a:lnSpc>
                <a:spcPct val="100000"/>
              </a:lnSpc>
              <a:spcBef>
                <a:spcPts val="0"/>
              </a:spcBef>
              <a:spcAft>
                <a:spcPts val="0"/>
              </a:spcAft>
              <a:buNone/>
              <a:defRPr sz="1600"/>
            </a:lvl5pPr>
            <a:lvl6pPr lvl="5" rtl="0" algn="ctr">
              <a:lnSpc>
                <a:spcPct val="100000"/>
              </a:lnSpc>
              <a:spcBef>
                <a:spcPts val="0"/>
              </a:spcBef>
              <a:spcAft>
                <a:spcPts val="0"/>
              </a:spcAft>
              <a:buNone/>
              <a:defRPr sz="1600"/>
            </a:lvl6pPr>
            <a:lvl7pPr lvl="6" rtl="0" algn="ctr">
              <a:lnSpc>
                <a:spcPct val="100000"/>
              </a:lnSpc>
              <a:spcBef>
                <a:spcPts val="0"/>
              </a:spcBef>
              <a:spcAft>
                <a:spcPts val="0"/>
              </a:spcAft>
              <a:buNone/>
              <a:defRPr sz="1600"/>
            </a:lvl7pPr>
            <a:lvl8pPr lvl="7" rtl="0" algn="ctr">
              <a:lnSpc>
                <a:spcPct val="100000"/>
              </a:lnSpc>
              <a:spcBef>
                <a:spcPts val="0"/>
              </a:spcBef>
              <a:spcAft>
                <a:spcPts val="0"/>
              </a:spcAft>
              <a:buNone/>
              <a:defRPr sz="1600"/>
            </a:lvl8pPr>
            <a:lvl9pPr lvl="8" rtl="0" algn="ctr">
              <a:lnSpc>
                <a:spcPct val="100000"/>
              </a:lnSpc>
              <a:spcBef>
                <a:spcPts val="0"/>
              </a:spcBef>
              <a:spcAft>
                <a:spcPts val="0"/>
              </a:spcAft>
              <a:buNone/>
              <a:defRPr sz="1600"/>
            </a:lvl9pPr>
          </a:lstStyle>
          <a:p/>
        </p:txBody>
      </p:sp>
      <p:sp>
        <p:nvSpPr>
          <p:cNvPr id="451" name="Google Shape;451;p24"/>
          <p:cNvSpPr txBox="1"/>
          <p:nvPr>
            <p:ph idx="5" type="subTitle"/>
          </p:nvPr>
        </p:nvSpPr>
        <p:spPr>
          <a:xfrm>
            <a:off x="5391994" y="3660602"/>
            <a:ext cx="1894500" cy="234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a:solidFill>
                  <a:schemeClr val="accent1"/>
                </a:solidFill>
              </a:defRPr>
            </a:lvl1pPr>
            <a:lvl2pPr lvl="1" rtl="0" algn="ctr">
              <a:lnSpc>
                <a:spcPct val="100000"/>
              </a:lnSpc>
              <a:spcBef>
                <a:spcPts val="0"/>
              </a:spcBef>
              <a:spcAft>
                <a:spcPts val="0"/>
              </a:spcAft>
              <a:buNone/>
              <a:defRPr b="1">
                <a:solidFill>
                  <a:schemeClr val="accent1"/>
                </a:solidFill>
              </a:defRPr>
            </a:lvl2pPr>
            <a:lvl3pPr lvl="2" rtl="0" algn="ctr">
              <a:lnSpc>
                <a:spcPct val="100000"/>
              </a:lnSpc>
              <a:spcBef>
                <a:spcPts val="0"/>
              </a:spcBef>
              <a:spcAft>
                <a:spcPts val="0"/>
              </a:spcAft>
              <a:buNone/>
              <a:defRPr b="1">
                <a:solidFill>
                  <a:schemeClr val="accent1"/>
                </a:solidFill>
              </a:defRPr>
            </a:lvl3pPr>
            <a:lvl4pPr lvl="3" rtl="0" algn="ctr">
              <a:lnSpc>
                <a:spcPct val="100000"/>
              </a:lnSpc>
              <a:spcBef>
                <a:spcPts val="0"/>
              </a:spcBef>
              <a:spcAft>
                <a:spcPts val="0"/>
              </a:spcAft>
              <a:buNone/>
              <a:defRPr b="1">
                <a:solidFill>
                  <a:schemeClr val="accent1"/>
                </a:solidFill>
              </a:defRPr>
            </a:lvl4pPr>
            <a:lvl5pPr lvl="4" rtl="0" algn="ctr">
              <a:lnSpc>
                <a:spcPct val="100000"/>
              </a:lnSpc>
              <a:spcBef>
                <a:spcPts val="0"/>
              </a:spcBef>
              <a:spcAft>
                <a:spcPts val="0"/>
              </a:spcAft>
              <a:buNone/>
              <a:defRPr b="1">
                <a:solidFill>
                  <a:schemeClr val="accent1"/>
                </a:solidFill>
              </a:defRPr>
            </a:lvl5pPr>
            <a:lvl6pPr lvl="5" rtl="0" algn="ctr">
              <a:lnSpc>
                <a:spcPct val="100000"/>
              </a:lnSpc>
              <a:spcBef>
                <a:spcPts val="0"/>
              </a:spcBef>
              <a:spcAft>
                <a:spcPts val="0"/>
              </a:spcAft>
              <a:buNone/>
              <a:defRPr b="1">
                <a:solidFill>
                  <a:schemeClr val="accent1"/>
                </a:solidFill>
              </a:defRPr>
            </a:lvl6pPr>
            <a:lvl7pPr lvl="6" rtl="0" algn="ctr">
              <a:lnSpc>
                <a:spcPct val="100000"/>
              </a:lnSpc>
              <a:spcBef>
                <a:spcPts val="0"/>
              </a:spcBef>
              <a:spcAft>
                <a:spcPts val="0"/>
              </a:spcAft>
              <a:buNone/>
              <a:defRPr b="1">
                <a:solidFill>
                  <a:schemeClr val="accent1"/>
                </a:solidFill>
              </a:defRPr>
            </a:lvl7pPr>
            <a:lvl8pPr lvl="7" rtl="0" algn="ctr">
              <a:lnSpc>
                <a:spcPct val="100000"/>
              </a:lnSpc>
              <a:spcBef>
                <a:spcPts val="0"/>
              </a:spcBef>
              <a:spcAft>
                <a:spcPts val="0"/>
              </a:spcAft>
              <a:buNone/>
              <a:defRPr b="1">
                <a:solidFill>
                  <a:schemeClr val="accent1"/>
                </a:solidFill>
              </a:defRPr>
            </a:lvl8pPr>
            <a:lvl9pPr lvl="8" rtl="0" algn="ctr">
              <a:lnSpc>
                <a:spcPct val="100000"/>
              </a:lnSpc>
              <a:spcBef>
                <a:spcPts val="0"/>
              </a:spcBef>
              <a:spcAft>
                <a:spcPts val="0"/>
              </a:spcAft>
              <a:buNone/>
              <a:defRPr b="1">
                <a:solidFill>
                  <a:schemeClr val="accent1"/>
                </a:solidFill>
              </a:defRPr>
            </a:lvl9pPr>
          </a:lstStyle>
          <a:p/>
        </p:txBody>
      </p:sp>
      <p:sp>
        <p:nvSpPr>
          <p:cNvPr id="452" name="Google Shape;452;p24"/>
          <p:cNvSpPr txBox="1"/>
          <p:nvPr>
            <p:ph idx="6" type="subTitle"/>
          </p:nvPr>
        </p:nvSpPr>
        <p:spPr>
          <a:xfrm>
            <a:off x="5391994" y="1853536"/>
            <a:ext cx="1894500" cy="234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a:solidFill>
                  <a:schemeClr val="accent4"/>
                </a:solidFill>
              </a:defRPr>
            </a:lvl1pPr>
            <a:lvl2pPr lvl="1" rtl="0" algn="ctr">
              <a:lnSpc>
                <a:spcPct val="100000"/>
              </a:lnSpc>
              <a:spcBef>
                <a:spcPts val="0"/>
              </a:spcBef>
              <a:spcAft>
                <a:spcPts val="0"/>
              </a:spcAft>
              <a:buNone/>
              <a:defRPr b="1">
                <a:solidFill>
                  <a:schemeClr val="accent4"/>
                </a:solidFill>
              </a:defRPr>
            </a:lvl2pPr>
            <a:lvl3pPr lvl="2" rtl="0" algn="ctr">
              <a:lnSpc>
                <a:spcPct val="100000"/>
              </a:lnSpc>
              <a:spcBef>
                <a:spcPts val="0"/>
              </a:spcBef>
              <a:spcAft>
                <a:spcPts val="0"/>
              </a:spcAft>
              <a:buNone/>
              <a:defRPr b="1">
                <a:solidFill>
                  <a:schemeClr val="accent4"/>
                </a:solidFill>
              </a:defRPr>
            </a:lvl3pPr>
            <a:lvl4pPr lvl="3" rtl="0" algn="ctr">
              <a:lnSpc>
                <a:spcPct val="100000"/>
              </a:lnSpc>
              <a:spcBef>
                <a:spcPts val="0"/>
              </a:spcBef>
              <a:spcAft>
                <a:spcPts val="0"/>
              </a:spcAft>
              <a:buNone/>
              <a:defRPr b="1">
                <a:solidFill>
                  <a:schemeClr val="accent4"/>
                </a:solidFill>
              </a:defRPr>
            </a:lvl4pPr>
            <a:lvl5pPr lvl="4" rtl="0" algn="ctr">
              <a:lnSpc>
                <a:spcPct val="100000"/>
              </a:lnSpc>
              <a:spcBef>
                <a:spcPts val="0"/>
              </a:spcBef>
              <a:spcAft>
                <a:spcPts val="0"/>
              </a:spcAft>
              <a:buNone/>
              <a:defRPr b="1">
                <a:solidFill>
                  <a:schemeClr val="accent4"/>
                </a:solidFill>
              </a:defRPr>
            </a:lvl5pPr>
            <a:lvl6pPr lvl="5" rtl="0" algn="ctr">
              <a:lnSpc>
                <a:spcPct val="100000"/>
              </a:lnSpc>
              <a:spcBef>
                <a:spcPts val="0"/>
              </a:spcBef>
              <a:spcAft>
                <a:spcPts val="0"/>
              </a:spcAft>
              <a:buNone/>
              <a:defRPr b="1">
                <a:solidFill>
                  <a:schemeClr val="accent4"/>
                </a:solidFill>
              </a:defRPr>
            </a:lvl6pPr>
            <a:lvl7pPr lvl="6" rtl="0" algn="ctr">
              <a:lnSpc>
                <a:spcPct val="100000"/>
              </a:lnSpc>
              <a:spcBef>
                <a:spcPts val="0"/>
              </a:spcBef>
              <a:spcAft>
                <a:spcPts val="0"/>
              </a:spcAft>
              <a:buNone/>
              <a:defRPr b="1">
                <a:solidFill>
                  <a:schemeClr val="accent4"/>
                </a:solidFill>
              </a:defRPr>
            </a:lvl7pPr>
            <a:lvl8pPr lvl="7" rtl="0" algn="ctr">
              <a:lnSpc>
                <a:spcPct val="100000"/>
              </a:lnSpc>
              <a:spcBef>
                <a:spcPts val="0"/>
              </a:spcBef>
              <a:spcAft>
                <a:spcPts val="0"/>
              </a:spcAft>
              <a:buNone/>
              <a:defRPr b="1">
                <a:solidFill>
                  <a:schemeClr val="accent4"/>
                </a:solidFill>
              </a:defRPr>
            </a:lvl8pPr>
            <a:lvl9pPr lvl="8" rtl="0" algn="ctr">
              <a:lnSpc>
                <a:spcPct val="100000"/>
              </a:lnSpc>
              <a:spcBef>
                <a:spcPts val="0"/>
              </a:spcBef>
              <a:spcAft>
                <a:spcPts val="0"/>
              </a:spcAft>
              <a:buNone/>
              <a:defRPr b="1">
                <a:solidFill>
                  <a:schemeClr val="accent4"/>
                </a:solidFill>
              </a:defRPr>
            </a:lvl9pPr>
          </a:lstStyle>
          <a:p/>
        </p:txBody>
      </p:sp>
      <p:sp>
        <p:nvSpPr>
          <p:cNvPr id="453" name="Google Shape;453;p24"/>
          <p:cNvSpPr txBox="1"/>
          <p:nvPr>
            <p:ph idx="7" type="subTitle"/>
          </p:nvPr>
        </p:nvSpPr>
        <p:spPr>
          <a:xfrm>
            <a:off x="1948821" y="1853536"/>
            <a:ext cx="1894500" cy="234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a:solidFill>
                  <a:schemeClr val="accent3"/>
                </a:solidFill>
              </a:defRPr>
            </a:lvl1pPr>
            <a:lvl2pPr lvl="1" rtl="0" algn="ctr">
              <a:lnSpc>
                <a:spcPct val="100000"/>
              </a:lnSpc>
              <a:spcBef>
                <a:spcPts val="0"/>
              </a:spcBef>
              <a:spcAft>
                <a:spcPts val="0"/>
              </a:spcAft>
              <a:buNone/>
              <a:defRPr b="1">
                <a:solidFill>
                  <a:schemeClr val="accent3"/>
                </a:solidFill>
              </a:defRPr>
            </a:lvl2pPr>
            <a:lvl3pPr lvl="2" rtl="0" algn="ctr">
              <a:lnSpc>
                <a:spcPct val="100000"/>
              </a:lnSpc>
              <a:spcBef>
                <a:spcPts val="0"/>
              </a:spcBef>
              <a:spcAft>
                <a:spcPts val="0"/>
              </a:spcAft>
              <a:buNone/>
              <a:defRPr b="1">
                <a:solidFill>
                  <a:schemeClr val="accent3"/>
                </a:solidFill>
              </a:defRPr>
            </a:lvl3pPr>
            <a:lvl4pPr lvl="3" rtl="0" algn="ctr">
              <a:lnSpc>
                <a:spcPct val="100000"/>
              </a:lnSpc>
              <a:spcBef>
                <a:spcPts val="0"/>
              </a:spcBef>
              <a:spcAft>
                <a:spcPts val="0"/>
              </a:spcAft>
              <a:buNone/>
              <a:defRPr b="1">
                <a:solidFill>
                  <a:schemeClr val="accent3"/>
                </a:solidFill>
              </a:defRPr>
            </a:lvl4pPr>
            <a:lvl5pPr lvl="4" rtl="0" algn="ctr">
              <a:lnSpc>
                <a:spcPct val="100000"/>
              </a:lnSpc>
              <a:spcBef>
                <a:spcPts val="0"/>
              </a:spcBef>
              <a:spcAft>
                <a:spcPts val="0"/>
              </a:spcAft>
              <a:buNone/>
              <a:defRPr b="1">
                <a:solidFill>
                  <a:schemeClr val="accent3"/>
                </a:solidFill>
              </a:defRPr>
            </a:lvl5pPr>
            <a:lvl6pPr lvl="5" rtl="0" algn="ctr">
              <a:lnSpc>
                <a:spcPct val="100000"/>
              </a:lnSpc>
              <a:spcBef>
                <a:spcPts val="0"/>
              </a:spcBef>
              <a:spcAft>
                <a:spcPts val="0"/>
              </a:spcAft>
              <a:buNone/>
              <a:defRPr b="1">
                <a:solidFill>
                  <a:schemeClr val="accent3"/>
                </a:solidFill>
              </a:defRPr>
            </a:lvl6pPr>
            <a:lvl7pPr lvl="6" rtl="0" algn="ctr">
              <a:lnSpc>
                <a:spcPct val="100000"/>
              </a:lnSpc>
              <a:spcBef>
                <a:spcPts val="0"/>
              </a:spcBef>
              <a:spcAft>
                <a:spcPts val="0"/>
              </a:spcAft>
              <a:buNone/>
              <a:defRPr b="1">
                <a:solidFill>
                  <a:schemeClr val="accent3"/>
                </a:solidFill>
              </a:defRPr>
            </a:lvl7pPr>
            <a:lvl8pPr lvl="7" rtl="0" algn="ctr">
              <a:lnSpc>
                <a:spcPct val="100000"/>
              </a:lnSpc>
              <a:spcBef>
                <a:spcPts val="0"/>
              </a:spcBef>
              <a:spcAft>
                <a:spcPts val="0"/>
              </a:spcAft>
              <a:buNone/>
              <a:defRPr b="1">
                <a:solidFill>
                  <a:schemeClr val="accent3"/>
                </a:solidFill>
              </a:defRPr>
            </a:lvl8pPr>
            <a:lvl9pPr lvl="8" rtl="0" algn="ctr">
              <a:lnSpc>
                <a:spcPct val="100000"/>
              </a:lnSpc>
              <a:spcBef>
                <a:spcPts val="0"/>
              </a:spcBef>
              <a:spcAft>
                <a:spcPts val="0"/>
              </a:spcAft>
              <a:buNone/>
              <a:defRPr b="1">
                <a:solidFill>
                  <a:schemeClr val="accent3"/>
                </a:solidFill>
              </a:defRPr>
            </a:lvl9pPr>
          </a:lstStyle>
          <a:p/>
        </p:txBody>
      </p:sp>
      <p:sp>
        <p:nvSpPr>
          <p:cNvPr id="454" name="Google Shape;454;p24"/>
          <p:cNvSpPr txBox="1"/>
          <p:nvPr>
            <p:ph idx="8" type="subTitle"/>
          </p:nvPr>
        </p:nvSpPr>
        <p:spPr>
          <a:xfrm>
            <a:off x="1899271" y="3660602"/>
            <a:ext cx="1894500" cy="234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a:solidFill>
                  <a:schemeClr val="accent2"/>
                </a:solidFill>
              </a:defRPr>
            </a:lvl1pPr>
            <a:lvl2pPr lvl="1" rtl="0" algn="ctr">
              <a:lnSpc>
                <a:spcPct val="100000"/>
              </a:lnSpc>
              <a:spcBef>
                <a:spcPts val="0"/>
              </a:spcBef>
              <a:spcAft>
                <a:spcPts val="0"/>
              </a:spcAft>
              <a:buNone/>
              <a:defRPr b="1">
                <a:solidFill>
                  <a:schemeClr val="accent2"/>
                </a:solidFill>
              </a:defRPr>
            </a:lvl2pPr>
            <a:lvl3pPr lvl="2" rtl="0" algn="ctr">
              <a:lnSpc>
                <a:spcPct val="100000"/>
              </a:lnSpc>
              <a:spcBef>
                <a:spcPts val="0"/>
              </a:spcBef>
              <a:spcAft>
                <a:spcPts val="0"/>
              </a:spcAft>
              <a:buNone/>
              <a:defRPr b="1">
                <a:solidFill>
                  <a:schemeClr val="accent2"/>
                </a:solidFill>
              </a:defRPr>
            </a:lvl3pPr>
            <a:lvl4pPr lvl="3" rtl="0" algn="ctr">
              <a:lnSpc>
                <a:spcPct val="100000"/>
              </a:lnSpc>
              <a:spcBef>
                <a:spcPts val="0"/>
              </a:spcBef>
              <a:spcAft>
                <a:spcPts val="0"/>
              </a:spcAft>
              <a:buNone/>
              <a:defRPr b="1">
                <a:solidFill>
                  <a:schemeClr val="accent2"/>
                </a:solidFill>
              </a:defRPr>
            </a:lvl4pPr>
            <a:lvl5pPr lvl="4" rtl="0" algn="ctr">
              <a:lnSpc>
                <a:spcPct val="100000"/>
              </a:lnSpc>
              <a:spcBef>
                <a:spcPts val="0"/>
              </a:spcBef>
              <a:spcAft>
                <a:spcPts val="0"/>
              </a:spcAft>
              <a:buNone/>
              <a:defRPr b="1">
                <a:solidFill>
                  <a:schemeClr val="accent2"/>
                </a:solidFill>
              </a:defRPr>
            </a:lvl5pPr>
            <a:lvl6pPr lvl="5" rtl="0" algn="ctr">
              <a:lnSpc>
                <a:spcPct val="100000"/>
              </a:lnSpc>
              <a:spcBef>
                <a:spcPts val="0"/>
              </a:spcBef>
              <a:spcAft>
                <a:spcPts val="0"/>
              </a:spcAft>
              <a:buNone/>
              <a:defRPr b="1">
                <a:solidFill>
                  <a:schemeClr val="accent2"/>
                </a:solidFill>
              </a:defRPr>
            </a:lvl6pPr>
            <a:lvl7pPr lvl="6" rtl="0" algn="ctr">
              <a:lnSpc>
                <a:spcPct val="100000"/>
              </a:lnSpc>
              <a:spcBef>
                <a:spcPts val="0"/>
              </a:spcBef>
              <a:spcAft>
                <a:spcPts val="0"/>
              </a:spcAft>
              <a:buNone/>
              <a:defRPr b="1">
                <a:solidFill>
                  <a:schemeClr val="accent2"/>
                </a:solidFill>
              </a:defRPr>
            </a:lvl7pPr>
            <a:lvl8pPr lvl="7" rtl="0" algn="ctr">
              <a:lnSpc>
                <a:spcPct val="100000"/>
              </a:lnSpc>
              <a:spcBef>
                <a:spcPts val="0"/>
              </a:spcBef>
              <a:spcAft>
                <a:spcPts val="0"/>
              </a:spcAft>
              <a:buNone/>
              <a:defRPr b="1">
                <a:solidFill>
                  <a:schemeClr val="accent2"/>
                </a:solidFill>
              </a:defRPr>
            </a:lvl8pPr>
            <a:lvl9pPr lvl="8" rtl="0" algn="ctr">
              <a:lnSpc>
                <a:spcPct val="100000"/>
              </a:lnSpc>
              <a:spcBef>
                <a:spcPts val="0"/>
              </a:spcBef>
              <a:spcAft>
                <a:spcPts val="0"/>
              </a:spcAft>
              <a:buNone/>
              <a:defRPr b="1">
                <a:solidFill>
                  <a:schemeClr val="accent2"/>
                </a:solidFill>
              </a:defRPr>
            </a:lvl9pPr>
          </a:lstStyle>
          <a:p/>
        </p:txBody>
      </p:sp>
      <p:sp>
        <p:nvSpPr>
          <p:cNvPr id="455" name="Google Shape;455;p24"/>
          <p:cNvSpPr/>
          <p:nvPr/>
        </p:nvSpPr>
        <p:spPr>
          <a:xfrm>
            <a:off x="3728847" y="4696125"/>
            <a:ext cx="216636"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4"/>
          <p:cNvSpPr/>
          <p:nvPr/>
        </p:nvSpPr>
        <p:spPr>
          <a:xfrm>
            <a:off x="7409543" y="4903485"/>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4"/>
          <p:cNvSpPr/>
          <p:nvPr/>
        </p:nvSpPr>
        <p:spPr>
          <a:xfrm>
            <a:off x="488567" y="36401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4"/>
          <p:cNvSpPr/>
          <p:nvPr/>
        </p:nvSpPr>
        <p:spPr>
          <a:xfrm>
            <a:off x="721392" y="13164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4"/>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4"/>
          <p:cNvSpPr/>
          <p:nvPr/>
        </p:nvSpPr>
        <p:spPr>
          <a:xfrm>
            <a:off x="795217" y="44396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4"/>
          <p:cNvSpPr/>
          <p:nvPr/>
        </p:nvSpPr>
        <p:spPr>
          <a:xfrm>
            <a:off x="1919817" y="490346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4"/>
          <p:cNvSpPr/>
          <p:nvPr/>
        </p:nvSpPr>
        <p:spPr>
          <a:xfrm>
            <a:off x="6461092" y="4771427"/>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4"/>
          <p:cNvSpPr/>
          <p:nvPr/>
        </p:nvSpPr>
        <p:spPr>
          <a:xfrm>
            <a:off x="412198" y="159375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4"/>
          <p:cNvSpPr/>
          <p:nvPr/>
        </p:nvSpPr>
        <p:spPr>
          <a:xfrm>
            <a:off x="4872225" y="326378"/>
            <a:ext cx="64293" cy="64293"/>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4"/>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4"/>
          <p:cNvSpPr/>
          <p:nvPr/>
        </p:nvSpPr>
        <p:spPr>
          <a:xfrm>
            <a:off x="965573" y="121897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4"/>
          <p:cNvSpPr/>
          <p:nvPr/>
        </p:nvSpPr>
        <p:spPr>
          <a:xfrm>
            <a:off x="2007997" y="189025"/>
            <a:ext cx="216636"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tle and three columns 1">
  <p:cSld name="CUSTOM_1_1_1">
    <p:spTree>
      <p:nvGrpSpPr>
        <p:cNvPr id="468" name="Shape 468"/>
        <p:cNvGrpSpPr/>
        <p:nvPr/>
      </p:nvGrpSpPr>
      <p:grpSpPr>
        <a:xfrm>
          <a:off x="0" y="0"/>
          <a:ext cx="0" cy="0"/>
          <a:chOff x="0" y="0"/>
          <a:chExt cx="0" cy="0"/>
        </a:xfrm>
      </p:grpSpPr>
      <p:sp>
        <p:nvSpPr>
          <p:cNvPr id="469" name="Google Shape;469;p25"/>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5"/>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5"/>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5"/>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5"/>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5"/>
          <p:cNvSpPr/>
          <p:nvPr/>
        </p:nvSpPr>
        <p:spPr>
          <a:xfrm>
            <a:off x="1091993" y="595564"/>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5"/>
          <p:cNvSpPr txBox="1"/>
          <p:nvPr>
            <p:ph type="title"/>
          </p:nvPr>
        </p:nvSpPr>
        <p:spPr>
          <a:xfrm>
            <a:off x="1541075" y="539500"/>
            <a:ext cx="64869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b="1">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76" name="Google Shape;476;p25"/>
          <p:cNvSpPr txBox="1"/>
          <p:nvPr>
            <p:ph hasCustomPrompt="1" idx="2" type="title"/>
          </p:nvPr>
        </p:nvSpPr>
        <p:spPr>
          <a:xfrm>
            <a:off x="3114801" y="1579500"/>
            <a:ext cx="2906400" cy="392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700">
                <a:solidFill>
                  <a:schemeClr val="accen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477" name="Google Shape;477;p25"/>
          <p:cNvSpPr txBox="1"/>
          <p:nvPr>
            <p:ph hasCustomPrompt="1" idx="3" type="title"/>
          </p:nvPr>
        </p:nvSpPr>
        <p:spPr>
          <a:xfrm>
            <a:off x="1130263" y="2992739"/>
            <a:ext cx="2907900" cy="392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7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478" name="Google Shape;478;p25"/>
          <p:cNvSpPr txBox="1"/>
          <p:nvPr>
            <p:ph hasCustomPrompt="1" idx="4" type="title"/>
          </p:nvPr>
        </p:nvSpPr>
        <p:spPr>
          <a:xfrm>
            <a:off x="5111713" y="2992739"/>
            <a:ext cx="2907900" cy="392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700">
                <a:solidFill>
                  <a:schemeClr val="accent4"/>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479" name="Google Shape;479;p25"/>
          <p:cNvSpPr txBox="1"/>
          <p:nvPr>
            <p:ph idx="1" type="subTitle"/>
          </p:nvPr>
        </p:nvSpPr>
        <p:spPr>
          <a:xfrm>
            <a:off x="2890463" y="2110200"/>
            <a:ext cx="3369000" cy="276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solidFill>
                  <a:schemeClr val="dk2"/>
                </a:solidFill>
              </a:defRPr>
            </a:lvl1pPr>
            <a:lvl2pPr lvl="1" rtl="0" algn="ctr">
              <a:lnSpc>
                <a:spcPct val="100000"/>
              </a:lnSpc>
              <a:spcBef>
                <a:spcPts val="0"/>
              </a:spcBef>
              <a:spcAft>
                <a:spcPts val="0"/>
              </a:spcAft>
              <a:buNone/>
              <a:defRPr>
                <a:solidFill>
                  <a:schemeClr val="dk2"/>
                </a:solidFill>
              </a:defRPr>
            </a:lvl2pPr>
            <a:lvl3pPr lvl="2" rtl="0" algn="ctr">
              <a:lnSpc>
                <a:spcPct val="100000"/>
              </a:lnSpc>
              <a:spcBef>
                <a:spcPts val="0"/>
              </a:spcBef>
              <a:spcAft>
                <a:spcPts val="0"/>
              </a:spcAft>
              <a:buNone/>
              <a:defRPr>
                <a:solidFill>
                  <a:schemeClr val="dk2"/>
                </a:solidFill>
              </a:defRPr>
            </a:lvl3pPr>
            <a:lvl4pPr lvl="3" rtl="0" algn="ctr">
              <a:lnSpc>
                <a:spcPct val="100000"/>
              </a:lnSpc>
              <a:spcBef>
                <a:spcPts val="0"/>
              </a:spcBef>
              <a:spcAft>
                <a:spcPts val="0"/>
              </a:spcAft>
              <a:buNone/>
              <a:defRPr>
                <a:solidFill>
                  <a:schemeClr val="dk2"/>
                </a:solidFill>
              </a:defRPr>
            </a:lvl4pPr>
            <a:lvl5pPr lvl="4" rtl="0" algn="ctr">
              <a:lnSpc>
                <a:spcPct val="100000"/>
              </a:lnSpc>
              <a:spcBef>
                <a:spcPts val="0"/>
              </a:spcBef>
              <a:spcAft>
                <a:spcPts val="0"/>
              </a:spcAft>
              <a:buNone/>
              <a:defRPr>
                <a:solidFill>
                  <a:schemeClr val="dk2"/>
                </a:solidFill>
              </a:defRPr>
            </a:lvl5pPr>
            <a:lvl6pPr lvl="5" rtl="0" algn="ctr">
              <a:lnSpc>
                <a:spcPct val="100000"/>
              </a:lnSpc>
              <a:spcBef>
                <a:spcPts val="0"/>
              </a:spcBef>
              <a:spcAft>
                <a:spcPts val="0"/>
              </a:spcAft>
              <a:buNone/>
              <a:defRPr>
                <a:solidFill>
                  <a:schemeClr val="dk2"/>
                </a:solidFill>
              </a:defRPr>
            </a:lvl6pPr>
            <a:lvl7pPr lvl="6" rtl="0" algn="ctr">
              <a:lnSpc>
                <a:spcPct val="100000"/>
              </a:lnSpc>
              <a:spcBef>
                <a:spcPts val="0"/>
              </a:spcBef>
              <a:spcAft>
                <a:spcPts val="0"/>
              </a:spcAft>
              <a:buNone/>
              <a:defRPr>
                <a:solidFill>
                  <a:schemeClr val="dk2"/>
                </a:solidFill>
              </a:defRPr>
            </a:lvl7pPr>
            <a:lvl8pPr lvl="7" rtl="0" algn="ctr">
              <a:lnSpc>
                <a:spcPct val="100000"/>
              </a:lnSpc>
              <a:spcBef>
                <a:spcPts val="0"/>
              </a:spcBef>
              <a:spcAft>
                <a:spcPts val="0"/>
              </a:spcAft>
              <a:buNone/>
              <a:defRPr>
                <a:solidFill>
                  <a:schemeClr val="dk2"/>
                </a:solidFill>
              </a:defRPr>
            </a:lvl8pPr>
            <a:lvl9pPr lvl="8" rtl="0" algn="ctr">
              <a:lnSpc>
                <a:spcPct val="100000"/>
              </a:lnSpc>
              <a:spcBef>
                <a:spcPts val="0"/>
              </a:spcBef>
              <a:spcAft>
                <a:spcPts val="0"/>
              </a:spcAft>
              <a:buNone/>
              <a:defRPr>
                <a:solidFill>
                  <a:schemeClr val="dk2"/>
                </a:solidFill>
              </a:defRPr>
            </a:lvl9pPr>
          </a:lstStyle>
          <a:p/>
        </p:txBody>
      </p:sp>
      <p:sp>
        <p:nvSpPr>
          <p:cNvPr id="480" name="Google Shape;480;p25"/>
          <p:cNvSpPr txBox="1"/>
          <p:nvPr>
            <p:ph idx="5" type="subTitle"/>
          </p:nvPr>
        </p:nvSpPr>
        <p:spPr>
          <a:xfrm>
            <a:off x="901663" y="3554950"/>
            <a:ext cx="3365100" cy="274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solidFill>
                  <a:schemeClr val="dk2"/>
                </a:solidFill>
              </a:defRPr>
            </a:lvl1pPr>
            <a:lvl2pPr lvl="1" rtl="0" algn="ctr">
              <a:lnSpc>
                <a:spcPct val="100000"/>
              </a:lnSpc>
              <a:spcBef>
                <a:spcPts val="0"/>
              </a:spcBef>
              <a:spcAft>
                <a:spcPts val="0"/>
              </a:spcAft>
              <a:buNone/>
              <a:defRPr>
                <a:solidFill>
                  <a:schemeClr val="dk2"/>
                </a:solidFill>
              </a:defRPr>
            </a:lvl2pPr>
            <a:lvl3pPr lvl="2" rtl="0" algn="ctr">
              <a:lnSpc>
                <a:spcPct val="100000"/>
              </a:lnSpc>
              <a:spcBef>
                <a:spcPts val="0"/>
              </a:spcBef>
              <a:spcAft>
                <a:spcPts val="0"/>
              </a:spcAft>
              <a:buNone/>
              <a:defRPr>
                <a:solidFill>
                  <a:schemeClr val="dk2"/>
                </a:solidFill>
              </a:defRPr>
            </a:lvl3pPr>
            <a:lvl4pPr lvl="3" rtl="0" algn="ctr">
              <a:lnSpc>
                <a:spcPct val="100000"/>
              </a:lnSpc>
              <a:spcBef>
                <a:spcPts val="0"/>
              </a:spcBef>
              <a:spcAft>
                <a:spcPts val="0"/>
              </a:spcAft>
              <a:buNone/>
              <a:defRPr>
                <a:solidFill>
                  <a:schemeClr val="dk2"/>
                </a:solidFill>
              </a:defRPr>
            </a:lvl4pPr>
            <a:lvl5pPr lvl="4" rtl="0" algn="ctr">
              <a:lnSpc>
                <a:spcPct val="100000"/>
              </a:lnSpc>
              <a:spcBef>
                <a:spcPts val="0"/>
              </a:spcBef>
              <a:spcAft>
                <a:spcPts val="0"/>
              </a:spcAft>
              <a:buNone/>
              <a:defRPr>
                <a:solidFill>
                  <a:schemeClr val="dk2"/>
                </a:solidFill>
              </a:defRPr>
            </a:lvl5pPr>
            <a:lvl6pPr lvl="5" rtl="0" algn="ctr">
              <a:lnSpc>
                <a:spcPct val="100000"/>
              </a:lnSpc>
              <a:spcBef>
                <a:spcPts val="0"/>
              </a:spcBef>
              <a:spcAft>
                <a:spcPts val="0"/>
              </a:spcAft>
              <a:buNone/>
              <a:defRPr>
                <a:solidFill>
                  <a:schemeClr val="dk2"/>
                </a:solidFill>
              </a:defRPr>
            </a:lvl6pPr>
            <a:lvl7pPr lvl="6" rtl="0" algn="ctr">
              <a:lnSpc>
                <a:spcPct val="100000"/>
              </a:lnSpc>
              <a:spcBef>
                <a:spcPts val="0"/>
              </a:spcBef>
              <a:spcAft>
                <a:spcPts val="0"/>
              </a:spcAft>
              <a:buNone/>
              <a:defRPr>
                <a:solidFill>
                  <a:schemeClr val="dk2"/>
                </a:solidFill>
              </a:defRPr>
            </a:lvl7pPr>
            <a:lvl8pPr lvl="7" rtl="0" algn="ctr">
              <a:lnSpc>
                <a:spcPct val="100000"/>
              </a:lnSpc>
              <a:spcBef>
                <a:spcPts val="0"/>
              </a:spcBef>
              <a:spcAft>
                <a:spcPts val="0"/>
              </a:spcAft>
              <a:buNone/>
              <a:defRPr>
                <a:solidFill>
                  <a:schemeClr val="dk2"/>
                </a:solidFill>
              </a:defRPr>
            </a:lvl8pPr>
            <a:lvl9pPr lvl="8" rtl="0" algn="ctr">
              <a:lnSpc>
                <a:spcPct val="100000"/>
              </a:lnSpc>
              <a:spcBef>
                <a:spcPts val="0"/>
              </a:spcBef>
              <a:spcAft>
                <a:spcPts val="0"/>
              </a:spcAft>
              <a:buNone/>
              <a:defRPr>
                <a:solidFill>
                  <a:schemeClr val="dk2"/>
                </a:solidFill>
              </a:defRPr>
            </a:lvl9pPr>
          </a:lstStyle>
          <a:p/>
        </p:txBody>
      </p:sp>
      <p:sp>
        <p:nvSpPr>
          <p:cNvPr id="481" name="Google Shape;481;p25"/>
          <p:cNvSpPr txBox="1"/>
          <p:nvPr>
            <p:ph idx="6" type="subTitle"/>
          </p:nvPr>
        </p:nvSpPr>
        <p:spPr>
          <a:xfrm>
            <a:off x="4883113" y="3554950"/>
            <a:ext cx="3365100" cy="274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solidFill>
                  <a:schemeClr val="dk2"/>
                </a:solidFill>
              </a:defRPr>
            </a:lvl1pPr>
            <a:lvl2pPr lvl="1" rtl="0" algn="ctr">
              <a:lnSpc>
                <a:spcPct val="100000"/>
              </a:lnSpc>
              <a:spcBef>
                <a:spcPts val="0"/>
              </a:spcBef>
              <a:spcAft>
                <a:spcPts val="0"/>
              </a:spcAft>
              <a:buNone/>
              <a:defRPr>
                <a:solidFill>
                  <a:schemeClr val="dk2"/>
                </a:solidFill>
              </a:defRPr>
            </a:lvl2pPr>
            <a:lvl3pPr lvl="2" rtl="0" algn="ctr">
              <a:lnSpc>
                <a:spcPct val="100000"/>
              </a:lnSpc>
              <a:spcBef>
                <a:spcPts val="0"/>
              </a:spcBef>
              <a:spcAft>
                <a:spcPts val="0"/>
              </a:spcAft>
              <a:buNone/>
              <a:defRPr>
                <a:solidFill>
                  <a:schemeClr val="dk2"/>
                </a:solidFill>
              </a:defRPr>
            </a:lvl3pPr>
            <a:lvl4pPr lvl="3" rtl="0" algn="ctr">
              <a:lnSpc>
                <a:spcPct val="100000"/>
              </a:lnSpc>
              <a:spcBef>
                <a:spcPts val="0"/>
              </a:spcBef>
              <a:spcAft>
                <a:spcPts val="0"/>
              </a:spcAft>
              <a:buNone/>
              <a:defRPr>
                <a:solidFill>
                  <a:schemeClr val="dk2"/>
                </a:solidFill>
              </a:defRPr>
            </a:lvl4pPr>
            <a:lvl5pPr lvl="4" rtl="0" algn="ctr">
              <a:lnSpc>
                <a:spcPct val="100000"/>
              </a:lnSpc>
              <a:spcBef>
                <a:spcPts val="0"/>
              </a:spcBef>
              <a:spcAft>
                <a:spcPts val="0"/>
              </a:spcAft>
              <a:buNone/>
              <a:defRPr>
                <a:solidFill>
                  <a:schemeClr val="dk2"/>
                </a:solidFill>
              </a:defRPr>
            </a:lvl5pPr>
            <a:lvl6pPr lvl="5" rtl="0" algn="ctr">
              <a:lnSpc>
                <a:spcPct val="100000"/>
              </a:lnSpc>
              <a:spcBef>
                <a:spcPts val="0"/>
              </a:spcBef>
              <a:spcAft>
                <a:spcPts val="0"/>
              </a:spcAft>
              <a:buNone/>
              <a:defRPr>
                <a:solidFill>
                  <a:schemeClr val="dk2"/>
                </a:solidFill>
              </a:defRPr>
            </a:lvl6pPr>
            <a:lvl7pPr lvl="6" rtl="0" algn="ctr">
              <a:lnSpc>
                <a:spcPct val="100000"/>
              </a:lnSpc>
              <a:spcBef>
                <a:spcPts val="0"/>
              </a:spcBef>
              <a:spcAft>
                <a:spcPts val="0"/>
              </a:spcAft>
              <a:buNone/>
              <a:defRPr>
                <a:solidFill>
                  <a:schemeClr val="dk2"/>
                </a:solidFill>
              </a:defRPr>
            </a:lvl7pPr>
            <a:lvl8pPr lvl="7" rtl="0" algn="ctr">
              <a:lnSpc>
                <a:spcPct val="100000"/>
              </a:lnSpc>
              <a:spcBef>
                <a:spcPts val="0"/>
              </a:spcBef>
              <a:spcAft>
                <a:spcPts val="0"/>
              </a:spcAft>
              <a:buNone/>
              <a:defRPr>
                <a:solidFill>
                  <a:schemeClr val="dk2"/>
                </a:solidFill>
              </a:defRPr>
            </a:lvl8pPr>
            <a:lvl9pPr lvl="8" rtl="0" algn="ctr">
              <a:lnSpc>
                <a:spcPct val="100000"/>
              </a:lnSpc>
              <a:spcBef>
                <a:spcPts val="0"/>
              </a:spcBef>
              <a:spcAft>
                <a:spcPts val="0"/>
              </a:spcAft>
              <a:buNone/>
              <a:defRPr>
                <a:solidFill>
                  <a:schemeClr val="dk2"/>
                </a:solidFill>
              </a:defRPr>
            </a:lvl9pPr>
          </a:lstStyle>
          <a:p/>
        </p:txBody>
      </p:sp>
      <p:sp>
        <p:nvSpPr>
          <p:cNvPr id="482" name="Google Shape;482;p25"/>
          <p:cNvSpPr/>
          <p:nvPr/>
        </p:nvSpPr>
        <p:spPr>
          <a:xfrm>
            <a:off x="490767" y="37045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5"/>
          <p:cNvSpPr/>
          <p:nvPr/>
        </p:nvSpPr>
        <p:spPr>
          <a:xfrm>
            <a:off x="647392" y="11522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5"/>
          <p:cNvSpPr/>
          <p:nvPr/>
        </p:nvSpPr>
        <p:spPr>
          <a:xfrm>
            <a:off x="382267" y="8442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5"/>
          <p:cNvSpPr/>
          <p:nvPr/>
        </p:nvSpPr>
        <p:spPr>
          <a:xfrm>
            <a:off x="607864" y="18846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5"/>
          <p:cNvSpPr/>
          <p:nvPr/>
        </p:nvSpPr>
        <p:spPr>
          <a:xfrm>
            <a:off x="1172842" y="482426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5"/>
          <p:cNvSpPr/>
          <p:nvPr/>
        </p:nvSpPr>
        <p:spPr>
          <a:xfrm>
            <a:off x="372404" y="4170800"/>
            <a:ext cx="178863"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5"/>
          <p:cNvSpPr/>
          <p:nvPr/>
        </p:nvSpPr>
        <p:spPr>
          <a:xfrm>
            <a:off x="6077611" y="458852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
    <p:spTree>
      <p:nvGrpSpPr>
        <p:cNvPr id="489" name="Shape 489"/>
        <p:cNvGrpSpPr/>
        <p:nvPr/>
      </p:nvGrpSpPr>
      <p:grpSpPr>
        <a:xfrm>
          <a:off x="0" y="0"/>
          <a:ext cx="0" cy="0"/>
          <a:chOff x="0" y="0"/>
          <a:chExt cx="0" cy="0"/>
        </a:xfrm>
      </p:grpSpPr>
      <p:sp>
        <p:nvSpPr>
          <p:cNvPr id="490" name="Google Shape;490;p26"/>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6"/>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6"/>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6"/>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6"/>
          <p:cNvSpPr/>
          <p:nvPr/>
        </p:nvSpPr>
        <p:spPr>
          <a:xfrm>
            <a:off x="1053919" y="547825"/>
            <a:ext cx="7030200" cy="4060800"/>
          </a:xfrm>
          <a:prstGeom prst="roundRect">
            <a:avLst>
              <a:gd fmla="val 8068" name="adj"/>
            </a:avLst>
          </a:prstGeom>
          <a:solidFill>
            <a:schemeClr val="lt1"/>
          </a:solidFill>
          <a:ln>
            <a:noFill/>
          </a:ln>
          <a:effectLst>
            <a:outerShdw blurRad="57150" rotWithShape="0" algn="bl" dir="5400000" dist="19050">
              <a:schemeClr val="dk2">
                <a:alpha val="1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6"/>
          <p:cNvSpPr/>
          <p:nvPr/>
        </p:nvSpPr>
        <p:spPr>
          <a:xfrm>
            <a:off x="814150" y="534378"/>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6"/>
          <p:cNvSpPr/>
          <p:nvPr/>
        </p:nvSpPr>
        <p:spPr>
          <a:xfrm>
            <a:off x="1091218" y="590439"/>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6"/>
          <p:cNvSpPr txBox="1"/>
          <p:nvPr>
            <p:ph type="title"/>
          </p:nvPr>
        </p:nvSpPr>
        <p:spPr>
          <a:xfrm>
            <a:off x="1540300" y="534375"/>
            <a:ext cx="55473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b="1">
                <a:solidFill>
                  <a:schemeClr val="accent1"/>
                </a:solidFill>
              </a:defRPr>
            </a:lvl1pPr>
            <a:lvl2pPr lvl="1" rtl="0">
              <a:spcBef>
                <a:spcPts val="0"/>
              </a:spcBef>
              <a:spcAft>
                <a:spcPts val="0"/>
              </a:spcAft>
              <a:buSzPts val="2800"/>
              <a:buNone/>
              <a:defRPr b="1"/>
            </a:lvl2pPr>
            <a:lvl3pPr lvl="2" rtl="0">
              <a:spcBef>
                <a:spcPts val="0"/>
              </a:spcBef>
              <a:spcAft>
                <a:spcPts val="0"/>
              </a:spcAft>
              <a:buSzPts val="2800"/>
              <a:buNone/>
              <a:defRPr b="1"/>
            </a:lvl3pPr>
            <a:lvl4pPr lvl="3" rtl="0">
              <a:spcBef>
                <a:spcPts val="0"/>
              </a:spcBef>
              <a:spcAft>
                <a:spcPts val="0"/>
              </a:spcAft>
              <a:buSzPts val="2800"/>
              <a:buNone/>
              <a:defRPr b="1"/>
            </a:lvl4pPr>
            <a:lvl5pPr lvl="4" rtl="0">
              <a:spcBef>
                <a:spcPts val="0"/>
              </a:spcBef>
              <a:spcAft>
                <a:spcPts val="0"/>
              </a:spcAft>
              <a:buSzPts val="2800"/>
              <a:buNone/>
              <a:defRPr b="1"/>
            </a:lvl5pPr>
            <a:lvl6pPr lvl="5" rtl="0">
              <a:spcBef>
                <a:spcPts val="0"/>
              </a:spcBef>
              <a:spcAft>
                <a:spcPts val="0"/>
              </a:spcAft>
              <a:buSzPts val="2800"/>
              <a:buNone/>
              <a:defRPr b="1"/>
            </a:lvl6pPr>
            <a:lvl7pPr lvl="6" rtl="0">
              <a:spcBef>
                <a:spcPts val="0"/>
              </a:spcBef>
              <a:spcAft>
                <a:spcPts val="0"/>
              </a:spcAft>
              <a:buSzPts val="2800"/>
              <a:buNone/>
              <a:defRPr b="1"/>
            </a:lvl7pPr>
            <a:lvl8pPr lvl="7" rtl="0">
              <a:spcBef>
                <a:spcPts val="0"/>
              </a:spcBef>
              <a:spcAft>
                <a:spcPts val="0"/>
              </a:spcAft>
              <a:buSzPts val="2800"/>
              <a:buNone/>
              <a:defRPr b="1"/>
            </a:lvl8pPr>
            <a:lvl9pPr lvl="8" rtl="0">
              <a:spcBef>
                <a:spcPts val="0"/>
              </a:spcBef>
              <a:spcAft>
                <a:spcPts val="0"/>
              </a:spcAft>
              <a:buSzPts val="2800"/>
              <a:buNone/>
              <a:defRPr b="1"/>
            </a:lvl9pPr>
          </a:lstStyle>
          <a:p/>
        </p:txBody>
      </p:sp>
      <p:sp>
        <p:nvSpPr>
          <p:cNvPr id="498" name="Google Shape;498;p26"/>
          <p:cNvSpPr txBox="1"/>
          <p:nvPr>
            <p:ph idx="1" type="subTitle"/>
          </p:nvPr>
        </p:nvSpPr>
        <p:spPr>
          <a:xfrm>
            <a:off x="1574275" y="1246575"/>
            <a:ext cx="6246300" cy="3018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None/>
              <a:defRPr b="1">
                <a:solidFill>
                  <a:schemeClr val="accent3"/>
                </a:solidFill>
              </a:defRPr>
            </a:lvl1pPr>
            <a:lvl2pPr lvl="1">
              <a:lnSpc>
                <a:spcPct val="100000"/>
              </a:lnSpc>
              <a:spcBef>
                <a:spcPts val="0"/>
              </a:spcBef>
              <a:spcAft>
                <a:spcPts val="0"/>
              </a:spcAft>
              <a:buNone/>
              <a:defRPr b="1">
                <a:solidFill>
                  <a:schemeClr val="accent3"/>
                </a:solidFill>
              </a:defRPr>
            </a:lvl2pPr>
            <a:lvl3pPr lvl="2">
              <a:lnSpc>
                <a:spcPct val="100000"/>
              </a:lnSpc>
              <a:spcBef>
                <a:spcPts val="0"/>
              </a:spcBef>
              <a:spcAft>
                <a:spcPts val="0"/>
              </a:spcAft>
              <a:buNone/>
              <a:defRPr b="1">
                <a:solidFill>
                  <a:schemeClr val="accent3"/>
                </a:solidFill>
              </a:defRPr>
            </a:lvl3pPr>
            <a:lvl4pPr lvl="3">
              <a:lnSpc>
                <a:spcPct val="100000"/>
              </a:lnSpc>
              <a:spcBef>
                <a:spcPts val="0"/>
              </a:spcBef>
              <a:spcAft>
                <a:spcPts val="0"/>
              </a:spcAft>
              <a:buNone/>
              <a:defRPr b="1">
                <a:solidFill>
                  <a:schemeClr val="accent3"/>
                </a:solidFill>
              </a:defRPr>
            </a:lvl4pPr>
            <a:lvl5pPr lvl="4">
              <a:lnSpc>
                <a:spcPct val="100000"/>
              </a:lnSpc>
              <a:spcBef>
                <a:spcPts val="0"/>
              </a:spcBef>
              <a:spcAft>
                <a:spcPts val="0"/>
              </a:spcAft>
              <a:buNone/>
              <a:defRPr b="1">
                <a:solidFill>
                  <a:schemeClr val="accent3"/>
                </a:solidFill>
              </a:defRPr>
            </a:lvl5pPr>
            <a:lvl6pPr lvl="5">
              <a:lnSpc>
                <a:spcPct val="100000"/>
              </a:lnSpc>
              <a:spcBef>
                <a:spcPts val="0"/>
              </a:spcBef>
              <a:spcAft>
                <a:spcPts val="0"/>
              </a:spcAft>
              <a:buNone/>
              <a:defRPr b="1">
                <a:solidFill>
                  <a:schemeClr val="accent3"/>
                </a:solidFill>
              </a:defRPr>
            </a:lvl6pPr>
            <a:lvl7pPr lvl="6">
              <a:lnSpc>
                <a:spcPct val="100000"/>
              </a:lnSpc>
              <a:spcBef>
                <a:spcPts val="0"/>
              </a:spcBef>
              <a:spcAft>
                <a:spcPts val="0"/>
              </a:spcAft>
              <a:buNone/>
              <a:defRPr b="1">
                <a:solidFill>
                  <a:schemeClr val="accent3"/>
                </a:solidFill>
              </a:defRPr>
            </a:lvl7pPr>
            <a:lvl8pPr lvl="7">
              <a:lnSpc>
                <a:spcPct val="100000"/>
              </a:lnSpc>
              <a:spcBef>
                <a:spcPts val="0"/>
              </a:spcBef>
              <a:spcAft>
                <a:spcPts val="0"/>
              </a:spcAft>
              <a:buNone/>
              <a:defRPr b="1">
                <a:solidFill>
                  <a:schemeClr val="accent3"/>
                </a:solidFill>
              </a:defRPr>
            </a:lvl8pPr>
            <a:lvl9pPr lvl="8">
              <a:lnSpc>
                <a:spcPct val="100000"/>
              </a:lnSpc>
              <a:spcBef>
                <a:spcPts val="0"/>
              </a:spcBef>
              <a:spcAft>
                <a:spcPts val="0"/>
              </a:spcAft>
              <a:buNone/>
              <a:defRPr b="1">
                <a:solidFill>
                  <a:schemeClr val="accent3"/>
                </a:solidFill>
              </a:defRPr>
            </a:lvl9pPr>
          </a:lstStyle>
          <a:p/>
        </p:txBody>
      </p:sp>
      <p:sp>
        <p:nvSpPr>
          <p:cNvPr id="499" name="Google Shape;499;p26"/>
          <p:cNvSpPr txBox="1"/>
          <p:nvPr>
            <p:ph idx="2" type="subTitle"/>
          </p:nvPr>
        </p:nvSpPr>
        <p:spPr>
          <a:xfrm>
            <a:off x="1574275" y="2096223"/>
            <a:ext cx="6246300" cy="301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a:solidFill>
                  <a:schemeClr val="accent4"/>
                </a:solidFill>
              </a:defRPr>
            </a:lvl1pPr>
            <a:lvl2pPr lvl="1" rtl="0">
              <a:lnSpc>
                <a:spcPct val="100000"/>
              </a:lnSpc>
              <a:spcBef>
                <a:spcPts val="0"/>
              </a:spcBef>
              <a:spcAft>
                <a:spcPts val="0"/>
              </a:spcAft>
              <a:buNone/>
              <a:defRPr b="1">
                <a:solidFill>
                  <a:schemeClr val="accent4"/>
                </a:solidFill>
              </a:defRPr>
            </a:lvl2pPr>
            <a:lvl3pPr lvl="2" rtl="0">
              <a:lnSpc>
                <a:spcPct val="100000"/>
              </a:lnSpc>
              <a:spcBef>
                <a:spcPts val="0"/>
              </a:spcBef>
              <a:spcAft>
                <a:spcPts val="0"/>
              </a:spcAft>
              <a:buNone/>
              <a:defRPr b="1">
                <a:solidFill>
                  <a:schemeClr val="accent4"/>
                </a:solidFill>
              </a:defRPr>
            </a:lvl3pPr>
            <a:lvl4pPr lvl="3" rtl="0">
              <a:lnSpc>
                <a:spcPct val="100000"/>
              </a:lnSpc>
              <a:spcBef>
                <a:spcPts val="0"/>
              </a:spcBef>
              <a:spcAft>
                <a:spcPts val="0"/>
              </a:spcAft>
              <a:buNone/>
              <a:defRPr b="1">
                <a:solidFill>
                  <a:schemeClr val="accent4"/>
                </a:solidFill>
              </a:defRPr>
            </a:lvl4pPr>
            <a:lvl5pPr lvl="4" rtl="0">
              <a:lnSpc>
                <a:spcPct val="100000"/>
              </a:lnSpc>
              <a:spcBef>
                <a:spcPts val="0"/>
              </a:spcBef>
              <a:spcAft>
                <a:spcPts val="0"/>
              </a:spcAft>
              <a:buNone/>
              <a:defRPr b="1">
                <a:solidFill>
                  <a:schemeClr val="accent4"/>
                </a:solidFill>
              </a:defRPr>
            </a:lvl5pPr>
            <a:lvl6pPr lvl="5" rtl="0">
              <a:lnSpc>
                <a:spcPct val="100000"/>
              </a:lnSpc>
              <a:spcBef>
                <a:spcPts val="0"/>
              </a:spcBef>
              <a:spcAft>
                <a:spcPts val="0"/>
              </a:spcAft>
              <a:buNone/>
              <a:defRPr b="1">
                <a:solidFill>
                  <a:schemeClr val="accent4"/>
                </a:solidFill>
              </a:defRPr>
            </a:lvl6pPr>
            <a:lvl7pPr lvl="6" rtl="0">
              <a:lnSpc>
                <a:spcPct val="100000"/>
              </a:lnSpc>
              <a:spcBef>
                <a:spcPts val="0"/>
              </a:spcBef>
              <a:spcAft>
                <a:spcPts val="0"/>
              </a:spcAft>
              <a:buNone/>
              <a:defRPr b="1">
                <a:solidFill>
                  <a:schemeClr val="accent4"/>
                </a:solidFill>
              </a:defRPr>
            </a:lvl7pPr>
            <a:lvl8pPr lvl="7" rtl="0">
              <a:lnSpc>
                <a:spcPct val="100000"/>
              </a:lnSpc>
              <a:spcBef>
                <a:spcPts val="0"/>
              </a:spcBef>
              <a:spcAft>
                <a:spcPts val="0"/>
              </a:spcAft>
              <a:buNone/>
              <a:defRPr b="1">
                <a:solidFill>
                  <a:schemeClr val="accent4"/>
                </a:solidFill>
              </a:defRPr>
            </a:lvl8pPr>
            <a:lvl9pPr lvl="8" rtl="0">
              <a:lnSpc>
                <a:spcPct val="100000"/>
              </a:lnSpc>
              <a:spcBef>
                <a:spcPts val="0"/>
              </a:spcBef>
              <a:spcAft>
                <a:spcPts val="0"/>
              </a:spcAft>
              <a:buNone/>
              <a:defRPr b="1">
                <a:solidFill>
                  <a:schemeClr val="accent4"/>
                </a:solidFill>
              </a:defRPr>
            </a:lvl9pPr>
          </a:lstStyle>
          <a:p/>
        </p:txBody>
      </p:sp>
      <p:sp>
        <p:nvSpPr>
          <p:cNvPr id="500" name="Google Shape;500;p26"/>
          <p:cNvSpPr txBox="1"/>
          <p:nvPr>
            <p:ph idx="3" type="subTitle"/>
          </p:nvPr>
        </p:nvSpPr>
        <p:spPr>
          <a:xfrm>
            <a:off x="1574275" y="2936430"/>
            <a:ext cx="6246300" cy="301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a:solidFill>
                  <a:schemeClr val="accent2"/>
                </a:solidFill>
              </a:defRPr>
            </a:lvl1pPr>
            <a:lvl2pPr lvl="1" rtl="0">
              <a:lnSpc>
                <a:spcPct val="100000"/>
              </a:lnSpc>
              <a:spcBef>
                <a:spcPts val="0"/>
              </a:spcBef>
              <a:spcAft>
                <a:spcPts val="0"/>
              </a:spcAft>
              <a:buNone/>
              <a:defRPr b="1">
                <a:solidFill>
                  <a:schemeClr val="accent2"/>
                </a:solidFill>
              </a:defRPr>
            </a:lvl2pPr>
            <a:lvl3pPr lvl="2" rtl="0">
              <a:lnSpc>
                <a:spcPct val="100000"/>
              </a:lnSpc>
              <a:spcBef>
                <a:spcPts val="0"/>
              </a:spcBef>
              <a:spcAft>
                <a:spcPts val="0"/>
              </a:spcAft>
              <a:buNone/>
              <a:defRPr b="1">
                <a:solidFill>
                  <a:schemeClr val="accent2"/>
                </a:solidFill>
              </a:defRPr>
            </a:lvl3pPr>
            <a:lvl4pPr lvl="3" rtl="0">
              <a:lnSpc>
                <a:spcPct val="100000"/>
              </a:lnSpc>
              <a:spcBef>
                <a:spcPts val="0"/>
              </a:spcBef>
              <a:spcAft>
                <a:spcPts val="0"/>
              </a:spcAft>
              <a:buNone/>
              <a:defRPr b="1">
                <a:solidFill>
                  <a:schemeClr val="accent2"/>
                </a:solidFill>
              </a:defRPr>
            </a:lvl4pPr>
            <a:lvl5pPr lvl="4" rtl="0">
              <a:lnSpc>
                <a:spcPct val="100000"/>
              </a:lnSpc>
              <a:spcBef>
                <a:spcPts val="0"/>
              </a:spcBef>
              <a:spcAft>
                <a:spcPts val="0"/>
              </a:spcAft>
              <a:buNone/>
              <a:defRPr b="1">
                <a:solidFill>
                  <a:schemeClr val="accent2"/>
                </a:solidFill>
              </a:defRPr>
            </a:lvl5pPr>
            <a:lvl6pPr lvl="5" rtl="0">
              <a:lnSpc>
                <a:spcPct val="100000"/>
              </a:lnSpc>
              <a:spcBef>
                <a:spcPts val="0"/>
              </a:spcBef>
              <a:spcAft>
                <a:spcPts val="0"/>
              </a:spcAft>
              <a:buNone/>
              <a:defRPr b="1">
                <a:solidFill>
                  <a:schemeClr val="accent2"/>
                </a:solidFill>
              </a:defRPr>
            </a:lvl6pPr>
            <a:lvl7pPr lvl="6" rtl="0">
              <a:lnSpc>
                <a:spcPct val="100000"/>
              </a:lnSpc>
              <a:spcBef>
                <a:spcPts val="0"/>
              </a:spcBef>
              <a:spcAft>
                <a:spcPts val="0"/>
              </a:spcAft>
              <a:buNone/>
              <a:defRPr b="1">
                <a:solidFill>
                  <a:schemeClr val="accent2"/>
                </a:solidFill>
              </a:defRPr>
            </a:lvl7pPr>
            <a:lvl8pPr lvl="7" rtl="0">
              <a:lnSpc>
                <a:spcPct val="100000"/>
              </a:lnSpc>
              <a:spcBef>
                <a:spcPts val="0"/>
              </a:spcBef>
              <a:spcAft>
                <a:spcPts val="0"/>
              </a:spcAft>
              <a:buNone/>
              <a:defRPr b="1">
                <a:solidFill>
                  <a:schemeClr val="accent2"/>
                </a:solidFill>
              </a:defRPr>
            </a:lvl8pPr>
            <a:lvl9pPr lvl="8" rtl="0">
              <a:lnSpc>
                <a:spcPct val="100000"/>
              </a:lnSpc>
              <a:spcBef>
                <a:spcPts val="0"/>
              </a:spcBef>
              <a:spcAft>
                <a:spcPts val="0"/>
              </a:spcAft>
              <a:buNone/>
              <a:defRPr b="1">
                <a:solidFill>
                  <a:schemeClr val="accent2"/>
                </a:solidFill>
              </a:defRPr>
            </a:lvl9pPr>
          </a:lstStyle>
          <a:p/>
        </p:txBody>
      </p:sp>
      <p:sp>
        <p:nvSpPr>
          <p:cNvPr id="501" name="Google Shape;501;p26"/>
          <p:cNvSpPr txBox="1"/>
          <p:nvPr>
            <p:ph idx="4" type="subTitle"/>
          </p:nvPr>
        </p:nvSpPr>
        <p:spPr>
          <a:xfrm>
            <a:off x="1574275" y="3777135"/>
            <a:ext cx="6246300" cy="301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a:solidFill>
                  <a:schemeClr val="accent1"/>
                </a:solidFill>
              </a:defRPr>
            </a:lvl1pPr>
            <a:lvl2pPr lvl="1" rtl="0">
              <a:lnSpc>
                <a:spcPct val="100000"/>
              </a:lnSpc>
              <a:spcBef>
                <a:spcPts val="0"/>
              </a:spcBef>
              <a:spcAft>
                <a:spcPts val="0"/>
              </a:spcAft>
              <a:buNone/>
              <a:defRPr b="1">
                <a:solidFill>
                  <a:schemeClr val="accent1"/>
                </a:solidFill>
              </a:defRPr>
            </a:lvl2pPr>
            <a:lvl3pPr lvl="2" rtl="0">
              <a:lnSpc>
                <a:spcPct val="100000"/>
              </a:lnSpc>
              <a:spcBef>
                <a:spcPts val="0"/>
              </a:spcBef>
              <a:spcAft>
                <a:spcPts val="0"/>
              </a:spcAft>
              <a:buNone/>
              <a:defRPr b="1">
                <a:solidFill>
                  <a:schemeClr val="accent1"/>
                </a:solidFill>
              </a:defRPr>
            </a:lvl3pPr>
            <a:lvl4pPr lvl="3" rtl="0">
              <a:lnSpc>
                <a:spcPct val="100000"/>
              </a:lnSpc>
              <a:spcBef>
                <a:spcPts val="0"/>
              </a:spcBef>
              <a:spcAft>
                <a:spcPts val="0"/>
              </a:spcAft>
              <a:buNone/>
              <a:defRPr b="1">
                <a:solidFill>
                  <a:schemeClr val="accent1"/>
                </a:solidFill>
              </a:defRPr>
            </a:lvl4pPr>
            <a:lvl5pPr lvl="4" rtl="0">
              <a:lnSpc>
                <a:spcPct val="100000"/>
              </a:lnSpc>
              <a:spcBef>
                <a:spcPts val="0"/>
              </a:spcBef>
              <a:spcAft>
                <a:spcPts val="0"/>
              </a:spcAft>
              <a:buNone/>
              <a:defRPr b="1">
                <a:solidFill>
                  <a:schemeClr val="accent1"/>
                </a:solidFill>
              </a:defRPr>
            </a:lvl5pPr>
            <a:lvl6pPr lvl="5" rtl="0">
              <a:lnSpc>
                <a:spcPct val="100000"/>
              </a:lnSpc>
              <a:spcBef>
                <a:spcPts val="0"/>
              </a:spcBef>
              <a:spcAft>
                <a:spcPts val="0"/>
              </a:spcAft>
              <a:buNone/>
              <a:defRPr b="1">
                <a:solidFill>
                  <a:schemeClr val="accent1"/>
                </a:solidFill>
              </a:defRPr>
            </a:lvl6pPr>
            <a:lvl7pPr lvl="6" rtl="0">
              <a:lnSpc>
                <a:spcPct val="100000"/>
              </a:lnSpc>
              <a:spcBef>
                <a:spcPts val="0"/>
              </a:spcBef>
              <a:spcAft>
                <a:spcPts val="0"/>
              </a:spcAft>
              <a:buNone/>
              <a:defRPr b="1">
                <a:solidFill>
                  <a:schemeClr val="accent1"/>
                </a:solidFill>
              </a:defRPr>
            </a:lvl7pPr>
            <a:lvl8pPr lvl="7" rtl="0">
              <a:lnSpc>
                <a:spcPct val="100000"/>
              </a:lnSpc>
              <a:spcBef>
                <a:spcPts val="0"/>
              </a:spcBef>
              <a:spcAft>
                <a:spcPts val="0"/>
              </a:spcAft>
              <a:buNone/>
              <a:defRPr b="1">
                <a:solidFill>
                  <a:schemeClr val="accent1"/>
                </a:solidFill>
              </a:defRPr>
            </a:lvl8pPr>
            <a:lvl9pPr lvl="8" rtl="0">
              <a:lnSpc>
                <a:spcPct val="100000"/>
              </a:lnSpc>
              <a:spcBef>
                <a:spcPts val="0"/>
              </a:spcBef>
              <a:spcAft>
                <a:spcPts val="0"/>
              </a:spcAft>
              <a:buNone/>
              <a:defRPr b="1">
                <a:solidFill>
                  <a:schemeClr val="accent1"/>
                </a:solidFill>
              </a:defRPr>
            </a:lvl9pPr>
          </a:lstStyle>
          <a:p/>
        </p:txBody>
      </p:sp>
      <p:sp>
        <p:nvSpPr>
          <p:cNvPr id="502" name="Google Shape;502;p26"/>
          <p:cNvSpPr txBox="1"/>
          <p:nvPr>
            <p:ph idx="5" type="subTitle"/>
          </p:nvPr>
        </p:nvSpPr>
        <p:spPr>
          <a:xfrm>
            <a:off x="1574275" y="1526353"/>
            <a:ext cx="6246300" cy="301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600">
                <a:solidFill>
                  <a:schemeClr val="dk2"/>
                </a:solidFill>
              </a:defRPr>
            </a:lvl1pPr>
            <a:lvl2pPr lvl="1" rtl="0">
              <a:lnSpc>
                <a:spcPct val="100000"/>
              </a:lnSpc>
              <a:spcBef>
                <a:spcPts val="0"/>
              </a:spcBef>
              <a:spcAft>
                <a:spcPts val="0"/>
              </a:spcAft>
              <a:buNone/>
              <a:defRPr sz="1600">
                <a:solidFill>
                  <a:schemeClr val="dk2"/>
                </a:solidFill>
              </a:defRPr>
            </a:lvl2pPr>
            <a:lvl3pPr lvl="2" rtl="0">
              <a:lnSpc>
                <a:spcPct val="100000"/>
              </a:lnSpc>
              <a:spcBef>
                <a:spcPts val="0"/>
              </a:spcBef>
              <a:spcAft>
                <a:spcPts val="0"/>
              </a:spcAft>
              <a:buNone/>
              <a:defRPr sz="1600">
                <a:solidFill>
                  <a:schemeClr val="dk2"/>
                </a:solidFill>
              </a:defRPr>
            </a:lvl3pPr>
            <a:lvl4pPr lvl="3" rtl="0">
              <a:lnSpc>
                <a:spcPct val="100000"/>
              </a:lnSpc>
              <a:spcBef>
                <a:spcPts val="0"/>
              </a:spcBef>
              <a:spcAft>
                <a:spcPts val="0"/>
              </a:spcAft>
              <a:buNone/>
              <a:defRPr sz="1600">
                <a:solidFill>
                  <a:schemeClr val="dk2"/>
                </a:solidFill>
              </a:defRPr>
            </a:lvl4pPr>
            <a:lvl5pPr lvl="4" rtl="0">
              <a:lnSpc>
                <a:spcPct val="100000"/>
              </a:lnSpc>
              <a:spcBef>
                <a:spcPts val="0"/>
              </a:spcBef>
              <a:spcAft>
                <a:spcPts val="0"/>
              </a:spcAft>
              <a:buNone/>
              <a:defRPr sz="1600">
                <a:solidFill>
                  <a:schemeClr val="dk2"/>
                </a:solidFill>
              </a:defRPr>
            </a:lvl5pPr>
            <a:lvl6pPr lvl="5" rtl="0">
              <a:lnSpc>
                <a:spcPct val="100000"/>
              </a:lnSpc>
              <a:spcBef>
                <a:spcPts val="0"/>
              </a:spcBef>
              <a:spcAft>
                <a:spcPts val="0"/>
              </a:spcAft>
              <a:buNone/>
              <a:defRPr sz="1600">
                <a:solidFill>
                  <a:schemeClr val="dk2"/>
                </a:solidFill>
              </a:defRPr>
            </a:lvl6pPr>
            <a:lvl7pPr lvl="6" rtl="0">
              <a:lnSpc>
                <a:spcPct val="100000"/>
              </a:lnSpc>
              <a:spcBef>
                <a:spcPts val="0"/>
              </a:spcBef>
              <a:spcAft>
                <a:spcPts val="0"/>
              </a:spcAft>
              <a:buNone/>
              <a:defRPr sz="1600">
                <a:solidFill>
                  <a:schemeClr val="dk2"/>
                </a:solidFill>
              </a:defRPr>
            </a:lvl7pPr>
            <a:lvl8pPr lvl="7" rtl="0">
              <a:lnSpc>
                <a:spcPct val="100000"/>
              </a:lnSpc>
              <a:spcBef>
                <a:spcPts val="0"/>
              </a:spcBef>
              <a:spcAft>
                <a:spcPts val="0"/>
              </a:spcAft>
              <a:buNone/>
              <a:defRPr sz="1600">
                <a:solidFill>
                  <a:schemeClr val="dk2"/>
                </a:solidFill>
              </a:defRPr>
            </a:lvl8pPr>
            <a:lvl9pPr lvl="8" rtl="0">
              <a:lnSpc>
                <a:spcPct val="100000"/>
              </a:lnSpc>
              <a:spcBef>
                <a:spcPts val="0"/>
              </a:spcBef>
              <a:spcAft>
                <a:spcPts val="0"/>
              </a:spcAft>
              <a:buNone/>
              <a:defRPr sz="1600">
                <a:solidFill>
                  <a:schemeClr val="dk2"/>
                </a:solidFill>
              </a:defRPr>
            </a:lvl9pPr>
          </a:lstStyle>
          <a:p/>
        </p:txBody>
      </p:sp>
      <p:sp>
        <p:nvSpPr>
          <p:cNvPr id="503" name="Google Shape;503;p26"/>
          <p:cNvSpPr txBox="1"/>
          <p:nvPr>
            <p:ph idx="6" type="subTitle"/>
          </p:nvPr>
        </p:nvSpPr>
        <p:spPr>
          <a:xfrm>
            <a:off x="1574275" y="2370712"/>
            <a:ext cx="6246300" cy="301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600">
                <a:solidFill>
                  <a:schemeClr val="dk2"/>
                </a:solidFill>
              </a:defRPr>
            </a:lvl1pPr>
            <a:lvl2pPr lvl="1" rtl="0">
              <a:lnSpc>
                <a:spcPct val="100000"/>
              </a:lnSpc>
              <a:spcBef>
                <a:spcPts val="0"/>
              </a:spcBef>
              <a:spcAft>
                <a:spcPts val="0"/>
              </a:spcAft>
              <a:buNone/>
              <a:defRPr sz="1600">
                <a:solidFill>
                  <a:schemeClr val="dk2"/>
                </a:solidFill>
              </a:defRPr>
            </a:lvl2pPr>
            <a:lvl3pPr lvl="2" rtl="0">
              <a:lnSpc>
                <a:spcPct val="100000"/>
              </a:lnSpc>
              <a:spcBef>
                <a:spcPts val="0"/>
              </a:spcBef>
              <a:spcAft>
                <a:spcPts val="0"/>
              </a:spcAft>
              <a:buNone/>
              <a:defRPr sz="1600">
                <a:solidFill>
                  <a:schemeClr val="dk2"/>
                </a:solidFill>
              </a:defRPr>
            </a:lvl3pPr>
            <a:lvl4pPr lvl="3" rtl="0">
              <a:lnSpc>
                <a:spcPct val="100000"/>
              </a:lnSpc>
              <a:spcBef>
                <a:spcPts val="0"/>
              </a:spcBef>
              <a:spcAft>
                <a:spcPts val="0"/>
              </a:spcAft>
              <a:buNone/>
              <a:defRPr sz="1600">
                <a:solidFill>
                  <a:schemeClr val="dk2"/>
                </a:solidFill>
              </a:defRPr>
            </a:lvl4pPr>
            <a:lvl5pPr lvl="4" rtl="0">
              <a:lnSpc>
                <a:spcPct val="100000"/>
              </a:lnSpc>
              <a:spcBef>
                <a:spcPts val="0"/>
              </a:spcBef>
              <a:spcAft>
                <a:spcPts val="0"/>
              </a:spcAft>
              <a:buNone/>
              <a:defRPr sz="1600">
                <a:solidFill>
                  <a:schemeClr val="dk2"/>
                </a:solidFill>
              </a:defRPr>
            </a:lvl5pPr>
            <a:lvl6pPr lvl="5" rtl="0">
              <a:lnSpc>
                <a:spcPct val="100000"/>
              </a:lnSpc>
              <a:spcBef>
                <a:spcPts val="0"/>
              </a:spcBef>
              <a:spcAft>
                <a:spcPts val="0"/>
              </a:spcAft>
              <a:buNone/>
              <a:defRPr sz="1600">
                <a:solidFill>
                  <a:schemeClr val="dk2"/>
                </a:solidFill>
              </a:defRPr>
            </a:lvl6pPr>
            <a:lvl7pPr lvl="6" rtl="0">
              <a:lnSpc>
                <a:spcPct val="100000"/>
              </a:lnSpc>
              <a:spcBef>
                <a:spcPts val="0"/>
              </a:spcBef>
              <a:spcAft>
                <a:spcPts val="0"/>
              </a:spcAft>
              <a:buNone/>
              <a:defRPr sz="1600">
                <a:solidFill>
                  <a:schemeClr val="dk2"/>
                </a:solidFill>
              </a:defRPr>
            </a:lvl7pPr>
            <a:lvl8pPr lvl="7" rtl="0">
              <a:lnSpc>
                <a:spcPct val="100000"/>
              </a:lnSpc>
              <a:spcBef>
                <a:spcPts val="0"/>
              </a:spcBef>
              <a:spcAft>
                <a:spcPts val="0"/>
              </a:spcAft>
              <a:buNone/>
              <a:defRPr sz="1600">
                <a:solidFill>
                  <a:schemeClr val="dk2"/>
                </a:solidFill>
              </a:defRPr>
            </a:lvl8pPr>
            <a:lvl9pPr lvl="8" rtl="0">
              <a:lnSpc>
                <a:spcPct val="100000"/>
              </a:lnSpc>
              <a:spcBef>
                <a:spcPts val="0"/>
              </a:spcBef>
              <a:spcAft>
                <a:spcPts val="0"/>
              </a:spcAft>
              <a:buNone/>
              <a:defRPr sz="1600">
                <a:solidFill>
                  <a:schemeClr val="dk2"/>
                </a:solidFill>
              </a:defRPr>
            </a:lvl9pPr>
          </a:lstStyle>
          <a:p/>
        </p:txBody>
      </p:sp>
      <p:sp>
        <p:nvSpPr>
          <p:cNvPr id="504" name="Google Shape;504;p26"/>
          <p:cNvSpPr txBox="1"/>
          <p:nvPr>
            <p:ph idx="7" type="subTitle"/>
          </p:nvPr>
        </p:nvSpPr>
        <p:spPr>
          <a:xfrm>
            <a:off x="1574275" y="3208624"/>
            <a:ext cx="6246300" cy="301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600">
                <a:solidFill>
                  <a:schemeClr val="dk2"/>
                </a:solidFill>
              </a:defRPr>
            </a:lvl1pPr>
            <a:lvl2pPr lvl="1" rtl="0">
              <a:lnSpc>
                <a:spcPct val="100000"/>
              </a:lnSpc>
              <a:spcBef>
                <a:spcPts val="0"/>
              </a:spcBef>
              <a:spcAft>
                <a:spcPts val="0"/>
              </a:spcAft>
              <a:buNone/>
              <a:defRPr sz="1600">
                <a:solidFill>
                  <a:schemeClr val="dk2"/>
                </a:solidFill>
              </a:defRPr>
            </a:lvl2pPr>
            <a:lvl3pPr lvl="2" rtl="0">
              <a:lnSpc>
                <a:spcPct val="100000"/>
              </a:lnSpc>
              <a:spcBef>
                <a:spcPts val="0"/>
              </a:spcBef>
              <a:spcAft>
                <a:spcPts val="0"/>
              </a:spcAft>
              <a:buNone/>
              <a:defRPr sz="1600">
                <a:solidFill>
                  <a:schemeClr val="dk2"/>
                </a:solidFill>
              </a:defRPr>
            </a:lvl3pPr>
            <a:lvl4pPr lvl="3" rtl="0">
              <a:lnSpc>
                <a:spcPct val="100000"/>
              </a:lnSpc>
              <a:spcBef>
                <a:spcPts val="0"/>
              </a:spcBef>
              <a:spcAft>
                <a:spcPts val="0"/>
              </a:spcAft>
              <a:buNone/>
              <a:defRPr sz="1600">
                <a:solidFill>
                  <a:schemeClr val="dk2"/>
                </a:solidFill>
              </a:defRPr>
            </a:lvl4pPr>
            <a:lvl5pPr lvl="4" rtl="0">
              <a:lnSpc>
                <a:spcPct val="100000"/>
              </a:lnSpc>
              <a:spcBef>
                <a:spcPts val="0"/>
              </a:spcBef>
              <a:spcAft>
                <a:spcPts val="0"/>
              </a:spcAft>
              <a:buNone/>
              <a:defRPr sz="1600">
                <a:solidFill>
                  <a:schemeClr val="dk2"/>
                </a:solidFill>
              </a:defRPr>
            </a:lvl5pPr>
            <a:lvl6pPr lvl="5" rtl="0">
              <a:lnSpc>
                <a:spcPct val="100000"/>
              </a:lnSpc>
              <a:spcBef>
                <a:spcPts val="0"/>
              </a:spcBef>
              <a:spcAft>
                <a:spcPts val="0"/>
              </a:spcAft>
              <a:buNone/>
              <a:defRPr sz="1600">
                <a:solidFill>
                  <a:schemeClr val="dk2"/>
                </a:solidFill>
              </a:defRPr>
            </a:lvl6pPr>
            <a:lvl7pPr lvl="6" rtl="0">
              <a:lnSpc>
                <a:spcPct val="100000"/>
              </a:lnSpc>
              <a:spcBef>
                <a:spcPts val="0"/>
              </a:spcBef>
              <a:spcAft>
                <a:spcPts val="0"/>
              </a:spcAft>
              <a:buNone/>
              <a:defRPr sz="1600">
                <a:solidFill>
                  <a:schemeClr val="dk2"/>
                </a:solidFill>
              </a:defRPr>
            </a:lvl7pPr>
            <a:lvl8pPr lvl="7" rtl="0">
              <a:lnSpc>
                <a:spcPct val="100000"/>
              </a:lnSpc>
              <a:spcBef>
                <a:spcPts val="0"/>
              </a:spcBef>
              <a:spcAft>
                <a:spcPts val="0"/>
              </a:spcAft>
              <a:buNone/>
              <a:defRPr sz="1600">
                <a:solidFill>
                  <a:schemeClr val="dk2"/>
                </a:solidFill>
              </a:defRPr>
            </a:lvl8pPr>
            <a:lvl9pPr lvl="8" rtl="0">
              <a:lnSpc>
                <a:spcPct val="100000"/>
              </a:lnSpc>
              <a:spcBef>
                <a:spcPts val="0"/>
              </a:spcBef>
              <a:spcAft>
                <a:spcPts val="0"/>
              </a:spcAft>
              <a:buNone/>
              <a:defRPr sz="1600">
                <a:solidFill>
                  <a:schemeClr val="dk2"/>
                </a:solidFill>
              </a:defRPr>
            </a:lvl9pPr>
          </a:lstStyle>
          <a:p/>
        </p:txBody>
      </p:sp>
      <p:sp>
        <p:nvSpPr>
          <p:cNvPr id="505" name="Google Shape;505;p26"/>
          <p:cNvSpPr txBox="1"/>
          <p:nvPr>
            <p:ph idx="8" type="subTitle"/>
          </p:nvPr>
        </p:nvSpPr>
        <p:spPr>
          <a:xfrm>
            <a:off x="1574275" y="4052134"/>
            <a:ext cx="6246300" cy="301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600">
                <a:solidFill>
                  <a:schemeClr val="dk2"/>
                </a:solidFill>
              </a:defRPr>
            </a:lvl1pPr>
            <a:lvl2pPr lvl="1" rtl="0">
              <a:lnSpc>
                <a:spcPct val="100000"/>
              </a:lnSpc>
              <a:spcBef>
                <a:spcPts val="0"/>
              </a:spcBef>
              <a:spcAft>
                <a:spcPts val="0"/>
              </a:spcAft>
              <a:buNone/>
              <a:defRPr sz="1600">
                <a:solidFill>
                  <a:schemeClr val="dk2"/>
                </a:solidFill>
              </a:defRPr>
            </a:lvl2pPr>
            <a:lvl3pPr lvl="2" rtl="0">
              <a:lnSpc>
                <a:spcPct val="100000"/>
              </a:lnSpc>
              <a:spcBef>
                <a:spcPts val="0"/>
              </a:spcBef>
              <a:spcAft>
                <a:spcPts val="0"/>
              </a:spcAft>
              <a:buNone/>
              <a:defRPr sz="1600">
                <a:solidFill>
                  <a:schemeClr val="dk2"/>
                </a:solidFill>
              </a:defRPr>
            </a:lvl3pPr>
            <a:lvl4pPr lvl="3" rtl="0">
              <a:lnSpc>
                <a:spcPct val="100000"/>
              </a:lnSpc>
              <a:spcBef>
                <a:spcPts val="0"/>
              </a:spcBef>
              <a:spcAft>
                <a:spcPts val="0"/>
              </a:spcAft>
              <a:buNone/>
              <a:defRPr sz="1600">
                <a:solidFill>
                  <a:schemeClr val="dk2"/>
                </a:solidFill>
              </a:defRPr>
            </a:lvl4pPr>
            <a:lvl5pPr lvl="4" rtl="0">
              <a:lnSpc>
                <a:spcPct val="100000"/>
              </a:lnSpc>
              <a:spcBef>
                <a:spcPts val="0"/>
              </a:spcBef>
              <a:spcAft>
                <a:spcPts val="0"/>
              </a:spcAft>
              <a:buNone/>
              <a:defRPr sz="1600">
                <a:solidFill>
                  <a:schemeClr val="dk2"/>
                </a:solidFill>
              </a:defRPr>
            </a:lvl5pPr>
            <a:lvl6pPr lvl="5" rtl="0">
              <a:lnSpc>
                <a:spcPct val="100000"/>
              </a:lnSpc>
              <a:spcBef>
                <a:spcPts val="0"/>
              </a:spcBef>
              <a:spcAft>
                <a:spcPts val="0"/>
              </a:spcAft>
              <a:buNone/>
              <a:defRPr sz="1600">
                <a:solidFill>
                  <a:schemeClr val="dk2"/>
                </a:solidFill>
              </a:defRPr>
            </a:lvl6pPr>
            <a:lvl7pPr lvl="6" rtl="0">
              <a:lnSpc>
                <a:spcPct val="100000"/>
              </a:lnSpc>
              <a:spcBef>
                <a:spcPts val="0"/>
              </a:spcBef>
              <a:spcAft>
                <a:spcPts val="0"/>
              </a:spcAft>
              <a:buNone/>
              <a:defRPr sz="1600">
                <a:solidFill>
                  <a:schemeClr val="dk2"/>
                </a:solidFill>
              </a:defRPr>
            </a:lvl7pPr>
            <a:lvl8pPr lvl="7" rtl="0">
              <a:lnSpc>
                <a:spcPct val="100000"/>
              </a:lnSpc>
              <a:spcBef>
                <a:spcPts val="0"/>
              </a:spcBef>
              <a:spcAft>
                <a:spcPts val="0"/>
              </a:spcAft>
              <a:buNone/>
              <a:defRPr sz="1600">
                <a:solidFill>
                  <a:schemeClr val="dk2"/>
                </a:solidFill>
              </a:defRPr>
            </a:lvl8pPr>
            <a:lvl9pPr lvl="8" rtl="0">
              <a:lnSpc>
                <a:spcPct val="100000"/>
              </a:lnSpc>
              <a:spcBef>
                <a:spcPts val="0"/>
              </a:spcBef>
              <a:spcAft>
                <a:spcPts val="0"/>
              </a:spcAft>
              <a:buNone/>
              <a:defRPr sz="1600">
                <a:solidFill>
                  <a:schemeClr val="dk2"/>
                </a:solidFill>
              </a:defRPr>
            </a:lvl9pPr>
          </a:lstStyle>
          <a:p/>
        </p:txBody>
      </p:sp>
      <p:sp>
        <p:nvSpPr>
          <p:cNvPr id="506" name="Google Shape;506;p26"/>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6"/>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6"/>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6"/>
          <p:cNvSpPr/>
          <p:nvPr/>
        </p:nvSpPr>
        <p:spPr>
          <a:xfrm>
            <a:off x="7715897" y="4895625"/>
            <a:ext cx="216636"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6"/>
          <p:cNvSpPr/>
          <p:nvPr/>
        </p:nvSpPr>
        <p:spPr>
          <a:xfrm>
            <a:off x="2831643" y="4895635"/>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6"/>
          <p:cNvSpPr/>
          <p:nvPr/>
        </p:nvSpPr>
        <p:spPr>
          <a:xfrm>
            <a:off x="488567" y="36401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6"/>
          <p:cNvSpPr/>
          <p:nvPr/>
        </p:nvSpPr>
        <p:spPr>
          <a:xfrm>
            <a:off x="873792" y="14688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6"/>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6"/>
          <p:cNvSpPr/>
          <p:nvPr/>
        </p:nvSpPr>
        <p:spPr>
          <a:xfrm>
            <a:off x="795217" y="44396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6"/>
          <p:cNvSpPr/>
          <p:nvPr/>
        </p:nvSpPr>
        <p:spPr>
          <a:xfrm>
            <a:off x="7273714" y="21276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6"/>
          <p:cNvSpPr/>
          <p:nvPr/>
        </p:nvSpPr>
        <p:spPr>
          <a:xfrm>
            <a:off x="7962892" y="14846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6"/>
          <p:cNvSpPr/>
          <p:nvPr/>
        </p:nvSpPr>
        <p:spPr>
          <a:xfrm>
            <a:off x="412198" y="159375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6"/>
          <p:cNvSpPr/>
          <p:nvPr/>
        </p:nvSpPr>
        <p:spPr>
          <a:xfrm>
            <a:off x="380068" y="2739197"/>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6"/>
          <p:cNvSpPr/>
          <p:nvPr/>
        </p:nvSpPr>
        <p:spPr>
          <a:xfrm>
            <a:off x="1856989" y="14846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6"/>
          <p:cNvSpPr/>
          <p:nvPr/>
        </p:nvSpPr>
        <p:spPr>
          <a:xfrm>
            <a:off x="2911398" y="22075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6"/>
          <p:cNvSpPr/>
          <p:nvPr/>
        </p:nvSpPr>
        <p:spPr>
          <a:xfrm>
            <a:off x="1483368" y="360260"/>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6"/>
          <p:cNvSpPr/>
          <p:nvPr/>
        </p:nvSpPr>
        <p:spPr>
          <a:xfrm>
            <a:off x="5380617" y="478746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6">
    <p:spTree>
      <p:nvGrpSpPr>
        <p:cNvPr id="523" name="Shape 523"/>
        <p:cNvGrpSpPr/>
        <p:nvPr/>
      </p:nvGrpSpPr>
      <p:grpSpPr>
        <a:xfrm>
          <a:off x="0" y="0"/>
          <a:ext cx="0" cy="0"/>
          <a:chOff x="0" y="0"/>
          <a:chExt cx="0" cy="0"/>
        </a:xfrm>
      </p:grpSpPr>
      <p:sp>
        <p:nvSpPr>
          <p:cNvPr id="524" name="Google Shape;524;p27"/>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7"/>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7"/>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7"/>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7"/>
          <p:cNvSpPr/>
          <p:nvPr/>
        </p:nvSpPr>
        <p:spPr>
          <a:xfrm>
            <a:off x="1053919" y="547825"/>
            <a:ext cx="7030200" cy="4060800"/>
          </a:xfrm>
          <a:prstGeom prst="roundRect">
            <a:avLst>
              <a:gd fmla="val 6298" name="adj"/>
            </a:avLst>
          </a:prstGeom>
          <a:solidFill>
            <a:schemeClr val="lt1"/>
          </a:solidFill>
          <a:ln>
            <a:noFill/>
          </a:ln>
          <a:effectLst>
            <a:outerShdw blurRad="57150" rotWithShape="0" algn="bl" dir="5400000" dist="19050">
              <a:schemeClr val="dk2">
                <a:alpha val="1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7"/>
          <p:cNvSpPr/>
          <p:nvPr/>
        </p:nvSpPr>
        <p:spPr>
          <a:xfrm>
            <a:off x="814150" y="534378"/>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7"/>
          <p:cNvSpPr/>
          <p:nvPr/>
        </p:nvSpPr>
        <p:spPr>
          <a:xfrm>
            <a:off x="1091218" y="590439"/>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7"/>
          <p:cNvSpPr txBox="1"/>
          <p:nvPr>
            <p:ph type="title"/>
          </p:nvPr>
        </p:nvSpPr>
        <p:spPr>
          <a:xfrm>
            <a:off x="2266981" y="520350"/>
            <a:ext cx="46128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sz="3300">
                <a:solidFill>
                  <a:schemeClr val="accent4"/>
                </a:solidFill>
              </a:defRPr>
            </a:lvl1pPr>
            <a:lvl2pPr lvl="1" rtl="0" algn="ctr">
              <a:spcBef>
                <a:spcPts val="0"/>
              </a:spcBef>
              <a:spcAft>
                <a:spcPts val="0"/>
              </a:spcAft>
              <a:buSzPts val="2800"/>
              <a:buNone/>
              <a:defRPr b="1"/>
            </a:lvl2pPr>
            <a:lvl3pPr lvl="2" rtl="0" algn="ctr">
              <a:spcBef>
                <a:spcPts val="0"/>
              </a:spcBef>
              <a:spcAft>
                <a:spcPts val="0"/>
              </a:spcAft>
              <a:buSzPts val="2800"/>
              <a:buNone/>
              <a:defRPr b="1"/>
            </a:lvl3pPr>
            <a:lvl4pPr lvl="3" rtl="0" algn="ctr">
              <a:spcBef>
                <a:spcPts val="0"/>
              </a:spcBef>
              <a:spcAft>
                <a:spcPts val="0"/>
              </a:spcAft>
              <a:buSzPts val="2800"/>
              <a:buNone/>
              <a:defRPr b="1"/>
            </a:lvl4pPr>
            <a:lvl5pPr lvl="4" rtl="0" algn="ctr">
              <a:spcBef>
                <a:spcPts val="0"/>
              </a:spcBef>
              <a:spcAft>
                <a:spcPts val="0"/>
              </a:spcAft>
              <a:buSzPts val="2800"/>
              <a:buNone/>
              <a:defRPr b="1"/>
            </a:lvl5pPr>
            <a:lvl6pPr lvl="5" rtl="0" algn="ctr">
              <a:spcBef>
                <a:spcPts val="0"/>
              </a:spcBef>
              <a:spcAft>
                <a:spcPts val="0"/>
              </a:spcAft>
              <a:buSzPts val="2800"/>
              <a:buNone/>
              <a:defRPr b="1"/>
            </a:lvl6pPr>
            <a:lvl7pPr lvl="6" rtl="0" algn="ctr">
              <a:spcBef>
                <a:spcPts val="0"/>
              </a:spcBef>
              <a:spcAft>
                <a:spcPts val="0"/>
              </a:spcAft>
              <a:buSzPts val="2800"/>
              <a:buNone/>
              <a:defRPr b="1"/>
            </a:lvl7pPr>
            <a:lvl8pPr lvl="7" rtl="0" algn="ctr">
              <a:spcBef>
                <a:spcPts val="0"/>
              </a:spcBef>
              <a:spcAft>
                <a:spcPts val="0"/>
              </a:spcAft>
              <a:buSzPts val="2800"/>
              <a:buNone/>
              <a:defRPr b="1"/>
            </a:lvl8pPr>
            <a:lvl9pPr lvl="8" rtl="0" algn="ctr">
              <a:spcBef>
                <a:spcPts val="0"/>
              </a:spcBef>
              <a:spcAft>
                <a:spcPts val="0"/>
              </a:spcAft>
              <a:buSzPts val="2800"/>
              <a:buNone/>
              <a:defRPr b="1"/>
            </a:lvl9pPr>
          </a:lstStyle>
          <a:p/>
        </p:txBody>
      </p:sp>
      <p:sp>
        <p:nvSpPr>
          <p:cNvPr id="532" name="Google Shape;532;p27"/>
          <p:cNvSpPr txBox="1"/>
          <p:nvPr>
            <p:ph idx="1" type="subTitle"/>
          </p:nvPr>
        </p:nvSpPr>
        <p:spPr>
          <a:xfrm>
            <a:off x="1302870" y="1403100"/>
            <a:ext cx="6545700" cy="132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500"/>
            </a:lvl1pPr>
            <a:lvl2pPr lvl="1" rtl="0" algn="ctr">
              <a:lnSpc>
                <a:spcPct val="100000"/>
              </a:lnSpc>
              <a:spcBef>
                <a:spcPts val="0"/>
              </a:spcBef>
              <a:spcAft>
                <a:spcPts val="0"/>
              </a:spcAft>
              <a:buNone/>
              <a:defRPr sz="1500"/>
            </a:lvl2pPr>
            <a:lvl3pPr lvl="2" rtl="0" algn="ctr">
              <a:lnSpc>
                <a:spcPct val="100000"/>
              </a:lnSpc>
              <a:spcBef>
                <a:spcPts val="0"/>
              </a:spcBef>
              <a:spcAft>
                <a:spcPts val="0"/>
              </a:spcAft>
              <a:buNone/>
              <a:defRPr sz="1500"/>
            </a:lvl3pPr>
            <a:lvl4pPr lvl="3" rtl="0" algn="ctr">
              <a:lnSpc>
                <a:spcPct val="100000"/>
              </a:lnSpc>
              <a:spcBef>
                <a:spcPts val="0"/>
              </a:spcBef>
              <a:spcAft>
                <a:spcPts val="0"/>
              </a:spcAft>
              <a:buNone/>
              <a:defRPr sz="1500"/>
            </a:lvl4pPr>
            <a:lvl5pPr lvl="4" rtl="0" algn="ctr">
              <a:lnSpc>
                <a:spcPct val="100000"/>
              </a:lnSpc>
              <a:spcBef>
                <a:spcPts val="0"/>
              </a:spcBef>
              <a:spcAft>
                <a:spcPts val="0"/>
              </a:spcAft>
              <a:buNone/>
              <a:defRPr sz="1500"/>
            </a:lvl5pPr>
            <a:lvl6pPr lvl="5" rtl="0" algn="ctr">
              <a:lnSpc>
                <a:spcPct val="100000"/>
              </a:lnSpc>
              <a:spcBef>
                <a:spcPts val="0"/>
              </a:spcBef>
              <a:spcAft>
                <a:spcPts val="0"/>
              </a:spcAft>
              <a:buNone/>
              <a:defRPr sz="1500"/>
            </a:lvl6pPr>
            <a:lvl7pPr lvl="6" rtl="0" algn="ctr">
              <a:lnSpc>
                <a:spcPct val="100000"/>
              </a:lnSpc>
              <a:spcBef>
                <a:spcPts val="0"/>
              </a:spcBef>
              <a:spcAft>
                <a:spcPts val="0"/>
              </a:spcAft>
              <a:buNone/>
              <a:defRPr sz="1500"/>
            </a:lvl7pPr>
            <a:lvl8pPr lvl="7" rtl="0" algn="ctr">
              <a:lnSpc>
                <a:spcPct val="100000"/>
              </a:lnSpc>
              <a:spcBef>
                <a:spcPts val="0"/>
              </a:spcBef>
              <a:spcAft>
                <a:spcPts val="0"/>
              </a:spcAft>
              <a:buNone/>
              <a:defRPr sz="1500"/>
            </a:lvl8pPr>
            <a:lvl9pPr lvl="8" rtl="0" algn="ctr">
              <a:lnSpc>
                <a:spcPct val="100000"/>
              </a:lnSpc>
              <a:spcBef>
                <a:spcPts val="0"/>
              </a:spcBef>
              <a:spcAft>
                <a:spcPts val="0"/>
              </a:spcAft>
              <a:buNone/>
              <a:defRPr sz="1500"/>
            </a:lvl9pPr>
          </a:lstStyle>
          <a:p/>
        </p:txBody>
      </p:sp>
      <p:sp>
        <p:nvSpPr>
          <p:cNvPr id="533" name="Google Shape;533;p27"/>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7"/>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7"/>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7"/>
          <p:cNvSpPr/>
          <p:nvPr/>
        </p:nvSpPr>
        <p:spPr>
          <a:xfrm>
            <a:off x="8250697" y="3600075"/>
            <a:ext cx="216636"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7"/>
          <p:cNvSpPr/>
          <p:nvPr/>
        </p:nvSpPr>
        <p:spPr>
          <a:xfrm>
            <a:off x="8354243" y="4463910"/>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7"/>
          <p:cNvSpPr/>
          <p:nvPr/>
        </p:nvSpPr>
        <p:spPr>
          <a:xfrm>
            <a:off x="8157243" y="1480972"/>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7"/>
          <p:cNvSpPr/>
          <p:nvPr/>
        </p:nvSpPr>
        <p:spPr>
          <a:xfrm>
            <a:off x="488567" y="36401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7"/>
          <p:cNvSpPr/>
          <p:nvPr/>
        </p:nvSpPr>
        <p:spPr>
          <a:xfrm>
            <a:off x="873792" y="14688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7"/>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7"/>
          <p:cNvSpPr/>
          <p:nvPr/>
        </p:nvSpPr>
        <p:spPr>
          <a:xfrm>
            <a:off x="795217" y="44396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7"/>
          <p:cNvSpPr/>
          <p:nvPr/>
        </p:nvSpPr>
        <p:spPr>
          <a:xfrm>
            <a:off x="8120889" y="232036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7"/>
          <p:cNvSpPr/>
          <p:nvPr/>
        </p:nvSpPr>
        <p:spPr>
          <a:xfrm>
            <a:off x="7962892" y="14846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7"/>
          <p:cNvSpPr/>
          <p:nvPr/>
        </p:nvSpPr>
        <p:spPr>
          <a:xfrm>
            <a:off x="8605542" y="28652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7"/>
          <p:cNvSpPr/>
          <p:nvPr/>
        </p:nvSpPr>
        <p:spPr>
          <a:xfrm>
            <a:off x="412198" y="159375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7"/>
          <p:cNvSpPr/>
          <p:nvPr/>
        </p:nvSpPr>
        <p:spPr>
          <a:xfrm>
            <a:off x="8529654" y="31686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7"/>
          <p:cNvSpPr/>
          <p:nvPr/>
        </p:nvSpPr>
        <p:spPr>
          <a:xfrm>
            <a:off x="8411311" y="97742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7"/>
          <p:cNvSpPr/>
          <p:nvPr/>
        </p:nvSpPr>
        <p:spPr>
          <a:xfrm>
            <a:off x="380068" y="2739197"/>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7"/>
          <p:cNvSpPr txBox="1"/>
          <p:nvPr/>
        </p:nvSpPr>
        <p:spPr>
          <a:xfrm>
            <a:off x="2213899" y="3404709"/>
            <a:ext cx="4716900" cy="535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000">
                <a:solidFill>
                  <a:schemeClr val="accent4"/>
                </a:solidFill>
                <a:latin typeface="Ubuntu Light"/>
                <a:ea typeface="Ubuntu Light"/>
                <a:cs typeface="Ubuntu Light"/>
                <a:sym typeface="Ubuntu Light"/>
              </a:rPr>
              <a:t>CREDITS: This presentation template was created by</a:t>
            </a:r>
            <a:r>
              <a:rPr b="1" lang="en" sz="1000">
                <a:solidFill>
                  <a:schemeClr val="accent4"/>
                </a:solidFill>
                <a:latin typeface="Ubuntu"/>
                <a:ea typeface="Ubuntu"/>
                <a:cs typeface="Ubuntu"/>
                <a:sym typeface="Ubuntu"/>
              </a:rPr>
              <a:t> </a:t>
            </a:r>
            <a:r>
              <a:rPr b="1" lang="en" sz="1000">
                <a:solidFill>
                  <a:schemeClr val="accent4"/>
                </a:solidFill>
                <a:uFill>
                  <a:noFill/>
                </a:uFill>
                <a:latin typeface="Ubuntu"/>
                <a:ea typeface="Ubuntu"/>
                <a:cs typeface="Ubuntu"/>
                <a:sym typeface="Ubuntu"/>
                <a:hlinkClick r:id="rId2">
                  <a:extLst>
                    <a:ext uri="{A12FA001-AC4F-418D-AE19-62706E023703}">
                      <ahyp:hlinkClr val="tx"/>
                    </a:ext>
                  </a:extLst>
                </a:hlinkClick>
              </a:rPr>
              <a:t>Slidesgo</a:t>
            </a:r>
            <a:r>
              <a:rPr lang="en" sz="1000">
                <a:solidFill>
                  <a:schemeClr val="accent4"/>
                </a:solidFill>
                <a:latin typeface="Ubuntu Light"/>
                <a:ea typeface="Ubuntu Light"/>
                <a:cs typeface="Ubuntu Light"/>
                <a:sym typeface="Ubuntu Light"/>
              </a:rPr>
              <a:t>, including icons by </a:t>
            </a:r>
            <a:r>
              <a:rPr b="1" lang="en" sz="1000">
                <a:solidFill>
                  <a:schemeClr val="accent4"/>
                </a:solidFill>
                <a:uFill>
                  <a:noFill/>
                </a:uFill>
                <a:latin typeface="Ubuntu"/>
                <a:ea typeface="Ubuntu"/>
                <a:cs typeface="Ubuntu"/>
                <a:sym typeface="Ubuntu"/>
                <a:hlinkClick r:id="rId3">
                  <a:extLst>
                    <a:ext uri="{A12FA001-AC4F-418D-AE19-62706E023703}">
                      <ahyp:hlinkClr val="tx"/>
                    </a:ext>
                  </a:extLst>
                </a:hlinkClick>
              </a:rPr>
              <a:t>Flaticon</a:t>
            </a:r>
            <a:r>
              <a:rPr lang="en" sz="1000">
                <a:solidFill>
                  <a:schemeClr val="accent4"/>
                </a:solidFill>
                <a:latin typeface="Ubuntu Light"/>
                <a:ea typeface="Ubuntu Light"/>
                <a:cs typeface="Ubuntu Light"/>
                <a:sym typeface="Ubuntu Light"/>
              </a:rPr>
              <a:t>, and infographics &amp; images by </a:t>
            </a:r>
            <a:r>
              <a:rPr b="1" lang="en" sz="1000">
                <a:solidFill>
                  <a:schemeClr val="accent4"/>
                </a:solidFill>
                <a:uFill>
                  <a:noFill/>
                </a:uFill>
                <a:latin typeface="Ubuntu"/>
                <a:ea typeface="Ubuntu"/>
                <a:cs typeface="Ubuntu"/>
                <a:sym typeface="Ubuntu"/>
                <a:hlinkClick r:id="rId4">
                  <a:extLst>
                    <a:ext uri="{A12FA001-AC4F-418D-AE19-62706E023703}">
                      <ahyp:hlinkClr val="tx"/>
                    </a:ext>
                  </a:extLst>
                </a:hlinkClick>
              </a:rPr>
              <a:t>Freepik</a:t>
            </a:r>
            <a:r>
              <a:rPr b="1" lang="en" sz="1000">
                <a:solidFill>
                  <a:schemeClr val="accent4"/>
                </a:solidFill>
                <a:latin typeface="Ubuntu"/>
                <a:ea typeface="Ubuntu"/>
                <a:cs typeface="Ubuntu"/>
                <a:sym typeface="Ubuntu"/>
              </a:rPr>
              <a:t>.</a:t>
            </a:r>
            <a:r>
              <a:rPr lang="en" sz="1000">
                <a:solidFill>
                  <a:schemeClr val="accent4"/>
                </a:solidFill>
                <a:latin typeface="Ubuntu Light"/>
                <a:ea typeface="Ubuntu Light"/>
                <a:cs typeface="Ubuntu Light"/>
                <a:sym typeface="Ubuntu Light"/>
              </a:rPr>
              <a:t> </a:t>
            </a:r>
            <a:endParaRPr>
              <a:solidFill>
                <a:schemeClr val="accent4"/>
              </a:solidFill>
              <a:latin typeface="Ubuntu Light"/>
              <a:ea typeface="Ubuntu Light"/>
              <a:cs typeface="Ubuntu Light"/>
              <a:sym typeface="Ubuntu Light"/>
            </a:endParaRPr>
          </a:p>
        </p:txBody>
      </p:sp>
      <p:sp>
        <p:nvSpPr>
          <p:cNvPr id="551" name="Google Shape;551;p27"/>
          <p:cNvSpPr txBox="1"/>
          <p:nvPr>
            <p:ph idx="2" type="subTitle"/>
          </p:nvPr>
        </p:nvSpPr>
        <p:spPr>
          <a:xfrm>
            <a:off x="1274825" y="3907925"/>
            <a:ext cx="65457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100">
                <a:solidFill>
                  <a:schemeClr val="accent2"/>
                </a:solidFill>
              </a:defRPr>
            </a:lvl1pPr>
            <a:lvl2pPr lvl="1" rtl="0" algn="ctr">
              <a:lnSpc>
                <a:spcPct val="100000"/>
              </a:lnSpc>
              <a:spcBef>
                <a:spcPts val="0"/>
              </a:spcBef>
              <a:spcAft>
                <a:spcPts val="0"/>
              </a:spcAft>
              <a:buNone/>
              <a:defRPr sz="1100">
                <a:solidFill>
                  <a:schemeClr val="accent2"/>
                </a:solidFill>
              </a:defRPr>
            </a:lvl2pPr>
            <a:lvl3pPr lvl="2" rtl="0" algn="ctr">
              <a:lnSpc>
                <a:spcPct val="100000"/>
              </a:lnSpc>
              <a:spcBef>
                <a:spcPts val="0"/>
              </a:spcBef>
              <a:spcAft>
                <a:spcPts val="0"/>
              </a:spcAft>
              <a:buNone/>
              <a:defRPr sz="1100">
                <a:solidFill>
                  <a:schemeClr val="accent2"/>
                </a:solidFill>
              </a:defRPr>
            </a:lvl3pPr>
            <a:lvl4pPr lvl="3" rtl="0" algn="ctr">
              <a:lnSpc>
                <a:spcPct val="100000"/>
              </a:lnSpc>
              <a:spcBef>
                <a:spcPts val="0"/>
              </a:spcBef>
              <a:spcAft>
                <a:spcPts val="0"/>
              </a:spcAft>
              <a:buNone/>
              <a:defRPr sz="1100">
                <a:solidFill>
                  <a:schemeClr val="accent2"/>
                </a:solidFill>
              </a:defRPr>
            </a:lvl4pPr>
            <a:lvl5pPr lvl="4" rtl="0" algn="ctr">
              <a:lnSpc>
                <a:spcPct val="100000"/>
              </a:lnSpc>
              <a:spcBef>
                <a:spcPts val="0"/>
              </a:spcBef>
              <a:spcAft>
                <a:spcPts val="0"/>
              </a:spcAft>
              <a:buNone/>
              <a:defRPr sz="1100">
                <a:solidFill>
                  <a:schemeClr val="accent2"/>
                </a:solidFill>
              </a:defRPr>
            </a:lvl5pPr>
            <a:lvl6pPr lvl="5" rtl="0" algn="ctr">
              <a:lnSpc>
                <a:spcPct val="100000"/>
              </a:lnSpc>
              <a:spcBef>
                <a:spcPts val="0"/>
              </a:spcBef>
              <a:spcAft>
                <a:spcPts val="0"/>
              </a:spcAft>
              <a:buNone/>
              <a:defRPr sz="1100">
                <a:solidFill>
                  <a:schemeClr val="accent2"/>
                </a:solidFill>
              </a:defRPr>
            </a:lvl6pPr>
            <a:lvl7pPr lvl="6" rtl="0" algn="ctr">
              <a:lnSpc>
                <a:spcPct val="100000"/>
              </a:lnSpc>
              <a:spcBef>
                <a:spcPts val="0"/>
              </a:spcBef>
              <a:spcAft>
                <a:spcPts val="0"/>
              </a:spcAft>
              <a:buNone/>
              <a:defRPr sz="1100">
                <a:solidFill>
                  <a:schemeClr val="accent2"/>
                </a:solidFill>
              </a:defRPr>
            </a:lvl7pPr>
            <a:lvl8pPr lvl="7" rtl="0" algn="ctr">
              <a:lnSpc>
                <a:spcPct val="100000"/>
              </a:lnSpc>
              <a:spcBef>
                <a:spcPts val="0"/>
              </a:spcBef>
              <a:spcAft>
                <a:spcPts val="0"/>
              </a:spcAft>
              <a:buNone/>
              <a:defRPr sz="1100">
                <a:solidFill>
                  <a:schemeClr val="accent2"/>
                </a:solidFill>
              </a:defRPr>
            </a:lvl8pPr>
            <a:lvl9pPr lvl="8" rtl="0" algn="ctr">
              <a:lnSpc>
                <a:spcPct val="100000"/>
              </a:lnSpc>
              <a:spcBef>
                <a:spcPts val="0"/>
              </a:spcBef>
              <a:spcAft>
                <a:spcPts val="0"/>
              </a:spcAft>
              <a:buNone/>
              <a:defRPr sz="1100">
                <a:solidFill>
                  <a:schemeClr val="accent2"/>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5">
    <p:spTree>
      <p:nvGrpSpPr>
        <p:cNvPr id="552" name="Shape 552"/>
        <p:cNvGrpSpPr/>
        <p:nvPr/>
      </p:nvGrpSpPr>
      <p:grpSpPr>
        <a:xfrm>
          <a:off x="0" y="0"/>
          <a:ext cx="0" cy="0"/>
          <a:chOff x="0" y="0"/>
          <a:chExt cx="0" cy="0"/>
        </a:xfrm>
      </p:grpSpPr>
      <p:sp>
        <p:nvSpPr>
          <p:cNvPr id="553" name="Google Shape;553;p28"/>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8"/>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8"/>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8"/>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8"/>
          <p:cNvSpPr/>
          <p:nvPr/>
        </p:nvSpPr>
        <p:spPr>
          <a:xfrm>
            <a:off x="814150" y="534378"/>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8"/>
          <p:cNvSpPr/>
          <p:nvPr/>
        </p:nvSpPr>
        <p:spPr>
          <a:xfrm>
            <a:off x="1091218" y="590439"/>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8"/>
          <p:cNvSpPr txBox="1"/>
          <p:nvPr>
            <p:ph type="title"/>
          </p:nvPr>
        </p:nvSpPr>
        <p:spPr>
          <a:xfrm>
            <a:off x="1540300" y="534375"/>
            <a:ext cx="64869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60" name="Google Shape;560;p28"/>
          <p:cNvSpPr txBox="1"/>
          <p:nvPr>
            <p:ph idx="1" type="subTitle"/>
          </p:nvPr>
        </p:nvSpPr>
        <p:spPr>
          <a:xfrm>
            <a:off x="1682100" y="3625851"/>
            <a:ext cx="2736300" cy="388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700"/>
            </a:lvl1pPr>
            <a:lvl2pPr lvl="1" rtl="0">
              <a:lnSpc>
                <a:spcPct val="100000"/>
              </a:lnSpc>
              <a:spcBef>
                <a:spcPts val="0"/>
              </a:spcBef>
              <a:spcAft>
                <a:spcPts val="0"/>
              </a:spcAft>
              <a:buNone/>
              <a:defRPr sz="1700"/>
            </a:lvl2pPr>
            <a:lvl3pPr lvl="2" rtl="0">
              <a:lnSpc>
                <a:spcPct val="100000"/>
              </a:lnSpc>
              <a:spcBef>
                <a:spcPts val="0"/>
              </a:spcBef>
              <a:spcAft>
                <a:spcPts val="0"/>
              </a:spcAft>
              <a:buNone/>
              <a:defRPr sz="1700"/>
            </a:lvl3pPr>
            <a:lvl4pPr lvl="3" rtl="0">
              <a:lnSpc>
                <a:spcPct val="100000"/>
              </a:lnSpc>
              <a:spcBef>
                <a:spcPts val="0"/>
              </a:spcBef>
              <a:spcAft>
                <a:spcPts val="0"/>
              </a:spcAft>
              <a:buNone/>
              <a:defRPr sz="1700"/>
            </a:lvl4pPr>
            <a:lvl5pPr lvl="4" rtl="0">
              <a:lnSpc>
                <a:spcPct val="100000"/>
              </a:lnSpc>
              <a:spcBef>
                <a:spcPts val="0"/>
              </a:spcBef>
              <a:spcAft>
                <a:spcPts val="0"/>
              </a:spcAft>
              <a:buNone/>
              <a:defRPr sz="1700"/>
            </a:lvl5pPr>
            <a:lvl6pPr lvl="5" rtl="0">
              <a:lnSpc>
                <a:spcPct val="100000"/>
              </a:lnSpc>
              <a:spcBef>
                <a:spcPts val="0"/>
              </a:spcBef>
              <a:spcAft>
                <a:spcPts val="0"/>
              </a:spcAft>
              <a:buNone/>
              <a:defRPr sz="1700"/>
            </a:lvl6pPr>
            <a:lvl7pPr lvl="6" rtl="0">
              <a:lnSpc>
                <a:spcPct val="100000"/>
              </a:lnSpc>
              <a:spcBef>
                <a:spcPts val="0"/>
              </a:spcBef>
              <a:spcAft>
                <a:spcPts val="0"/>
              </a:spcAft>
              <a:buNone/>
              <a:defRPr sz="1700"/>
            </a:lvl7pPr>
            <a:lvl8pPr lvl="7" rtl="0">
              <a:lnSpc>
                <a:spcPct val="100000"/>
              </a:lnSpc>
              <a:spcBef>
                <a:spcPts val="0"/>
              </a:spcBef>
              <a:spcAft>
                <a:spcPts val="0"/>
              </a:spcAft>
              <a:buNone/>
              <a:defRPr sz="1700"/>
            </a:lvl8pPr>
            <a:lvl9pPr lvl="8" rtl="0">
              <a:lnSpc>
                <a:spcPct val="100000"/>
              </a:lnSpc>
              <a:spcBef>
                <a:spcPts val="0"/>
              </a:spcBef>
              <a:spcAft>
                <a:spcPts val="0"/>
              </a:spcAft>
              <a:buNone/>
              <a:defRPr sz="1700"/>
            </a:lvl9pPr>
          </a:lstStyle>
          <a:p/>
        </p:txBody>
      </p:sp>
      <p:sp>
        <p:nvSpPr>
          <p:cNvPr id="561" name="Google Shape;561;p28"/>
          <p:cNvSpPr txBox="1"/>
          <p:nvPr>
            <p:ph idx="2" type="subTitle"/>
          </p:nvPr>
        </p:nvSpPr>
        <p:spPr>
          <a:xfrm>
            <a:off x="5001588" y="3625851"/>
            <a:ext cx="2736300" cy="388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700"/>
            </a:lvl1pPr>
            <a:lvl2pPr lvl="1" rtl="0">
              <a:lnSpc>
                <a:spcPct val="100000"/>
              </a:lnSpc>
              <a:spcBef>
                <a:spcPts val="0"/>
              </a:spcBef>
              <a:spcAft>
                <a:spcPts val="0"/>
              </a:spcAft>
              <a:buNone/>
              <a:defRPr sz="1700"/>
            </a:lvl2pPr>
            <a:lvl3pPr lvl="2" rtl="0">
              <a:lnSpc>
                <a:spcPct val="100000"/>
              </a:lnSpc>
              <a:spcBef>
                <a:spcPts val="0"/>
              </a:spcBef>
              <a:spcAft>
                <a:spcPts val="0"/>
              </a:spcAft>
              <a:buNone/>
              <a:defRPr sz="1700"/>
            </a:lvl3pPr>
            <a:lvl4pPr lvl="3" rtl="0">
              <a:lnSpc>
                <a:spcPct val="100000"/>
              </a:lnSpc>
              <a:spcBef>
                <a:spcPts val="0"/>
              </a:spcBef>
              <a:spcAft>
                <a:spcPts val="0"/>
              </a:spcAft>
              <a:buNone/>
              <a:defRPr sz="1700"/>
            </a:lvl4pPr>
            <a:lvl5pPr lvl="4" rtl="0">
              <a:lnSpc>
                <a:spcPct val="100000"/>
              </a:lnSpc>
              <a:spcBef>
                <a:spcPts val="0"/>
              </a:spcBef>
              <a:spcAft>
                <a:spcPts val="0"/>
              </a:spcAft>
              <a:buNone/>
              <a:defRPr sz="1700"/>
            </a:lvl5pPr>
            <a:lvl6pPr lvl="5" rtl="0">
              <a:lnSpc>
                <a:spcPct val="100000"/>
              </a:lnSpc>
              <a:spcBef>
                <a:spcPts val="0"/>
              </a:spcBef>
              <a:spcAft>
                <a:spcPts val="0"/>
              </a:spcAft>
              <a:buNone/>
              <a:defRPr sz="1700"/>
            </a:lvl6pPr>
            <a:lvl7pPr lvl="6" rtl="0">
              <a:lnSpc>
                <a:spcPct val="100000"/>
              </a:lnSpc>
              <a:spcBef>
                <a:spcPts val="0"/>
              </a:spcBef>
              <a:spcAft>
                <a:spcPts val="0"/>
              </a:spcAft>
              <a:buNone/>
              <a:defRPr sz="1700"/>
            </a:lvl7pPr>
            <a:lvl8pPr lvl="7" rtl="0">
              <a:lnSpc>
                <a:spcPct val="100000"/>
              </a:lnSpc>
              <a:spcBef>
                <a:spcPts val="0"/>
              </a:spcBef>
              <a:spcAft>
                <a:spcPts val="0"/>
              </a:spcAft>
              <a:buNone/>
              <a:defRPr sz="1700"/>
            </a:lvl8pPr>
            <a:lvl9pPr lvl="8" rtl="0">
              <a:lnSpc>
                <a:spcPct val="100000"/>
              </a:lnSpc>
              <a:spcBef>
                <a:spcPts val="0"/>
              </a:spcBef>
              <a:spcAft>
                <a:spcPts val="0"/>
              </a:spcAft>
              <a:buNone/>
              <a:defRPr sz="1700"/>
            </a:lvl9pPr>
          </a:lstStyle>
          <a:p/>
        </p:txBody>
      </p:sp>
      <p:sp>
        <p:nvSpPr>
          <p:cNvPr id="562" name="Google Shape;562;p28"/>
          <p:cNvSpPr txBox="1"/>
          <p:nvPr>
            <p:ph idx="3" type="subTitle"/>
          </p:nvPr>
        </p:nvSpPr>
        <p:spPr>
          <a:xfrm>
            <a:off x="1682100" y="1738749"/>
            <a:ext cx="2736300" cy="388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700"/>
            </a:lvl1pPr>
            <a:lvl2pPr lvl="1" rtl="0">
              <a:lnSpc>
                <a:spcPct val="100000"/>
              </a:lnSpc>
              <a:spcBef>
                <a:spcPts val="0"/>
              </a:spcBef>
              <a:spcAft>
                <a:spcPts val="0"/>
              </a:spcAft>
              <a:buNone/>
              <a:defRPr sz="1700"/>
            </a:lvl2pPr>
            <a:lvl3pPr lvl="2" rtl="0">
              <a:lnSpc>
                <a:spcPct val="100000"/>
              </a:lnSpc>
              <a:spcBef>
                <a:spcPts val="0"/>
              </a:spcBef>
              <a:spcAft>
                <a:spcPts val="0"/>
              </a:spcAft>
              <a:buNone/>
              <a:defRPr sz="1700"/>
            </a:lvl3pPr>
            <a:lvl4pPr lvl="3" rtl="0">
              <a:lnSpc>
                <a:spcPct val="100000"/>
              </a:lnSpc>
              <a:spcBef>
                <a:spcPts val="0"/>
              </a:spcBef>
              <a:spcAft>
                <a:spcPts val="0"/>
              </a:spcAft>
              <a:buNone/>
              <a:defRPr sz="1700"/>
            </a:lvl4pPr>
            <a:lvl5pPr lvl="4" rtl="0">
              <a:lnSpc>
                <a:spcPct val="100000"/>
              </a:lnSpc>
              <a:spcBef>
                <a:spcPts val="0"/>
              </a:spcBef>
              <a:spcAft>
                <a:spcPts val="0"/>
              </a:spcAft>
              <a:buNone/>
              <a:defRPr sz="1700"/>
            </a:lvl5pPr>
            <a:lvl6pPr lvl="5" rtl="0">
              <a:lnSpc>
                <a:spcPct val="100000"/>
              </a:lnSpc>
              <a:spcBef>
                <a:spcPts val="0"/>
              </a:spcBef>
              <a:spcAft>
                <a:spcPts val="0"/>
              </a:spcAft>
              <a:buNone/>
              <a:defRPr sz="1700"/>
            </a:lvl6pPr>
            <a:lvl7pPr lvl="6" rtl="0">
              <a:lnSpc>
                <a:spcPct val="100000"/>
              </a:lnSpc>
              <a:spcBef>
                <a:spcPts val="0"/>
              </a:spcBef>
              <a:spcAft>
                <a:spcPts val="0"/>
              </a:spcAft>
              <a:buNone/>
              <a:defRPr sz="1700"/>
            </a:lvl7pPr>
            <a:lvl8pPr lvl="7" rtl="0">
              <a:lnSpc>
                <a:spcPct val="100000"/>
              </a:lnSpc>
              <a:spcBef>
                <a:spcPts val="0"/>
              </a:spcBef>
              <a:spcAft>
                <a:spcPts val="0"/>
              </a:spcAft>
              <a:buNone/>
              <a:defRPr sz="1700"/>
            </a:lvl8pPr>
            <a:lvl9pPr lvl="8" rtl="0">
              <a:lnSpc>
                <a:spcPct val="100000"/>
              </a:lnSpc>
              <a:spcBef>
                <a:spcPts val="0"/>
              </a:spcBef>
              <a:spcAft>
                <a:spcPts val="0"/>
              </a:spcAft>
              <a:buNone/>
              <a:defRPr sz="1700"/>
            </a:lvl9pPr>
          </a:lstStyle>
          <a:p/>
        </p:txBody>
      </p:sp>
      <p:sp>
        <p:nvSpPr>
          <p:cNvPr id="563" name="Google Shape;563;p28"/>
          <p:cNvSpPr txBox="1"/>
          <p:nvPr>
            <p:ph idx="4" type="subTitle"/>
          </p:nvPr>
        </p:nvSpPr>
        <p:spPr>
          <a:xfrm>
            <a:off x="5001588" y="1738749"/>
            <a:ext cx="2736300" cy="388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700"/>
            </a:lvl1pPr>
            <a:lvl2pPr lvl="1" rtl="0">
              <a:lnSpc>
                <a:spcPct val="100000"/>
              </a:lnSpc>
              <a:spcBef>
                <a:spcPts val="0"/>
              </a:spcBef>
              <a:spcAft>
                <a:spcPts val="0"/>
              </a:spcAft>
              <a:buNone/>
              <a:defRPr sz="1700"/>
            </a:lvl2pPr>
            <a:lvl3pPr lvl="2" rtl="0">
              <a:lnSpc>
                <a:spcPct val="100000"/>
              </a:lnSpc>
              <a:spcBef>
                <a:spcPts val="0"/>
              </a:spcBef>
              <a:spcAft>
                <a:spcPts val="0"/>
              </a:spcAft>
              <a:buNone/>
              <a:defRPr sz="1700"/>
            </a:lvl3pPr>
            <a:lvl4pPr lvl="3" rtl="0">
              <a:lnSpc>
                <a:spcPct val="100000"/>
              </a:lnSpc>
              <a:spcBef>
                <a:spcPts val="0"/>
              </a:spcBef>
              <a:spcAft>
                <a:spcPts val="0"/>
              </a:spcAft>
              <a:buNone/>
              <a:defRPr sz="1700"/>
            </a:lvl4pPr>
            <a:lvl5pPr lvl="4" rtl="0">
              <a:lnSpc>
                <a:spcPct val="100000"/>
              </a:lnSpc>
              <a:spcBef>
                <a:spcPts val="0"/>
              </a:spcBef>
              <a:spcAft>
                <a:spcPts val="0"/>
              </a:spcAft>
              <a:buNone/>
              <a:defRPr sz="1700"/>
            </a:lvl5pPr>
            <a:lvl6pPr lvl="5" rtl="0">
              <a:lnSpc>
                <a:spcPct val="100000"/>
              </a:lnSpc>
              <a:spcBef>
                <a:spcPts val="0"/>
              </a:spcBef>
              <a:spcAft>
                <a:spcPts val="0"/>
              </a:spcAft>
              <a:buNone/>
              <a:defRPr sz="1700"/>
            </a:lvl6pPr>
            <a:lvl7pPr lvl="6" rtl="0">
              <a:lnSpc>
                <a:spcPct val="100000"/>
              </a:lnSpc>
              <a:spcBef>
                <a:spcPts val="0"/>
              </a:spcBef>
              <a:spcAft>
                <a:spcPts val="0"/>
              </a:spcAft>
              <a:buNone/>
              <a:defRPr sz="1700"/>
            </a:lvl7pPr>
            <a:lvl8pPr lvl="7" rtl="0">
              <a:lnSpc>
                <a:spcPct val="100000"/>
              </a:lnSpc>
              <a:spcBef>
                <a:spcPts val="0"/>
              </a:spcBef>
              <a:spcAft>
                <a:spcPts val="0"/>
              </a:spcAft>
              <a:buNone/>
              <a:defRPr sz="1700"/>
            </a:lvl8pPr>
            <a:lvl9pPr lvl="8" rtl="0">
              <a:lnSpc>
                <a:spcPct val="100000"/>
              </a:lnSpc>
              <a:spcBef>
                <a:spcPts val="0"/>
              </a:spcBef>
              <a:spcAft>
                <a:spcPts val="0"/>
              </a:spcAft>
              <a:buNone/>
              <a:defRPr sz="1700"/>
            </a:lvl9pPr>
          </a:lstStyle>
          <a:p/>
        </p:txBody>
      </p:sp>
      <p:sp>
        <p:nvSpPr>
          <p:cNvPr id="564" name="Google Shape;564;p28"/>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8"/>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8"/>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8"/>
          <p:cNvSpPr/>
          <p:nvPr/>
        </p:nvSpPr>
        <p:spPr>
          <a:xfrm>
            <a:off x="488567" y="36401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8"/>
          <p:cNvSpPr/>
          <p:nvPr/>
        </p:nvSpPr>
        <p:spPr>
          <a:xfrm>
            <a:off x="573798" y="13926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8"/>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8"/>
          <p:cNvSpPr/>
          <p:nvPr/>
        </p:nvSpPr>
        <p:spPr>
          <a:xfrm>
            <a:off x="566617" y="45920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8"/>
          <p:cNvSpPr/>
          <p:nvPr/>
        </p:nvSpPr>
        <p:spPr>
          <a:xfrm>
            <a:off x="412198" y="159375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8"/>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8"/>
          <p:cNvSpPr/>
          <p:nvPr/>
        </p:nvSpPr>
        <p:spPr>
          <a:xfrm>
            <a:off x="478854" y="114277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4">
  <p:cSld name="CUSTOM_5_1">
    <p:spTree>
      <p:nvGrpSpPr>
        <p:cNvPr id="574" name="Shape 574"/>
        <p:cNvGrpSpPr/>
        <p:nvPr/>
      </p:nvGrpSpPr>
      <p:grpSpPr>
        <a:xfrm>
          <a:off x="0" y="0"/>
          <a:ext cx="0" cy="0"/>
          <a:chOff x="0" y="0"/>
          <a:chExt cx="0" cy="0"/>
        </a:xfrm>
      </p:grpSpPr>
      <p:sp>
        <p:nvSpPr>
          <p:cNvPr id="575" name="Google Shape;575;p29"/>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9"/>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9"/>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9"/>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9"/>
          <p:cNvSpPr/>
          <p:nvPr/>
        </p:nvSpPr>
        <p:spPr>
          <a:xfrm>
            <a:off x="814150" y="534378"/>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9"/>
          <p:cNvSpPr/>
          <p:nvPr/>
        </p:nvSpPr>
        <p:spPr>
          <a:xfrm>
            <a:off x="1091218" y="590439"/>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9"/>
          <p:cNvSpPr txBox="1"/>
          <p:nvPr>
            <p:ph type="title"/>
          </p:nvPr>
        </p:nvSpPr>
        <p:spPr>
          <a:xfrm>
            <a:off x="1540300" y="534375"/>
            <a:ext cx="64869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b="1">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82" name="Google Shape;582;p29"/>
          <p:cNvSpPr txBox="1"/>
          <p:nvPr>
            <p:ph idx="1" type="subTitle"/>
          </p:nvPr>
        </p:nvSpPr>
        <p:spPr>
          <a:xfrm>
            <a:off x="5144563" y="3004217"/>
            <a:ext cx="2736300" cy="388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p:txBody>
      </p:sp>
      <p:sp>
        <p:nvSpPr>
          <p:cNvPr id="583" name="Google Shape;583;p29"/>
          <p:cNvSpPr txBox="1"/>
          <p:nvPr>
            <p:ph idx="2" type="subTitle"/>
          </p:nvPr>
        </p:nvSpPr>
        <p:spPr>
          <a:xfrm>
            <a:off x="5144563" y="3668701"/>
            <a:ext cx="2736300" cy="388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p:txBody>
      </p:sp>
      <p:sp>
        <p:nvSpPr>
          <p:cNvPr id="584" name="Google Shape;584;p29"/>
          <p:cNvSpPr txBox="1"/>
          <p:nvPr>
            <p:ph idx="3" type="subTitle"/>
          </p:nvPr>
        </p:nvSpPr>
        <p:spPr>
          <a:xfrm>
            <a:off x="5144563" y="2339733"/>
            <a:ext cx="2736300" cy="388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p:txBody>
      </p:sp>
      <p:sp>
        <p:nvSpPr>
          <p:cNvPr id="585" name="Google Shape;585;p29"/>
          <p:cNvSpPr txBox="1"/>
          <p:nvPr>
            <p:ph idx="4" type="subTitle"/>
          </p:nvPr>
        </p:nvSpPr>
        <p:spPr>
          <a:xfrm>
            <a:off x="5144563" y="1675249"/>
            <a:ext cx="2736300" cy="388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p:txBody>
      </p:sp>
      <p:sp>
        <p:nvSpPr>
          <p:cNvPr id="586" name="Google Shape;586;p29"/>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9"/>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9"/>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9"/>
          <p:cNvSpPr/>
          <p:nvPr/>
        </p:nvSpPr>
        <p:spPr>
          <a:xfrm>
            <a:off x="488567" y="36401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9"/>
          <p:cNvSpPr/>
          <p:nvPr/>
        </p:nvSpPr>
        <p:spPr>
          <a:xfrm>
            <a:off x="573798" y="13926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9"/>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9"/>
          <p:cNvSpPr/>
          <p:nvPr/>
        </p:nvSpPr>
        <p:spPr>
          <a:xfrm>
            <a:off x="566617" y="45920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9"/>
          <p:cNvSpPr/>
          <p:nvPr/>
        </p:nvSpPr>
        <p:spPr>
          <a:xfrm>
            <a:off x="3593714" y="471366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9"/>
          <p:cNvSpPr/>
          <p:nvPr/>
        </p:nvSpPr>
        <p:spPr>
          <a:xfrm>
            <a:off x="412198" y="159375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9"/>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9"/>
          <p:cNvSpPr/>
          <p:nvPr/>
        </p:nvSpPr>
        <p:spPr>
          <a:xfrm>
            <a:off x="478854" y="114277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9"/>
          <p:cNvSpPr/>
          <p:nvPr/>
        </p:nvSpPr>
        <p:spPr>
          <a:xfrm>
            <a:off x="1932211" y="472577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9"/>
          <p:cNvSpPr/>
          <p:nvPr/>
        </p:nvSpPr>
        <p:spPr>
          <a:xfrm>
            <a:off x="329898" y="276163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9"/>
          <p:cNvSpPr/>
          <p:nvPr/>
        </p:nvSpPr>
        <p:spPr>
          <a:xfrm>
            <a:off x="4357892" y="487570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5">
  <p:cSld name="CUSTOM_5_1_1">
    <p:spTree>
      <p:nvGrpSpPr>
        <p:cNvPr id="600" name="Shape 600"/>
        <p:cNvGrpSpPr/>
        <p:nvPr/>
      </p:nvGrpSpPr>
      <p:grpSpPr>
        <a:xfrm>
          <a:off x="0" y="0"/>
          <a:ext cx="0" cy="0"/>
          <a:chOff x="0" y="0"/>
          <a:chExt cx="0" cy="0"/>
        </a:xfrm>
      </p:grpSpPr>
      <p:sp>
        <p:nvSpPr>
          <p:cNvPr id="601" name="Google Shape;601;p30"/>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0"/>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0"/>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0"/>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0"/>
          <p:cNvSpPr txBox="1"/>
          <p:nvPr>
            <p:ph idx="1" type="subTitle"/>
          </p:nvPr>
        </p:nvSpPr>
        <p:spPr>
          <a:xfrm>
            <a:off x="1692688" y="2926348"/>
            <a:ext cx="2736300" cy="388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p:txBody>
      </p:sp>
      <p:sp>
        <p:nvSpPr>
          <p:cNvPr id="606" name="Google Shape;606;p30"/>
          <p:cNvSpPr txBox="1"/>
          <p:nvPr>
            <p:ph idx="2" type="subTitle"/>
          </p:nvPr>
        </p:nvSpPr>
        <p:spPr>
          <a:xfrm>
            <a:off x="1692688" y="3512975"/>
            <a:ext cx="2734200" cy="388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p:txBody>
      </p:sp>
      <p:sp>
        <p:nvSpPr>
          <p:cNvPr id="607" name="Google Shape;607;p30"/>
          <p:cNvSpPr txBox="1"/>
          <p:nvPr>
            <p:ph idx="3" type="subTitle"/>
          </p:nvPr>
        </p:nvSpPr>
        <p:spPr>
          <a:xfrm>
            <a:off x="1692688" y="2291910"/>
            <a:ext cx="2736300" cy="388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p:txBody>
      </p:sp>
      <p:sp>
        <p:nvSpPr>
          <p:cNvPr id="608" name="Google Shape;608;p30"/>
          <p:cNvSpPr txBox="1"/>
          <p:nvPr>
            <p:ph idx="4" type="subTitle"/>
          </p:nvPr>
        </p:nvSpPr>
        <p:spPr>
          <a:xfrm>
            <a:off x="1692688" y="1703059"/>
            <a:ext cx="2736300" cy="388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p:txBody>
      </p:sp>
      <p:sp>
        <p:nvSpPr>
          <p:cNvPr id="609" name="Google Shape;609;p30"/>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0"/>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0"/>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0"/>
          <p:cNvSpPr/>
          <p:nvPr/>
        </p:nvSpPr>
        <p:spPr>
          <a:xfrm>
            <a:off x="488567" y="36401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0"/>
          <p:cNvSpPr/>
          <p:nvPr/>
        </p:nvSpPr>
        <p:spPr>
          <a:xfrm>
            <a:off x="573798" y="13926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0"/>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0"/>
          <p:cNvSpPr/>
          <p:nvPr/>
        </p:nvSpPr>
        <p:spPr>
          <a:xfrm>
            <a:off x="566617" y="45920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0"/>
          <p:cNvSpPr/>
          <p:nvPr/>
        </p:nvSpPr>
        <p:spPr>
          <a:xfrm>
            <a:off x="3593714" y="471366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0"/>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0"/>
          <p:cNvSpPr/>
          <p:nvPr/>
        </p:nvSpPr>
        <p:spPr>
          <a:xfrm>
            <a:off x="1091993" y="595564"/>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0"/>
          <p:cNvSpPr/>
          <p:nvPr/>
        </p:nvSpPr>
        <p:spPr>
          <a:xfrm>
            <a:off x="412198" y="159375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0"/>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0"/>
          <p:cNvSpPr/>
          <p:nvPr/>
        </p:nvSpPr>
        <p:spPr>
          <a:xfrm>
            <a:off x="478854" y="114277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0"/>
          <p:cNvSpPr/>
          <p:nvPr/>
        </p:nvSpPr>
        <p:spPr>
          <a:xfrm>
            <a:off x="1932211" y="472577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0"/>
          <p:cNvSpPr/>
          <p:nvPr/>
        </p:nvSpPr>
        <p:spPr>
          <a:xfrm>
            <a:off x="329898" y="276163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0"/>
          <p:cNvSpPr/>
          <p:nvPr/>
        </p:nvSpPr>
        <p:spPr>
          <a:xfrm>
            <a:off x="4357892" y="487570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0"/>
          <p:cNvSpPr txBox="1"/>
          <p:nvPr>
            <p:ph type="title"/>
          </p:nvPr>
        </p:nvSpPr>
        <p:spPr>
          <a:xfrm>
            <a:off x="1540300" y="543900"/>
            <a:ext cx="64869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b="1">
                <a:solidFill>
                  <a:schemeClr val="accent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4"/>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1091993" y="595564"/>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txBox="1"/>
          <p:nvPr>
            <p:ph type="title"/>
          </p:nvPr>
        </p:nvSpPr>
        <p:spPr>
          <a:xfrm>
            <a:off x="1541075" y="539500"/>
            <a:ext cx="6486900" cy="4782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b="1"/>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7" name="Google Shape;67;p4"/>
          <p:cNvSpPr txBox="1"/>
          <p:nvPr>
            <p:ph idx="1" type="subTitle"/>
          </p:nvPr>
        </p:nvSpPr>
        <p:spPr>
          <a:xfrm>
            <a:off x="728700" y="1164875"/>
            <a:ext cx="7702200" cy="338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200">
                <a:solidFill>
                  <a:schemeClr val="dk2"/>
                </a:solidFill>
              </a:defRPr>
            </a:lvl1pPr>
            <a:lvl2pPr lvl="1" rtl="0" algn="ctr">
              <a:lnSpc>
                <a:spcPct val="100000"/>
              </a:lnSpc>
              <a:spcBef>
                <a:spcPts val="0"/>
              </a:spcBef>
              <a:spcAft>
                <a:spcPts val="0"/>
              </a:spcAft>
              <a:buNone/>
              <a:defRPr sz="1200">
                <a:solidFill>
                  <a:schemeClr val="dk2"/>
                </a:solidFill>
              </a:defRPr>
            </a:lvl2pPr>
            <a:lvl3pPr lvl="2" rtl="0" algn="ctr">
              <a:lnSpc>
                <a:spcPct val="100000"/>
              </a:lnSpc>
              <a:spcBef>
                <a:spcPts val="0"/>
              </a:spcBef>
              <a:spcAft>
                <a:spcPts val="0"/>
              </a:spcAft>
              <a:buNone/>
              <a:defRPr sz="1200">
                <a:solidFill>
                  <a:schemeClr val="dk2"/>
                </a:solidFill>
              </a:defRPr>
            </a:lvl3pPr>
            <a:lvl4pPr lvl="3" rtl="0" algn="ctr">
              <a:lnSpc>
                <a:spcPct val="100000"/>
              </a:lnSpc>
              <a:spcBef>
                <a:spcPts val="0"/>
              </a:spcBef>
              <a:spcAft>
                <a:spcPts val="0"/>
              </a:spcAft>
              <a:buNone/>
              <a:defRPr sz="1200">
                <a:solidFill>
                  <a:schemeClr val="dk2"/>
                </a:solidFill>
              </a:defRPr>
            </a:lvl4pPr>
            <a:lvl5pPr lvl="4" rtl="0" algn="ctr">
              <a:lnSpc>
                <a:spcPct val="100000"/>
              </a:lnSpc>
              <a:spcBef>
                <a:spcPts val="0"/>
              </a:spcBef>
              <a:spcAft>
                <a:spcPts val="0"/>
              </a:spcAft>
              <a:buNone/>
              <a:defRPr sz="1200">
                <a:solidFill>
                  <a:schemeClr val="dk2"/>
                </a:solidFill>
              </a:defRPr>
            </a:lvl5pPr>
            <a:lvl6pPr lvl="5" rtl="0" algn="ctr">
              <a:lnSpc>
                <a:spcPct val="100000"/>
              </a:lnSpc>
              <a:spcBef>
                <a:spcPts val="0"/>
              </a:spcBef>
              <a:spcAft>
                <a:spcPts val="0"/>
              </a:spcAft>
              <a:buNone/>
              <a:defRPr sz="1200">
                <a:solidFill>
                  <a:schemeClr val="dk2"/>
                </a:solidFill>
              </a:defRPr>
            </a:lvl6pPr>
            <a:lvl7pPr lvl="6" rtl="0" algn="ctr">
              <a:lnSpc>
                <a:spcPct val="100000"/>
              </a:lnSpc>
              <a:spcBef>
                <a:spcPts val="0"/>
              </a:spcBef>
              <a:spcAft>
                <a:spcPts val="0"/>
              </a:spcAft>
              <a:buNone/>
              <a:defRPr sz="1200">
                <a:solidFill>
                  <a:schemeClr val="dk2"/>
                </a:solidFill>
              </a:defRPr>
            </a:lvl7pPr>
            <a:lvl8pPr lvl="7" rtl="0" algn="ctr">
              <a:lnSpc>
                <a:spcPct val="100000"/>
              </a:lnSpc>
              <a:spcBef>
                <a:spcPts val="0"/>
              </a:spcBef>
              <a:spcAft>
                <a:spcPts val="0"/>
              </a:spcAft>
              <a:buNone/>
              <a:defRPr sz="1200">
                <a:solidFill>
                  <a:schemeClr val="dk2"/>
                </a:solidFill>
              </a:defRPr>
            </a:lvl8pPr>
            <a:lvl9pPr lvl="8" rtl="0" algn="ctr">
              <a:lnSpc>
                <a:spcPct val="100000"/>
              </a:lnSpc>
              <a:spcBef>
                <a:spcPts val="0"/>
              </a:spcBef>
              <a:spcAft>
                <a:spcPts val="0"/>
              </a:spcAft>
              <a:buNone/>
              <a:defRPr sz="1200">
                <a:solidFill>
                  <a:schemeClr val="dk2"/>
                </a:solidFil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
    <p:spTree>
      <p:nvGrpSpPr>
        <p:cNvPr id="626" name="Shape 626"/>
        <p:cNvGrpSpPr/>
        <p:nvPr/>
      </p:nvGrpSpPr>
      <p:grpSpPr>
        <a:xfrm>
          <a:off x="0" y="0"/>
          <a:ext cx="0" cy="0"/>
          <a:chOff x="0" y="0"/>
          <a:chExt cx="0" cy="0"/>
        </a:xfrm>
      </p:grpSpPr>
      <p:sp>
        <p:nvSpPr>
          <p:cNvPr id="627" name="Google Shape;627;p31"/>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1"/>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1"/>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1"/>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1"/>
          <p:cNvSpPr txBox="1"/>
          <p:nvPr>
            <p:ph idx="1" type="subTitle"/>
          </p:nvPr>
        </p:nvSpPr>
        <p:spPr>
          <a:xfrm>
            <a:off x="655849" y="2010844"/>
            <a:ext cx="2406000" cy="67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500"/>
            </a:lvl1pPr>
            <a:lvl2pPr lvl="1" rtl="0" algn="ctr">
              <a:lnSpc>
                <a:spcPct val="100000"/>
              </a:lnSpc>
              <a:spcBef>
                <a:spcPts val="0"/>
              </a:spcBef>
              <a:spcAft>
                <a:spcPts val="0"/>
              </a:spcAft>
              <a:buNone/>
              <a:defRPr sz="1500"/>
            </a:lvl2pPr>
            <a:lvl3pPr lvl="2" rtl="0" algn="ctr">
              <a:lnSpc>
                <a:spcPct val="100000"/>
              </a:lnSpc>
              <a:spcBef>
                <a:spcPts val="0"/>
              </a:spcBef>
              <a:spcAft>
                <a:spcPts val="0"/>
              </a:spcAft>
              <a:buNone/>
              <a:defRPr sz="1500"/>
            </a:lvl3pPr>
            <a:lvl4pPr lvl="3" rtl="0" algn="ctr">
              <a:lnSpc>
                <a:spcPct val="100000"/>
              </a:lnSpc>
              <a:spcBef>
                <a:spcPts val="0"/>
              </a:spcBef>
              <a:spcAft>
                <a:spcPts val="0"/>
              </a:spcAft>
              <a:buNone/>
              <a:defRPr sz="1500"/>
            </a:lvl4pPr>
            <a:lvl5pPr lvl="4" rtl="0" algn="ctr">
              <a:lnSpc>
                <a:spcPct val="100000"/>
              </a:lnSpc>
              <a:spcBef>
                <a:spcPts val="0"/>
              </a:spcBef>
              <a:spcAft>
                <a:spcPts val="0"/>
              </a:spcAft>
              <a:buNone/>
              <a:defRPr sz="1500"/>
            </a:lvl5pPr>
            <a:lvl6pPr lvl="5" rtl="0" algn="ctr">
              <a:lnSpc>
                <a:spcPct val="100000"/>
              </a:lnSpc>
              <a:spcBef>
                <a:spcPts val="0"/>
              </a:spcBef>
              <a:spcAft>
                <a:spcPts val="0"/>
              </a:spcAft>
              <a:buNone/>
              <a:defRPr sz="1500"/>
            </a:lvl6pPr>
            <a:lvl7pPr lvl="6" rtl="0" algn="ctr">
              <a:lnSpc>
                <a:spcPct val="100000"/>
              </a:lnSpc>
              <a:spcBef>
                <a:spcPts val="0"/>
              </a:spcBef>
              <a:spcAft>
                <a:spcPts val="0"/>
              </a:spcAft>
              <a:buNone/>
              <a:defRPr sz="1500"/>
            </a:lvl7pPr>
            <a:lvl8pPr lvl="7" rtl="0" algn="ctr">
              <a:lnSpc>
                <a:spcPct val="100000"/>
              </a:lnSpc>
              <a:spcBef>
                <a:spcPts val="0"/>
              </a:spcBef>
              <a:spcAft>
                <a:spcPts val="0"/>
              </a:spcAft>
              <a:buNone/>
              <a:defRPr sz="1500"/>
            </a:lvl8pPr>
            <a:lvl9pPr lvl="8" rtl="0" algn="ctr">
              <a:lnSpc>
                <a:spcPct val="100000"/>
              </a:lnSpc>
              <a:spcBef>
                <a:spcPts val="0"/>
              </a:spcBef>
              <a:spcAft>
                <a:spcPts val="0"/>
              </a:spcAft>
              <a:buNone/>
              <a:defRPr sz="1500"/>
            </a:lvl9pPr>
          </a:lstStyle>
          <a:p/>
        </p:txBody>
      </p:sp>
      <p:sp>
        <p:nvSpPr>
          <p:cNvPr id="632" name="Google Shape;632;p31"/>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1"/>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1"/>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1"/>
          <p:cNvSpPr txBox="1"/>
          <p:nvPr>
            <p:ph idx="2" type="subTitle"/>
          </p:nvPr>
        </p:nvSpPr>
        <p:spPr>
          <a:xfrm>
            <a:off x="3167861" y="2011144"/>
            <a:ext cx="2404800" cy="676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500"/>
            </a:lvl1pPr>
            <a:lvl2pPr lvl="1" rtl="0" algn="ctr">
              <a:lnSpc>
                <a:spcPct val="100000"/>
              </a:lnSpc>
              <a:spcBef>
                <a:spcPts val="0"/>
              </a:spcBef>
              <a:spcAft>
                <a:spcPts val="0"/>
              </a:spcAft>
              <a:buNone/>
              <a:defRPr sz="1500"/>
            </a:lvl2pPr>
            <a:lvl3pPr lvl="2" rtl="0" algn="ctr">
              <a:lnSpc>
                <a:spcPct val="100000"/>
              </a:lnSpc>
              <a:spcBef>
                <a:spcPts val="0"/>
              </a:spcBef>
              <a:spcAft>
                <a:spcPts val="0"/>
              </a:spcAft>
              <a:buNone/>
              <a:defRPr sz="1500"/>
            </a:lvl3pPr>
            <a:lvl4pPr lvl="3" rtl="0" algn="ctr">
              <a:lnSpc>
                <a:spcPct val="100000"/>
              </a:lnSpc>
              <a:spcBef>
                <a:spcPts val="0"/>
              </a:spcBef>
              <a:spcAft>
                <a:spcPts val="0"/>
              </a:spcAft>
              <a:buNone/>
              <a:defRPr sz="1500"/>
            </a:lvl4pPr>
            <a:lvl5pPr lvl="4" rtl="0" algn="ctr">
              <a:lnSpc>
                <a:spcPct val="100000"/>
              </a:lnSpc>
              <a:spcBef>
                <a:spcPts val="0"/>
              </a:spcBef>
              <a:spcAft>
                <a:spcPts val="0"/>
              </a:spcAft>
              <a:buNone/>
              <a:defRPr sz="1500"/>
            </a:lvl5pPr>
            <a:lvl6pPr lvl="5" rtl="0" algn="ctr">
              <a:lnSpc>
                <a:spcPct val="100000"/>
              </a:lnSpc>
              <a:spcBef>
                <a:spcPts val="0"/>
              </a:spcBef>
              <a:spcAft>
                <a:spcPts val="0"/>
              </a:spcAft>
              <a:buNone/>
              <a:defRPr sz="1500"/>
            </a:lvl6pPr>
            <a:lvl7pPr lvl="6" rtl="0" algn="ctr">
              <a:lnSpc>
                <a:spcPct val="100000"/>
              </a:lnSpc>
              <a:spcBef>
                <a:spcPts val="0"/>
              </a:spcBef>
              <a:spcAft>
                <a:spcPts val="0"/>
              </a:spcAft>
              <a:buNone/>
              <a:defRPr sz="1500"/>
            </a:lvl7pPr>
            <a:lvl8pPr lvl="7" rtl="0" algn="ctr">
              <a:lnSpc>
                <a:spcPct val="100000"/>
              </a:lnSpc>
              <a:spcBef>
                <a:spcPts val="0"/>
              </a:spcBef>
              <a:spcAft>
                <a:spcPts val="0"/>
              </a:spcAft>
              <a:buNone/>
              <a:defRPr sz="1500"/>
            </a:lvl8pPr>
            <a:lvl9pPr lvl="8" rtl="0" algn="ctr">
              <a:lnSpc>
                <a:spcPct val="100000"/>
              </a:lnSpc>
              <a:spcBef>
                <a:spcPts val="0"/>
              </a:spcBef>
              <a:spcAft>
                <a:spcPts val="0"/>
              </a:spcAft>
              <a:buNone/>
              <a:defRPr sz="1500"/>
            </a:lvl9pPr>
          </a:lstStyle>
          <a:p/>
        </p:txBody>
      </p:sp>
      <p:sp>
        <p:nvSpPr>
          <p:cNvPr id="636" name="Google Shape;636;p31"/>
          <p:cNvSpPr txBox="1"/>
          <p:nvPr>
            <p:ph idx="3" type="subTitle"/>
          </p:nvPr>
        </p:nvSpPr>
        <p:spPr>
          <a:xfrm>
            <a:off x="5668586" y="2011144"/>
            <a:ext cx="2404800" cy="676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500"/>
            </a:lvl1pPr>
            <a:lvl2pPr lvl="1" rtl="0" algn="ctr">
              <a:lnSpc>
                <a:spcPct val="100000"/>
              </a:lnSpc>
              <a:spcBef>
                <a:spcPts val="0"/>
              </a:spcBef>
              <a:spcAft>
                <a:spcPts val="0"/>
              </a:spcAft>
              <a:buNone/>
              <a:defRPr sz="1500"/>
            </a:lvl2pPr>
            <a:lvl3pPr lvl="2" rtl="0" algn="ctr">
              <a:lnSpc>
                <a:spcPct val="100000"/>
              </a:lnSpc>
              <a:spcBef>
                <a:spcPts val="0"/>
              </a:spcBef>
              <a:spcAft>
                <a:spcPts val="0"/>
              </a:spcAft>
              <a:buNone/>
              <a:defRPr sz="1500"/>
            </a:lvl3pPr>
            <a:lvl4pPr lvl="3" rtl="0" algn="ctr">
              <a:lnSpc>
                <a:spcPct val="100000"/>
              </a:lnSpc>
              <a:spcBef>
                <a:spcPts val="0"/>
              </a:spcBef>
              <a:spcAft>
                <a:spcPts val="0"/>
              </a:spcAft>
              <a:buNone/>
              <a:defRPr sz="1500"/>
            </a:lvl4pPr>
            <a:lvl5pPr lvl="4" rtl="0" algn="ctr">
              <a:lnSpc>
                <a:spcPct val="100000"/>
              </a:lnSpc>
              <a:spcBef>
                <a:spcPts val="0"/>
              </a:spcBef>
              <a:spcAft>
                <a:spcPts val="0"/>
              </a:spcAft>
              <a:buNone/>
              <a:defRPr sz="1500"/>
            </a:lvl5pPr>
            <a:lvl6pPr lvl="5" rtl="0" algn="ctr">
              <a:lnSpc>
                <a:spcPct val="100000"/>
              </a:lnSpc>
              <a:spcBef>
                <a:spcPts val="0"/>
              </a:spcBef>
              <a:spcAft>
                <a:spcPts val="0"/>
              </a:spcAft>
              <a:buNone/>
              <a:defRPr sz="1500"/>
            </a:lvl6pPr>
            <a:lvl7pPr lvl="6" rtl="0" algn="ctr">
              <a:lnSpc>
                <a:spcPct val="100000"/>
              </a:lnSpc>
              <a:spcBef>
                <a:spcPts val="0"/>
              </a:spcBef>
              <a:spcAft>
                <a:spcPts val="0"/>
              </a:spcAft>
              <a:buNone/>
              <a:defRPr sz="1500"/>
            </a:lvl7pPr>
            <a:lvl8pPr lvl="7" rtl="0" algn="ctr">
              <a:lnSpc>
                <a:spcPct val="100000"/>
              </a:lnSpc>
              <a:spcBef>
                <a:spcPts val="0"/>
              </a:spcBef>
              <a:spcAft>
                <a:spcPts val="0"/>
              </a:spcAft>
              <a:buNone/>
              <a:defRPr sz="1500"/>
            </a:lvl8pPr>
            <a:lvl9pPr lvl="8" rtl="0" algn="ctr">
              <a:lnSpc>
                <a:spcPct val="100000"/>
              </a:lnSpc>
              <a:spcBef>
                <a:spcPts val="0"/>
              </a:spcBef>
              <a:spcAft>
                <a:spcPts val="0"/>
              </a:spcAft>
              <a:buNone/>
              <a:defRPr sz="1500"/>
            </a:lvl9pPr>
          </a:lstStyle>
          <a:p/>
        </p:txBody>
      </p:sp>
      <p:sp>
        <p:nvSpPr>
          <p:cNvPr id="637" name="Google Shape;637;p31"/>
          <p:cNvSpPr txBox="1"/>
          <p:nvPr>
            <p:ph idx="4" type="subTitle"/>
          </p:nvPr>
        </p:nvSpPr>
        <p:spPr>
          <a:xfrm>
            <a:off x="636086" y="3808938"/>
            <a:ext cx="2404800" cy="676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500"/>
            </a:lvl1pPr>
            <a:lvl2pPr lvl="1" rtl="0" algn="ctr">
              <a:lnSpc>
                <a:spcPct val="100000"/>
              </a:lnSpc>
              <a:spcBef>
                <a:spcPts val="0"/>
              </a:spcBef>
              <a:spcAft>
                <a:spcPts val="0"/>
              </a:spcAft>
              <a:buNone/>
              <a:defRPr sz="1500"/>
            </a:lvl2pPr>
            <a:lvl3pPr lvl="2" rtl="0" algn="ctr">
              <a:lnSpc>
                <a:spcPct val="100000"/>
              </a:lnSpc>
              <a:spcBef>
                <a:spcPts val="0"/>
              </a:spcBef>
              <a:spcAft>
                <a:spcPts val="0"/>
              </a:spcAft>
              <a:buNone/>
              <a:defRPr sz="1500"/>
            </a:lvl3pPr>
            <a:lvl4pPr lvl="3" rtl="0" algn="ctr">
              <a:lnSpc>
                <a:spcPct val="100000"/>
              </a:lnSpc>
              <a:spcBef>
                <a:spcPts val="0"/>
              </a:spcBef>
              <a:spcAft>
                <a:spcPts val="0"/>
              </a:spcAft>
              <a:buNone/>
              <a:defRPr sz="1500"/>
            </a:lvl4pPr>
            <a:lvl5pPr lvl="4" rtl="0" algn="ctr">
              <a:lnSpc>
                <a:spcPct val="100000"/>
              </a:lnSpc>
              <a:spcBef>
                <a:spcPts val="0"/>
              </a:spcBef>
              <a:spcAft>
                <a:spcPts val="0"/>
              </a:spcAft>
              <a:buNone/>
              <a:defRPr sz="1500"/>
            </a:lvl5pPr>
            <a:lvl6pPr lvl="5" rtl="0" algn="ctr">
              <a:lnSpc>
                <a:spcPct val="100000"/>
              </a:lnSpc>
              <a:spcBef>
                <a:spcPts val="0"/>
              </a:spcBef>
              <a:spcAft>
                <a:spcPts val="0"/>
              </a:spcAft>
              <a:buNone/>
              <a:defRPr sz="1500"/>
            </a:lvl6pPr>
            <a:lvl7pPr lvl="6" rtl="0" algn="ctr">
              <a:lnSpc>
                <a:spcPct val="100000"/>
              </a:lnSpc>
              <a:spcBef>
                <a:spcPts val="0"/>
              </a:spcBef>
              <a:spcAft>
                <a:spcPts val="0"/>
              </a:spcAft>
              <a:buNone/>
              <a:defRPr sz="1500"/>
            </a:lvl7pPr>
            <a:lvl8pPr lvl="7" rtl="0" algn="ctr">
              <a:lnSpc>
                <a:spcPct val="100000"/>
              </a:lnSpc>
              <a:spcBef>
                <a:spcPts val="0"/>
              </a:spcBef>
              <a:spcAft>
                <a:spcPts val="0"/>
              </a:spcAft>
              <a:buNone/>
              <a:defRPr sz="1500"/>
            </a:lvl8pPr>
            <a:lvl9pPr lvl="8" rtl="0" algn="ctr">
              <a:lnSpc>
                <a:spcPct val="100000"/>
              </a:lnSpc>
              <a:spcBef>
                <a:spcPts val="0"/>
              </a:spcBef>
              <a:spcAft>
                <a:spcPts val="0"/>
              </a:spcAft>
              <a:buNone/>
              <a:defRPr sz="1500"/>
            </a:lvl9pPr>
          </a:lstStyle>
          <a:p/>
        </p:txBody>
      </p:sp>
      <p:sp>
        <p:nvSpPr>
          <p:cNvPr id="638" name="Google Shape;638;p31"/>
          <p:cNvSpPr txBox="1"/>
          <p:nvPr>
            <p:ph idx="5" type="subTitle"/>
          </p:nvPr>
        </p:nvSpPr>
        <p:spPr>
          <a:xfrm>
            <a:off x="3147499" y="3808938"/>
            <a:ext cx="2404800" cy="676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500"/>
            </a:lvl1pPr>
            <a:lvl2pPr lvl="1" rtl="0" algn="ctr">
              <a:lnSpc>
                <a:spcPct val="100000"/>
              </a:lnSpc>
              <a:spcBef>
                <a:spcPts val="0"/>
              </a:spcBef>
              <a:spcAft>
                <a:spcPts val="0"/>
              </a:spcAft>
              <a:buNone/>
              <a:defRPr sz="1500"/>
            </a:lvl2pPr>
            <a:lvl3pPr lvl="2" rtl="0" algn="ctr">
              <a:lnSpc>
                <a:spcPct val="100000"/>
              </a:lnSpc>
              <a:spcBef>
                <a:spcPts val="0"/>
              </a:spcBef>
              <a:spcAft>
                <a:spcPts val="0"/>
              </a:spcAft>
              <a:buNone/>
              <a:defRPr sz="1500"/>
            </a:lvl3pPr>
            <a:lvl4pPr lvl="3" rtl="0" algn="ctr">
              <a:lnSpc>
                <a:spcPct val="100000"/>
              </a:lnSpc>
              <a:spcBef>
                <a:spcPts val="0"/>
              </a:spcBef>
              <a:spcAft>
                <a:spcPts val="0"/>
              </a:spcAft>
              <a:buNone/>
              <a:defRPr sz="1500"/>
            </a:lvl4pPr>
            <a:lvl5pPr lvl="4" rtl="0" algn="ctr">
              <a:lnSpc>
                <a:spcPct val="100000"/>
              </a:lnSpc>
              <a:spcBef>
                <a:spcPts val="0"/>
              </a:spcBef>
              <a:spcAft>
                <a:spcPts val="0"/>
              </a:spcAft>
              <a:buNone/>
              <a:defRPr sz="1500"/>
            </a:lvl5pPr>
            <a:lvl6pPr lvl="5" rtl="0" algn="ctr">
              <a:lnSpc>
                <a:spcPct val="100000"/>
              </a:lnSpc>
              <a:spcBef>
                <a:spcPts val="0"/>
              </a:spcBef>
              <a:spcAft>
                <a:spcPts val="0"/>
              </a:spcAft>
              <a:buNone/>
              <a:defRPr sz="1500"/>
            </a:lvl6pPr>
            <a:lvl7pPr lvl="6" rtl="0" algn="ctr">
              <a:lnSpc>
                <a:spcPct val="100000"/>
              </a:lnSpc>
              <a:spcBef>
                <a:spcPts val="0"/>
              </a:spcBef>
              <a:spcAft>
                <a:spcPts val="0"/>
              </a:spcAft>
              <a:buNone/>
              <a:defRPr sz="1500"/>
            </a:lvl7pPr>
            <a:lvl8pPr lvl="7" rtl="0" algn="ctr">
              <a:lnSpc>
                <a:spcPct val="100000"/>
              </a:lnSpc>
              <a:spcBef>
                <a:spcPts val="0"/>
              </a:spcBef>
              <a:spcAft>
                <a:spcPts val="0"/>
              </a:spcAft>
              <a:buNone/>
              <a:defRPr sz="1500"/>
            </a:lvl8pPr>
            <a:lvl9pPr lvl="8" rtl="0" algn="ctr">
              <a:lnSpc>
                <a:spcPct val="100000"/>
              </a:lnSpc>
              <a:spcBef>
                <a:spcPts val="0"/>
              </a:spcBef>
              <a:spcAft>
                <a:spcPts val="0"/>
              </a:spcAft>
              <a:buNone/>
              <a:defRPr sz="1500"/>
            </a:lvl9pPr>
          </a:lstStyle>
          <a:p/>
        </p:txBody>
      </p:sp>
      <p:sp>
        <p:nvSpPr>
          <p:cNvPr id="639" name="Google Shape;639;p31"/>
          <p:cNvSpPr txBox="1"/>
          <p:nvPr>
            <p:ph idx="6" type="subTitle"/>
          </p:nvPr>
        </p:nvSpPr>
        <p:spPr>
          <a:xfrm>
            <a:off x="5668586" y="3808938"/>
            <a:ext cx="2404800" cy="676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500"/>
            </a:lvl1pPr>
            <a:lvl2pPr lvl="1" rtl="0" algn="ctr">
              <a:lnSpc>
                <a:spcPct val="100000"/>
              </a:lnSpc>
              <a:spcBef>
                <a:spcPts val="0"/>
              </a:spcBef>
              <a:spcAft>
                <a:spcPts val="0"/>
              </a:spcAft>
              <a:buNone/>
              <a:defRPr sz="1500"/>
            </a:lvl2pPr>
            <a:lvl3pPr lvl="2" rtl="0" algn="ctr">
              <a:lnSpc>
                <a:spcPct val="100000"/>
              </a:lnSpc>
              <a:spcBef>
                <a:spcPts val="0"/>
              </a:spcBef>
              <a:spcAft>
                <a:spcPts val="0"/>
              </a:spcAft>
              <a:buNone/>
              <a:defRPr sz="1500"/>
            </a:lvl3pPr>
            <a:lvl4pPr lvl="3" rtl="0" algn="ctr">
              <a:lnSpc>
                <a:spcPct val="100000"/>
              </a:lnSpc>
              <a:spcBef>
                <a:spcPts val="0"/>
              </a:spcBef>
              <a:spcAft>
                <a:spcPts val="0"/>
              </a:spcAft>
              <a:buNone/>
              <a:defRPr sz="1500"/>
            </a:lvl4pPr>
            <a:lvl5pPr lvl="4" rtl="0" algn="ctr">
              <a:lnSpc>
                <a:spcPct val="100000"/>
              </a:lnSpc>
              <a:spcBef>
                <a:spcPts val="0"/>
              </a:spcBef>
              <a:spcAft>
                <a:spcPts val="0"/>
              </a:spcAft>
              <a:buNone/>
              <a:defRPr sz="1500"/>
            </a:lvl5pPr>
            <a:lvl6pPr lvl="5" rtl="0" algn="ctr">
              <a:lnSpc>
                <a:spcPct val="100000"/>
              </a:lnSpc>
              <a:spcBef>
                <a:spcPts val="0"/>
              </a:spcBef>
              <a:spcAft>
                <a:spcPts val="0"/>
              </a:spcAft>
              <a:buNone/>
              <a:defRPr sz="1500"/>
            </a:lvl6pPr>
            <a:lvl7pPr lvl="6" rtl="0" algn="ctr">
              <a:lnSpc>
                <a:spcPct val="100000"/>
              </a:lnSpc>
              <a:spcBef>
                <a:spcPts val="0"/>
              </a:spcBef>
              <a:spcAft>
                <a:spcPts val="0"/>
              </a:spcAft>
              <a:buNone/>
              <a:defRPr sz="1500"/>
            </a:lvl7pPr>
            <a:lvl8pPr lvl="7" rtl="0" algn="ctr">
              <a:lnSpc>
                <a:spcPct val="100000"/>
              </a:lnSpc>
              <a:spcBef>
                <a:spcPts val="0"/>
              </a:spcBef>
              <a:spcAft>
                <a:spcPts val="0"/>
              </a:spcAft>
              <a:buNone/>
              <a:defRPr sz="1500"/>
            </a:lvl8pPr>
            <a:lvl9pPr lvl="8" rtl="0" algn="ctr">
              <a:lnSpc>
                <a:spcPct val="100000"/>
              </a:lnSpc>
              <a:spcBef>
                <a:spcPts val="0"/>
              </a:spcBef>
              <a:spcAft>
                <a:spcPts val="0"/>
              </a:spcAft>
              <a:buNone/>
              <a:defRPr sz="1500"/>
            </a:lvl9pPr>
          </a:lstStyle>
          <a:p/>
        </p:txBody>
      </p:sp>
      <p:sp>
        <p:nvSpPr>
          <p:cNvPr id="640" name="Google Shape;640;p31"/>
          <p:cNvSpPr/>
          <p:nvPr/>
        </p:nvSpPr>
        <p:spPr>
          <a:xfrm>
            <a:off x="488567" y="36401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solidFill>
            <a:schemeClr val="accent1"/>
          </a:solid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1"/>
          <p:cNvSpPr/>
          <p:nvPr/>
        </p:nvSpPr>
        <p:spPr>
          <a:xfrm>
            <a:off x="573798" y="13926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solidFill>
            <a:schemeClr val="accent1"/>
          </a:solid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1"/>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solidFill>
            <a:schemeClr val="accent1"/>
          </a:solid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1"/>
          <p:cNvSpPr/>
          <p:nvPr/>
        </p:nvSpPr>
        <p:spPr>
          <a:xfrm>
            <a:off x="566617" y="45920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solidFill>
            <a:schemeClr val="accent1"/>
          </a:solid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1"/>
          <p:cNvSpPr/>
          <p:nvPr/>
        </p:nvSpPr>
        <p:spPr>
          <a:xfrm>
            <a:off x="412198" y="159375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solidFill>
            <a:schemeClr val="accent1"/>
          </a:solidFill>
          <a:ln cap="flat" cmpd="sng" w="5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1"/>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solidFill>
            <a:schemeClr val="accent1"/>
          </a:solidFill>
          <a:ln cap="flat" cmpd="sng" w="5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1"/>
          <p:cNvSpPr/>
          <p:nvPr/>
        </p:nvSpPr>
        <p:spPr>
          <a:xfrm>
            <a:off x="478854" y="114277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solidFill>
            <a:schemeClr val="accent1"/>
          </a:solidFill>
          <a:ln cap="flat" cmpd="sng" w="5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1"/>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1"/>
          <p:cNvSpPr/>
          <p:nvPr/>
        </p:nvSpPr>
        <p:spPr>
          <a:xfrm>
            <a:off x="1091993" y="595564"/>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1"/>
          <p:cNvSpPr txBox="1"/>
          <p:nvPr>
            <p:ph type="title"/>
          </p:nvPr>
        </p:nvSpPr>
        <p:spPr>
          <a:xfrm>
            <a:off x="1540300" y="534375"/>
            <a:ext cx="64869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2_1">
    <p:spTree>
      <p:nvGrpSpPr>
        <p:cNvPr id="650" name="Shape 650"/>
        <p:cNvGrpSpPr/>
        <p:nvPr/>
      </p:nvGrpSpPr>
      <p:grpSpPr>
        <a:xfrm>
          <a:off x="0" y="0"/>
          <a:ext cx="0" cy="0"/>
          <a:chOff x="0" y="0"/>
          <a:chExt cx="0" cy="0"/>
        </a:xfrm>
      </p:grpSpPr>
      <p:sp>
        <p:nvSpPr>
          <p:cNvPr id="651" name="Google Shape;651;p32"/>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2"/>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2"/>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2"/>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2"/>
          <p:cNvSpPr/>
          <p:nvPr/>
        </p:nvSpPr>
        <p:spPr>
          <a:xfrm>
            <a:off x="814150" y="534378"/>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2"/>
          <p:cNvSpPr/>
          <p:nvPr/>
        </p:nvSpPr>
        <p:spPr>
          <a:xfrm>
            <a:off x="1091218" y="590439"/>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2"/>
          <p:cNvSpPr txBox="1"/>
          <p:nvPr>
            <p:ph type="title"/>
          </p:nvPr>
        </p:nvSpPr>
        <p:spPr>
          <a:xfrm>
            <a:off x="1540300" y="534375"/>
            <a:ext cx="64869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b="1"/>
            </a:lvl1pPr>
            <a:lvl2pPr lvl="1" rtl="0">
              <a:spcBef>
                <a:spcPts val="0"/>
              </a:spcBef>
              <a:spcAft>
                <a:spcPts val="0"/>
              </a:spcAft>
              <a:buSzPts val="2800"/>
              <a:buNone/>
              <a:defRPr b="1"/>
            </a:lvl2pPr>
            <a:lvl3pPr lvl="2" rtl="0">
              <a:spcBef>
                <a:spcPts val="0"/>
              </a:spcBef>
              <a:spcAft>
                <a:spcPts val="0"/>
              </a:spcAft>
              <a:buSzPts val="2800"/>
              <a:buNone/>
              <a:defRPr b="1"/>
            </a:lvl3pPr>
            <a:lvl4pPr lvl="3" rtl="0">
              <a:spcBef>
                <a:spcPts val="0"/>
              </a:spcBef>
              <a:spcAft>
                <a:spcPts val="0"/>
              </a:spcAft>
              <a:buSzPts val="2800"/>
              <a:buNone/>
              <a:defRPr b="1"/>
            </a:lvl4pPr>
            <a:lvl5pPr lvl="4" rtl="0">
              <a:spcBef>
                <a:spcPts val="0"/>
              </a:spcBef>
              <a:spcAft>
                <a:spcPts val="0"/>
              </a:spcAft>
              <a:buSzPts val="2800"/>
              <a:buNone/>
              <a:defRPr b="1"/>
            </a:lvl5pPr>
            <a:lvl6pPr lvl="5" rtl="0">
              <a:spcBef>
                <a:spcPts val="0"/>
              </a:spcBef>
              <a:spcAft>
                <a:spcPts val="0"/>
              </a:spcAft>
              <a:buSzPts val="2800"/>
              <a:buNone/>
              <a:defRPr b="1"/>
            </a:lvl6pPr>
            <a:lvl7pPr lvl="6" rtl="0">
              <a:spcBef>
                <a:spcPts val="0"/>
              </a:spcBef>
              <a:spcAft>
                <a:spcPts val="0"/>
              </a:spcAft>
              <a:buSzPts val="2800"/>
              <a:buNone/>
              <a:defRPr b="1"/>
            </a:lvl7pPr>
            <a:lvl8pPr lvl="7" rtl="0">
              <a:spcBef>
                <a:spcPts val="0"/>
              </a:spcBef>
              <a:spcAft>
                <a:spcPts val="0"/>
              </a:spcAft>
              <a:buSzPts val="2800"/>
              <a:buNone/>
              <a:defRPr b="1"/>
            </a:lvl8pPr>
            <a:lvl9pPr lvl="8" rtl="0">
              <a:spcBef>
                <a:spcPts val="0"/>
              </a:spcBef>
              <a:spcAft>
                <a:spcPts val="0"/>
              </a:spcAft>
              <a:buSzPts val="2800"/>
              <a:buNone/>
              <a:defRPr b="1"/>
            </a:lvl9pPr>
          </a:lstStyle>
          <a:p/>
        </p:txBody>
      </p:sp>
      <p:sp>
        <p:nvSpPr>
          <p:cNvPr id="658" name="Google Shape;658;p32"/>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2"/>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2"/>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2">
            <a:hlinkClick/>
          </p:cNvPr>
          <p:cNvSpPr txBox="1"/>
          <p:nvPr>
            <p:ph idx="1" type="subTitle"/>
          </p:nvPr>
        </p:nvSpPr>
        <p:spPr>
          <a:xfrm>
            <a:off x="1638522" y="1951250"/>
            <a:ext cx="2040900" cy="38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600">
                <a:solidFill>
                  <a:schemeClr val="accent2"/>
                </a:solidFill>
              </a:defRPr>
            </a:lvl1pPr>
            <a:lvl2pPr lvl="1" rtl="0" algn="ctr">
              <a:lnSpc>
                <a:spcPct val="100000"/>
              </a:lnSpc>
              <a:spcBef>
                <a:spcPts val="0"/>
              </a:spcBef>
              <a:spcAft>
                <a:spcPts val="0"/>
              </a:spcAft>
              <a:buNone/>
              <a:defRPr b="1">
                <a:solidFill>
                  <a:schemeClr val="accent2"/>
                </a:solidFill>
              </a:defRPr>
            </a:lvl2pPr>
            <a:lvl3pPr lvl="2" rtl="0" algn="ctr">
              <a:lnSpc>
                <a:spcPct val="100000"/>
              </a:lnSpc>
              <a:spcBef>
                <a:spcPts val="0"/>
              </a:spcBef>
              <a:spcAft>
                <a:spcPts val="0"/>
              </a:spcAft>
              <a:buNone/>
              <a:defRPr b="1">
                <a:solidFill>
                  <a:schemeClr val="accent2"/>
                </a:solidFill>
              </a:defRPr>
            </a:lvl3pPr>
            <a:lvl4pPr lvl="3" rtl="0" algn="ctr">
              <a:lnSpc>
                <a:spcPct val="100000"/>
              </a:lnSpc>
              <a:spcBef>
                <a:spcPts val="0"/>
              </a:spcBef>
              <a:spcAft>
                <a:spcPts val="0"/>
              </a:spcAft>
              <a:buNone/>
              <a:defRPr b="1">
                <a:solidFill>
                  <a:schemeClr val="accent2"/>
                </a:solidFill>
              </a:defRPr>
            </a:lvl4pPr>
            <a:lvl5pPr lvl="4" rtl="0" algn="ctr">
              <a:lnSpc>
                <a:spcPct val="100000"/>
              </a:lnSpc>
              <a:spcBef>
                <a:spcPts val="0"/>
              </a:spcBef>
              <a:spcAft>
                <a:spcPts val="0"/>
              </a:spcAft>
              <a:buNone/>
              <a:defRPr b="1">
                <a:solidFill>
                  <a:schemeClr val="accent2"/>
                </a:solidFill>
              </a:defRPr>
            </a:lvl5pPr>
            <a:lvl6pPr lvl="5" rtl="0" algn="ctr">
              <a:lnSpc>
                <a:spcPct val="100000"/>
              </a:lnSpc>
              <a:spcBef>
                <a:spcPts val="0"/>
              </a:spcBef>
              <a:spcAft>
                <a:spcPts val="0"/>
              </a:spcAft>
              <a:buNone/>
              <a:defRPr b="1">
                <a:solidFill>
                  <a:schemeClr val="accent2"/>
                </a:solidFill>
              </a:defRPr>
            </a:lvl6pPr>
            <a:lvl7pPr lvl="6" rtl="0" algn="ctr">
              <a:lnSpc>
                <a:spcPct val="100000"/>
              </a:lnSpc>
              <a:spcBef>
                <a:spcPts val="0"/>
              </a:spcBef>
              <a:spcAft>
                <a:spcPts val="0"/>
              </a:spcAft>
              <a:buNone/>
              <a:defRPr b="1">
                <a:solidFill>
                  <a:schemeClr val="accent2"/>
                </a:solidFill>
              </a:defRPr>
            </a:lvl7pPr>
            <a:lvl8pPr lvl="7" rtl="0" algn="ctr">
              <a:lnSpc>
                <a:spcPct val="100000"/>
              </a:lnSpc>
              <a:spcBef>
                <a:spcPts val="0"/>
              </a:spcBef>
              <a:spcAft>
                <a:spcPts val="0"/>
              </a:spcAft>
              <a:buNone/>
              <a:defRPr b="1">
                <a:solidFill>
                  <a:schemeClr val="accent2"/>
                </a:solidFill>
              </a:defRPr>
            </a:lvl8pPr>
            <a:lvl9pPr lvl="8" rtl="0" algn="ctr">
              <a:lnSpc>
                <a:spcPct val="100000"/>
              </a:lnSpc>
              <a:spcBef>
                <a:spcPts val="0"/>
              </a:spcBef>
              <a:spcAft>
                <a:spcPts val="0"/>
              </a:spcAft>
              <a:buNone/>
              <a:defRPr b="1">
                <a:solidFill>
                  <a:schemeClr val="accent2"/>
                </a:solidFill>
              </a:defRPr>
            </a:lvl9pPr>
          </a:lstStyle>
          <a:p/>
        </p:txBody>
      </p:sp>
      <p:sp>
        <p:nvSpPr>
          <p:cNvPr id="662" name="Google Shape;662;p32">
            <a:hlinkClick/>
          </p:cNvPr>
          <p:cNvSpPr txBox="1"/>
          <p:nvPr>
            <p:ph idx="2" type="subTitle"/>
          </p:nvPr>
        </p:nvSpPr>
        <p:spPr>
          <a:xfrm>
            <a:off x="3570884" y="3687388"/>
            <a:ext cx="2039100" cy="38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600">
                <a:solidFill>
                  <a:schemeClr val="accent3"/>
                </a:solidFill>
              </a:defRPr>
            </a:lvl1pPr>
            <a:lvl2pPr lvl="1" rtl="0" algn="ctr">
              <a:lnSpc>
                <a:spcPct val="100000"/>
              </a:lnSpc>
              <a:spcBef>
                <a:spcPts val="0"/>
              </a:spcBef>
              <a:spcAft>
                <a:spcPts val="0"/>
              </a:spcAft>
              <a:buNone/>
              <a:defRPr b="1">
                <a:solidFill>
                  <a:schemeClr val="accent3"/>
                </a:solidFill>
              </a:defRPr>
            </a:lvl2pPr>
            <a:lvl3pPr lvl="2" rtl="0" algn="ctr">
              <a:lnSpc>
                <a:spcPct val="100000"/>
              </a:lnSpc>
              <a:spcBef>
                <a:spcPts val="0"/>
              </a:spcBef>
              <a:spcAft>
                <a:spcPts val="0"/>
              </a:spcAft>
              <a:buNone/>
              <a:defRPr b="1">
                <a:solidFill>
                  <a:schemeClr val="accent3"/>
                </a:solidFill>
              </a:defRPr>
            </a:lvl3pPr>
            <a:lvl4pPr lvl="3" rtl="0" algn="ctr">
              <a:lnSpc>
                <a:spcPct val="100000"/>
              </a:lnSpc>
              <a:spcBef>
                <a:spcPts val="0"/>
              </a:spcBef>
              <a:spcAft>
                <a:spcPts val="0"/>
              </a:spcAft>
              <a:buNone/>
              <a:defRPr b="1">
                <a:solidFill>
                  <a:schemeClr val="accent3"/>
                </a:solidFill>
              </a:defRPr>
            </a:lvl4pPr>
            <a:lvl5pPr lvl="4" rtl="0" algn="ctr">
              <a:lnSpc>
                <a:spcPct val="100000"/>
              </a:lnSpc>
              <a:spcBef>
                <a:spcPts val="0"/>
              </a:spcBef>
              <a:spcAft>
                <a:spcPts val="0"/>
              </a:spcAft>
              <a:buNone/>
              <a:defRPr b="1">
                <a:solidFill>
                  <a:schemeClr val="accent3"/>
                </a:solidFill>
              </a:defRPr>
            </a:lvl5pPr>
            <a:lvl6pPr lvl="5" rtl="0" algn="ctr">
              <a:lnSpc>
                <a:spcPct val="100000"/>
              </a:lnSpc>
              <a:spcBef>
                <a:spcPts val="0"/>
              </a:spcBef>
              <a:spcAft>
                <a:spcPts val="0"/>
              </a:spcAft>
              <a:buNone/>
              <a:defRPr b="1">
                <a:solidFill>
                  <a:schemeClr val="accent3"/>
                </a:solidFill>
              </a:defRPr>
            </a:lvl6pPr>
            <a:lvl7pPr lvl="6" rtl="0" algn="ctr">
              <a:lnSpc>
                <a:spcPct val="100000"/>
              </a:lnSpc>
              <a:spcBef>
                <a:spcPts val="0"/>
              </a:spcBef>
              <a:spcAft>
                <a:spcPts val="0"/>
              </a:spcAft>
              <a:buNone/>
              <a:defRPr b="1">
                <a:solidFill>
                  <a:schemeClr val="accent3"/>
                </a:solidFill>
              </a:defRPr>
            </a:lvl7pPr>
            <a:lvl8pPr lvl="7" rtl="0" algn="ctr">
              <a:lnSpc>
                <a:spcPct val="100000"/>
              </a:lnSpc>
              <a:spcBef>
                <a:spcPts val="0"/>
              </a:spcBef>
              <a:spcAft>
                <a:spcPts val="0"/>
              </a:spcAft>
              <a:buNone/>
              <a:defRPr b="1">
                <a:solidFill>
                  <a:schemeClr val="accent3"/>
                </a:solidFill>
              </a:defRPr>
            </a:lvl8pPr>
            <a:lvl9pPr lvl="8" rtl="0" algn="ctr">
              <a:lnSpc>
                <a:spcPct val="100000"/>
              </a:lnSpc>
              <a:spcBef>
                <a:spcPts val="0"/>
              </a:spcBef>
              <a:spcAft>
                <a:spcPts val="0"/>
              </a:spcAft>
              <a:buNone/>
              <a:defRPr b="1">
                <a:solidFill>
                  <a:schemeClr val="accent3"/>
                </a:solidFill>
              </a:defRPr>
            </a:lvl9pPr>
          </a:lstStyle>
          <a:p/>
        </p:txBody>
      </p:sp>
      <p:sp>
        <p:nvSpPr>
          <p:cNvPr id="663" name="Google Shape;663;p32">
            <a:hlinkClick/>
          </p:cNvPr>
          <p:cNvSpPr txBox="1"/>
          <p:nvPr>
            <p:ph idx="3" type="subTitle"/>
          </p:nvPr>
        </p:nvSpPr>
        <p:spPr>
          <a:xfrm>
            <a:off x="1624679" y="3687388"/>
            <a:ext cx="2039100" cy="38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600">
                <a:solidFill>
                  <a:schemeClr val="accent1"/>
                </a:solidFill>
              </a:defRPr>
            </a:lvl1pPr>
            <a:lvl2pPr lvl="1" rtl="0" algn="ctr">
              <a:lnSpc>
                <a:spcPct val="100000"/>
              </a:lnSpc>
              <a:spcBef>
                <a:spcPts val="0"/>
              </a:spcBef>
              <a:spcAft>
                <a:spcPts val="0"/>
              </a:spcAft>
              <a:buNone/>
              <a:defRPr b="1">
                <a:solidFill>
                  <a:schemeClr val="accent1"/>
                </a:solidFill>
              </a:defRPr>
            </a:lvl2pPr>
            <a:lvl3pPr lvl="2" rtl="0" algn="ctr">
              <a:lnSpc>
                <a:spcPct val="100000"/>
              </a:lnSpc>
              <a:spcBef>
                <a:spcPts val="0"/>
              </a:spcBef>
              <a:spcAft>
                <a:spcPts val="0"/>
              </a:spcAft>
              <a:buNone/>
              <a:defRPr b="1">
                <a:solidFill>
                  <a:schemeClr val="accent1"/>
                </a:solidFill>
              </a:defRPr>
            </a:lvl3pPr>
            <a:lvl4pPr lvl="3" rtl="0" algn="ctr">
              <a:lnSpc>
                <a:spcPct val="100000"/>
              </a:lnSpc>
              <a:spcBef>
                <a:spcPts val="0"/>
              </a:spcBef>
              <a:spcAft>
                <a:spcPts val="0"/>
              </a:spcAft>
              <a:buNone/>
              <a:defRPr b="1">
                <a:solidFill>
                  <a:schemeClr val="accent1"/>
                </a:solidFill>
              </a:defRPr>
            </a:lvl4pPr>
            <a:lvl5pPr lvl="4" rtl="0" algn="ctr">
              <a:lnSpc>
                <a:spcPct val="100000"/>
              </a:lnSpc>
              <a:spcBef>
                <a:spcPts val="0"/>
              </a:spcBef>
              <a:spcAft>
                <a:spcPts val="0"/>
              </a:spcAft>
              <a:buNone/>
              <a:defRPr b="1">
                <a:solidFill>
                  <a:schemeClr val="accent1"/>
                </a:solidFill>
              </a:defRPr>
            </a:lvl5pPr>
            <a:lvl6pPr lvl="5" rtl="0" algn="ctr">
              <a:lnSpc>
                <a:spcPct val="100000"/>
              </a:lnSpc>
              <a:spcBef>
                <a:spcPts val="0"/>
              </a:spcBef>
              <a:spcAft>
                <a:spcPts val="0"/>
              </a:spcAft>
              <a:buNone/>
              <a:defRPr b="1">
                <a:solidFill>
                  <a:schemeClr val="accent1"/>
                </a:solidFill>
              </a:defRPr>
            </a:lvl6pPr>
            <a:lvl7pPr lvl="6" rtl="0" algn="ctr">
              <a:lnSpc>
                <a:spcPct val="100000"/>
              </a:lnSpc>
              <a:spcBef>
                <a:spcPts val="0"/>
              </a:spcBef>
              <a:spcAft>
                <a:spcPts val="0"/>
              </a:spcAft>
              <a:buNone/>
              <a:defRPr b="1">
                <a:solidFill>
                  <a:schemeClr val="accent1"/>
                </a:solidFill>
              </a:defRPr>
            </a:lvl7pPr>
            <a:lvl8pPr lvl="7" rtl="0" algn="ctr">
              <a:lnSpc>
                <a:spcPct val="100000"/>
              </a:lnSpc>
              <a:spcBef>
                <a:spcPts val="0"/>
              </a:spcBef>
              <a:spcAft>
                <a:spcPts val="0"/>
              </a:spcAft>
              <a:buNone/>
              <a:defRPr b="1">
                <a:solidFill>
                  <a:schemeClr val="accent1"/>
                </a:solidFill>
              </a:defRPr>
            </a:lvl8pPr>
            <a:lvl9pPr lvl="8" rtl="0" algn="ctr">
              <a:lnSpc>
                <a:spcPct val="100000"/>
              </a:lnSpc>
              <a:spcBef>
                <a:spcPts val="0"/>
              </a:spcBef>
              <a:spcAft>
                <a:spcPts val="0"/>
              </a:spcAft>
              <a:buNone/>
              <a:defRPr b="1">
                <a:solidFill>
                  <a:schemeClr val="accent1"/>
                </a:solidFill>
              </a:defRPr>
            </a:lvl9pPr>
          </a:lstStyle>
          <a:p/>
        </p:txBody>
      </p:sp>
      <p:sp>
        <p:nvSpPr>
          <p:cNvPr id="664" name="Google Shape;664;p32">
            <a:hlinkClick/>
          </p:cNvPr>
          <p:cNvSpPr txBox="1"/>
          <p:nvPr>
            <p:ph idx="4" type="subTitle"/>
          </p:nvPr>
        </p:nvSpPr>
        <p:spPr>
          <a:xfrm>
            <a:off x="5466364" y="1951250"/>
            <a:ext cx="2039100" cy="38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600">
                <a:solidFill>
                  <a:schemeClr val="accent2"/>
                </a:solidFill>
              </a:defRPr>
            </a:lvl1pPr>
            <a:lvl2pPr lvl="1" rtl="0" algn="ctr">
              <a:lnSpc>
                <a:spcPct val="100000"/>
              </a:lnSpc>
              <a:spcBef>
                <a:spcPts val="0"/>
              </a:spcBef>
              <a:spcAft>
                <a:spcPts val="0"/>
              </a:spcAft>
              <a:buNone/>
              <a:defRPr b="1">
                <a:solidFill>
                  <a:schemeClr val="accent2"/>
                </a:solidFill>
              </a:defRPr>
            </a:lvl2pPr>
            <a:lvl3pPr lvl="2" rtl="0" algn="ctr">
              <a:lnSpc>
                <a:spcPct val="100000"/>
              </a:lnSpc>
              <a:spcBef>
                <a:spcPts val="0"/>
              </a:spcBef>
              <a:spcAft>
                <a:spcPts val="0"/>
              </a:spcAft>
              <a:buNone/>
              <a:defRPr b="1">
                <a:solidFill>
                  <a:schemeClr val="accent2"/>
                </a:solidFill>
              </a:defRPr>
            </a:lvl3pPr>
            <a:lvl4pPr lvl="3" rtl="0" algn="ctr">
              <a:lnSpc>
                <a:spcPct val="100000"/>
              </a:lnSpc>
              <a:spcBef>
                <a:spcPts val="0"/>
              </a:spcBef>
              <a:spcAft>
                <a:spcPts val="0"/>
              </a:spcAft>
              <a:buNone/>
              <a:defRPr b="1">
                <a:solidFill>
                  <a:schemeClr val="accent2"/>
                </a:solidFill>
              </a:defRPr>
            </a:lvl4pPr>
            <a:lvl5pPr lvl="4" rtl="0" algn="ctr">
              <a:lnSpc>
                <a:spcPct val="100000"/>
              </a:lnSpc>
              <a:spcBef>
                <a:spcPts val="0"/>
              </a:spcBef>
              <a:spcAft>
                <a:spcPts val="0"/>
              </a:spcAft>
              <a:buNone/>
              <a:defRPr b="1">
                <a:solidFill>
                  <a:schemeClr val="accent2"/>
                </a:solidFill>
              </a:defRPr>
            </a:lvl5pPr>
            <a:lvl6pPr lvl="5" rtl="0" algn="ctr">
              <a:lnSpc>
                <a:spcPct val="100000"/>
              </a:lnSpc>
              <a:spcBef>
                <a:spcPts val="0"/>
              </a:spcBef>
              <a:spcAft>
                <a:spcPts val="0"/>
              </a:spcAft>
              <a:buNone/>
              <a:defRPr b="1">
                <a:solidFill>
                  <a:schemeClr val="accent2"/>
                </a:solidFill>
              </a:defRPr>
            </a:lvl6pPr>
            <a:lvl7pPr lvl="6" rtl="0" algn="ctr">
              <a:lnSpc>
                <a:spcPct val="100000"/>
              </a:lnSpc>
              <a:spcBef>
                <a:spcPts val="0"/>
              </a:spcBef>
              <a:spcAft>
                <a:spcPts val="0"/>
              </a:spcAft>
              <a:buNone/>
              <a:defRPr b="1">
                <a:solidFill>
                  <a:schemeClr val="accent2"/>
                </a:solidFill>
              </a:defRPr>
            </a:lvl7pPr>
            <a:lvl8pPr lvl="7" rtl="0" algn="ctr">
              <a:lnSpc>
                <a:spcPct val="100000"/>
              </a:lnSpc>
              <a:spcBef>
                <a:spcPts val="0"/>
              </a:spcBef>
              <a:spcAft>
                <a:spcPts val="0"/>
              </a:spcAft>
              <a:buNone/>
              <a:defRPr b="1">
                <a:solidFill>
                  <a:schemeClr val="accent2"/>
                </a:solidFill>
              </a:defRPr>
            </a:lvl8pPr>
            <a:lvl9pPr lvl="8" rtl="0" algn="ctr">
              <a:lnSpc>
                <a:spcPct val="100000"/>
              </a:lnSpc>
              <a:spcBef>
                <a:spcPts val="0"/>
              </a:spcBef>
              <a:spcAft>
                <a:spcPts val="0"/>
              </a:spcAft>
              <a:buNone/>
              <a:defRPr b="1">
                <a:solidFill>
                  <a:schemeClr val="accent2"/>
                </a:solidFill>
              </a:defRPr>
            </a:lvl9pPr>
          </a:lstStyle>
          <a:p/>
        </p:txBody>
      </p:sp>
      <p:sp>
        <p:nvSpPr>
          <p:cNvPr id="665" name="Google Shape;665;p32"/>
          <p:cNvSpPr/>
          <p:nvPr/>
        </p:nvSpPr>
        <p:spPr>
          <a:xfrm>
            <a:off x="1010743" y="4789535"/>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2"/>
          <p:cNvSpPr/>
          <p:nvPr/>
        </p:nvSpPr>
        <p:spPr>
          <a:xfrm>
            <a:off x="488567" y="36401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2"/>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2"/>
          <p:cNvSpPr/>
          <p:nvPr/>
        </p:nvSpPr>
        <p:spPr>
          <a:xfrm>
            <a:off x="701306" y="4597993"/>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2"/>
          <p:cNvSpPr/>
          <p:nvPr/>
        </p:nvSpPr>
        <p:spPr>
          <a:xfrm>
            <a:off x="1483364" y="25641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2"/>
          <p:cNvSpPr/>
          <p:nvPr/>
        </p:nvSpPr>
        <p:spPr>
          <a:xfrm>
            <a:off x="558242" y="29295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2"/>
          <p:cNvSpPr/>
          <p:nvPr/>
        </p:nvSpPr>
        <p:spPr>
          <a:xfrm>
            <a:off x="380067" y="2011877"/>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2"/>
          <p:cNvSpPr/>
          <p:nvPr/>
        </p:nvSpPr>
        <p:spPr>
          <a:xfrm>
            <a:off x="412198" y="159375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2"/>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2"/>
          <p:cNvSpPr/>
          <p:nvPr/>
        </p:nvSpPr>
        <p:spPr>
          <a:xfrm>
            <a:off x="488573" y="121897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2">
            <a:hlinkClick action="ppaction://hlinksldjump" r:id="rId2"/>
          </p:cNvPr>
          <p:cNvSpPr txBox="1"/>
          <p:nvPr>
            <p:ph idx="5" type="subTitle"/>
          </p:nvPr>
        </p:nvSpPr>
        <p:spPr>
          <a:xfrm>
            <a:off x="3585176" y="1951250"/>
            <a:ext cx="2039100" cy="38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600">
                <a:solidFill>
                  <a:schemeClr val="accent4"/>
                </a:solidFill>
              </a:defRPr>
            </a:lvl1pPr>
            <a:lvl2pPr lvl="1" rtl="0" algn="ctr">
              <a:lnSpc>
                <a:spcPct val="100000"/>
              </a:lnSpc>
              <a:spcBef>
                <a:spcPts val="0"/>
              </a:spcBef>
              <a:spcAft>
                <a:spcPts val="0"/>
              </a:spcAft>
              <a:buNone/>
              <a:defRPr b="1">
                <a:solidFill>
                  <a:schemeClr val="accent4"/>
                </a:solidFill>
              </a:defRPr>
            </a:lvl2pPr>
            <a:lvl3pPr lvl="2" rtl="0" algn="ctr">
              <a:lnSpc>
                <a:spcPct val="100000"/>
              </a:lnSpc>
              <a:spcBef>
                <a:spcPts val="0"/>
              </a:spcBef>
              <a:spcAft>
                <a:spcPts val="0"/>
              </a:spcAft>
              <a:buNone/>
              <a:defRPr b="1">
                <a:solidFill>
                  <a:schemeClr val="accent4"/>
                </a:solidFill>
              </a:defRPr>
            </a:lvl3pPr>
            <a:lvl4pPr lvl="3" rtl="0" algn="ctr">
              <a:lnSpc>
                <a:spcPct val="100000"/>
              </a:lnSpc>
              <a:spcBef>
                <a:spcPts val="0"/>
              </a:spcBef>
              <a:spcAft>
                <a:spcPts val="0"/>
              </a:spcAft>
              <a:buNone/>
              <a:defRPr b="1">
                <a:solidFill>
                  <a:schemeClr val="accent4"/>
                </a:solidFill>
              </a:defRPr>
            </a:lvl4pPr>
            <a:lvl5pPr lvl="4" rtl="0" algn="ctr">
              <a:lnSpc>
                <a:spcPct val="100000"/>
              </a:lnSpc>
              <a:spcBef>
                <a:spcPts val="0"/>
              </a:spcBef>
              <a:spcAft>
                <a:spcPts val="0"/>
              </a:spcAft>
              <a:buNone/>
              <a:defRPr b="1">
                <a:solidFill>
                  <a:schemeClr val="accent4"/>
                </a:solidFill>
              </a:defRPr>
            </a:lvl5pPr>
            <a:lvl6pPr lvl="5" rtl="0" algn="ctr">
              <a:lnSpc>
                <a:spcPct val="100000"/>
              </a:lnSpc>
              <a:spcBef>
                <a:spcPts val="0"/>
              </a:spcBef>
              <a:spcAft>
                <a:spcPts val="0"/>
              </a:spcAft>
              <a:buNone/>
              <a:defRPr b="1">
                <a:solidFill>
                  <a:schemeClr val="accent4"/>
                </a:solidFill>
              </a:defRPr>
            </a:lvl6pPr>
            <a:lvl7pPr lvl="6" rtl="0" algn="ctr">
              <a:lnSpc>
                <a:spcPct val="100000"/>
              </a:lnSpc>
              <a:spcBef>
                <a:spcPts val="0"/>
              </a:spcBef>
              <a:spcAft>
                <a:spcPts val="0"/>
              </a:spcAft>
              <a:buNone/>
              <a:defRPr b="1">
                <a:solidFill>
                  <a:schemeClr val="accent4"/>
                </a:solidFill>
              </a:defRPr>
            </a:lvl7pPr>
            <a:lvl8pPr lvl="7" rtl="0" algn="ctr">
              <a:lnSpc>
                <a:spcPct val="100000"/>
              </a:lnSpc>
              <a:spcBef>
                <a:spcPts val="0"/>
              </a:spcBef>
              <a:spcAft>
                <a:spcPts val="0"/>
              </a:spcAft>
              <a:buNone/>
              <a:defRPr b="1">
                <a:solidFill>
                  <a:schemeClr val="accent4"/>
                </a:solidFill>
              </a:defRPr>
            </a:lvl8pPr>
            <a:lvl9pPr lvl="8" rtl="0" algn="ctr">
              <a:lnSpc>
                <a:spcPct val="100000"/>
              </a:lnSpc>
              <a:spcBef>
                <a:spcPts val="0"/>
              </a:spcBef>
              <a:spcAft>
                <a:spcPts val="0"/>
              </a:spcAft>
              <a:buNone/>
              <a:defRPr b="1">
                <a:solidFill>
                  <a:schemeClr val="accent4"/>
                </a:solidFill>
              </a:defRPr>
            </a:lvl9pPr>
          </a:lstStyle>
          <a:p/>
        </p:txBody>
      </p:sp>
      <p:sp>
        <p:nvSpPr>
          <p:cNvPr id="676" name="Google Shape;676;p32">
            <a:hlinkClick/>
          </p:cNvPr>
          <p:cNvSpPr txBox="1"/>
          <p:nvPr>
            <p:ph idx="6" type="subTitle"/>
          </p:nvPr>
        </p:nvSpPr>
        <p:spPr>
          <a:xfrm>
            <a:off x="5484355" y="3687388"/>
            <a:ext cx="2039100" cy="38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600">
                <a:solidFill>
                  <a:schemeClr val="accent4"/>
                </a:solidFill>
              </a:defRPr>
            </a:lvl1pPr>
            <a:lvl2pPr lvl="1" rtl="0" algn="ctr">
              <a:lnSpc>
                <a:spcPct val="100000"/>
              </a:lnSpc>
              <a:spcBef>
                <a:spcPts val="0"/>
              </a:spcBef>
              <a:spcAft>
                <a:spcPts val="0"/>
              </a:spcAft>
              <a:buNone/>
              <a:defRPr b="1">
                <a:solidFill>
                  <a:schemeClr val="accent4"/>
                </a:solidFill>
              </a:defRPr>
            </a:lvl2pPr>
            <a:lvl3pPr lvl="2" rtl="0" algn="ctr">
              <a:lnSpc>
                <a:spcPct val="100000"/>
              </a:lnSpc>
              <a:spcBef>
                <a:spcPts val="0"/>
              </a:spcBef>
              <a:spcAft>
                <a:spcPts val="0"/>
              </a:spcAft>
              <a:buNone/>
              <a:defRPr b="1">
                <a:solidFill>
                  <a:schemeClr val="accent4"/>
                </a:solidFill>
              </a:defRPr>
            </a:lvl3pPr>
            <a:lvl4pPr lvl="3" rtl="0" algn="ctr">
              <a:lnSpc>
                <a:spcPct val="100000"/>
              </a:lnSpc>
              <a:spcBef>
                <a:spcPts val="0"/>
              </a:spcBef>
              <a:spcAft>
                <a:spcPts val="0"/>
              </a:spcAft>
              <a:buNone/>
              <a:defRPr b="1">
                <a:solidFill>
                  <a:schemeClr val="accent4"/>
                </a:solidFill>
              </a:defRPr>
            </a:lvl4pPr>
            <a:lvl5pPr lvl="4" rtl="0" algn="ctr">
              <a:lnSpc>
                <a:spcPct val="100000"/>
              </a:lnSpc>
              <a:spcBef>
                <a:spcPts val="0"/>
              </a:spcBef>
              <a:spcAft>
                <a:spcPts val="0"/>
              </a:spcAft>
              <a:buNone/>
              <a:defRPr b="1">
                <a:solidFill>
                  <a:schemeClr val="accent4"/>
                </a:solidFill>
              </a:defRPr>
            </a:lvl5pPr>
            <a:lvl6pPr lvl="5" rtl="0" algn="ctr">
              <a:lnSpc>
                <a:spcPct val="100000"/>
              </a:lnSpc>
              <a:spcBef>
                <a:spcPts val="0"/>
              </a:spcBef>
              <a:spcAft>
                <a:spcPts val="0"/>
              </a:spcAft>
              <a:buNone/>
              <a:defRPr b="1">
                <a:solidFill>
                  <a:schemeClr val="accent4"/>
                </a:solidFill>
              </a:defRPr>
            </a:lvl6pPr>
            <a:lvl7pPr lvl="6" rtl="0" algn="ctr">
              <a:lnSpc>
                <a:spcPct val="100000"/>
              </a:lnSpc>
              <a:spcBef>
                <a:spcPts val="0"/>
              </a:spcBef>
              <a:spcAft>
                <a:spcPts val="0"/>
              </a:spcAft>
              <a:buNone/>
              <a:defRPr b="1">
                <a:solidFill>
                  <a:schemeClr val="accent4"/>
                </a:solidFill>
              </a:defRPr>
            </a:lvl7pPr>
            <a:lvl8pPr lvl="7" rtl="0" algn="ctr">
              <a:lnSpc>
                <a:spcPct val="100000"/>
              </a:lnSpc>
              <a:spcBef>
                <a:spcPts val="0"/>
              </a:spcBef>
              <a:spcAft>
                <a:spcPts val="0"/>
              </a:spcAft>
              <a:buNone/>
              <a:defRPr b="1">
                <a:solidFill>
                  <a:schemeClr val="accent4"/>
                </a:solidFill>
              </a:defRPr>
            </a:lvl8pPr>
            <a:lvl9pPr lvl="8" rtl="0" algn="ctr">
              <a:lnSpc>
                <a:spcPct val="100000"/>
              </a:lnSpc>
              <a:spcBef>
                <a:spcPts val="0"/>
              </a:spcBef>
              <a:spcAft>
                <a:spcPts val="0"/>
              </a:spcAft>
              <a:buNone/>
              <a:defRPr b="1">
                <a:solidFill>
                  <a:schemeClr val="accent4"/>
                </a:solidFil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677" name="Shape 677"/>
        <p:cNvGrpSpPr/>
        <p:nvPr/>
      </p:nvGrpSpPr>
      <p:grpSpPr>
        <a:xfrm>
          <a:off x="0" y="0"/>
          <a:ext cx="0" cy="0"/>
          <a:chOff x="0" y="0"/>
          <a:chExt cx="0" cy="0"/>
        </a:xfrm>
      </p:grpSpPr>
      <p:pic>
        <p:nvPicPr>
          <p:cNvPr id="678" name="Google Shape;678;p33"/>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679" name="Google Shape;679;p33"/>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680" name="Google Shape;680;p33"/>
          <p:cNvSpPr txBox="1"/>
          <p:nvPr>
            <p:ph idx="1" type="subTitle"/>
          </p:nvPr>
        </p:nvSpPr>
        <p:spPr>
          <a:xfrm>
            <a:off x="1629950" y="3828100"/>
            <a:ext cx="2332500" cy="69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Concert One"/>
              <a:buNone/>
              <a:defRPr sz="1600">
                <a:latin typeface="Concert One"/>
                <a:ea typeface="Concert One"/>
                <a:cs typeface="Concert One"/>
                <a:sym typeface="Concert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81" name="Google Shape;681;p33"/>
          <p:cNvSpPr txBox="1"/>
          <p:nvPr>
            <p:ph idx="2" type="body"/>
          </p:nvPr>
        </p:nvSpPr>
        <p:spPr>
          <a:xfrm>
            <a:off x="5044725" y="539500"/>
            <a:ext cx="3224400" cy="40692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Clr>
                <a:schemeClr val="dk2"/>
              </a:buClr>
              <a:buSzPts val="1400"/>
              <a:buChar char="●"/>
              <a:defRPr sz="1400">
                <a:solidFill>
                  <a:schemeClr val="dk2"/>
                </a:solidFill>
              </a:defRPr>
            </a:lvl1pPr>
            <a:lvl2pPr indent="-317500" lvl="1" marL="914400" rtl="0">
              <a:spcBef>
                <a:spcPts val="0"/>
              </a:spcBef>
              <a:spcAft>
                <a:spcPts val="0"/>
              </a:spcAft>
              <a:buClr>
                <a:schemeClr val="dk2"/>
              </a:buClr>
              <a:buSzPts val="1400"/>
              <a:buChar char="○"/>
              <a:defRPr>
                <a:solidFill>
                  <a:schemeClr val="dk2"/>
                </a:solidFill>
              </a:defRPr>
            </a:lvl2pPr>
            <a:lvl3pPr indent="-317500" lvl="2" marL="1371600" rtl="0">
              <a:spcBef>
                <a:spcPts val="1600"/>
              </a:spcBef>
              <a:spcAft>
                <a:spcPts val="0"/>
              </a:spcAft>
              <a:buClr>
                <a:schemeClr val="dk2"/>
              </a:buClr>
              <a:buSzPts val="1400"/>
              <a:buChar char="■"/>
              <a:defRPr>
                <a:solidFill>
                  <a:schemeClr val="dk2"/>
                </a:solidFill>
              </a:defRPr>
            </a:lvl3pPr>
            <a:lvl4pPr indent="-317500" lvl="3" marL="1828800" rtl="0">
              <a:spcBef>
                <a:spcPts val="1600"/>
              </a:spcBef>
              <a:spcAft>
                <a:spcPts val="0"/>
              </a:spcAft>
              <a:buClr>
                <a:schemeClr val="dk2"/>
              </a:buClr>
              <a:buSzPts val="1400"/>
              <a:buChar char="●"/>
              <a:defRPr>
                <a:solidFill>
                  <a:schemeClr val="dk2"/>
                </a:solidFill>
              </a:defRPr>
            </a:lvl4pPr>
            <a:lvl5pPr indent="-317500" lvl="4" marL="2286000" rtl="0">
              <a:spcBef>
                <a:spcPts val="1600"/>
              </a:spcBef>
              <a:spcAft>
                <a:spcPts val="0"/>
              </a:spcAft>
              <a:buClr>
                <a:schemeClr val="dk2"/>
              </a:buClr>
              <a:buSzPts val="1400"/>
              <a:buChar char="○"/>
              <a:defRPr>
                <a:solidFill>
                  <a:schemeClr val="dk2"/>
                </a:solidFill>
              </a:defRPr>
            </a:lvl5pPr>
            <a:lvl6pPr indent="-317500" lvl="5" marL="2743200" rtl="0">
              <a:spcBef>
                <a:spcPts val="1600"/>
              </a:spcBef>
              <a:spcAft>
                <a:spcPts val="0"/>
              </a:spcAft>
              <a:buClr>
                <a:schemeClr val="dk2"/>
              </a:buClr>
              <a:buSzPts val="1400"/>
              <a:buChar char="■"/>
              <a:defRPr>
                <a:solidFill>
                  <a:schemeClr val="dk2"/>
                </a:solidFill>
              </a:defRPr>
            </a:lvl6pPr>
            <a:lvl7pPr indent="-317500" lvl="6" marL="3200400" rtl="0">
              <a:spcBef>
                <a:spcPts val="1600"/>
              </a:spcBef>
              <a:spcAft>
                <a:spcPts val="0"/>
              </a:spcAft>
              <a:buClr>
                <a:schemeClr val="dk2"/>
              </a:buClr>
              <a:buSzPts val="1400"/>
              <a:buChar char="●"/>
              <a:defRPr>
                <a:solidFill>
                  <a:schemeClr val="dk2"/>
                </a:solidFill>
              </a:defRPr>
            </a:lvl7pPr>
            <a:lvl8pPr indent="-317500" lvl="7" marL="3657600" rtl="0">
              <a:spcBef>
                <a:spcPts val="1600"/>
              </a:spcBef>
              <a:spcAft>
                <a:spcPts val="0"/>
              </a:spcAft>
              <a:buClr>
                <a:schemeClr val="dk2"/>
              </a:buClr>
              <a:buSzPts val="1400"/>
              <a:buChar char="○"/>
              <a:defRPr>
                <a:solidFill>
                  <a:schemeClr val="dk2"/>
                </a:solidFill>
              </a:defRPr>
            </a:lvl8pPr>
            <a:lvl9pPr indent="-317500" lvl="8" marL="4114800" rtl="0">
              <a:spcBef>
                <a:spcPts val="1600"/>
              </a:spcBef>
              <a:spcAft>
                <a:spcPts val="1600"/>
              </a:spcAft>
              <a:buClr>
                <a:schemeClr val="dk2"/>
              </a:buClr>
              <a:buSzPts val="1400"/>
              <a:buChar char="■"/>
              <a:defRPr>
                <a:solidFill>
                  <a:schemeClr val="dk2"/>
                </a:solidFill>
              </a:defRPr>
            </a:lvl9pPr>
          </a:lstStyle>
          <a:p/>
        </p:txBody>
      </p:sp>
      <p:sp>
        <p:nvSpPr>
          <p:cNvPr id="682" name="Google Shape;682;p33"/>
          <p:cNvSpPr txBox="1"/>
          <p:nvPr>
            <p:ph type="title"/>
          </p:nvPr>
        </p:nvSpPr>
        <p:spPr>
          <a:xfrm>
            <a:off x="1002325" y="711181"/>
            <a:ext cx="2403900" cy="5727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8" name="Shape 68"/>
        <p:cNvGrpSpPr/>
        <p:nvPr/>
      </p:nvGrpSpPr>
      <p:grpSpPr>
        <a:xfrm>
          <a:off x="0" y="0"/>
          <a:ext cx="0" cy="0"/>
          <a:chOff x="0" y="0"/>
          <a:chExt cx="0" cy="0"/>
        </a:xfrm>
      </p:grpSpPr>
      <p:sp>
        <p:nvSpPr>
          <p:cNvPr id="69" name="Google Shape;69;p5"/>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
          <p:cNvSpPr/>
          <p:nvPr/>
        </p:nvSpPr>
        <p:spPr>
          <a:xfrm>
            <a:off x="1091993" y="595564"/>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
          <p:cNvSpPr txBox="1"/>
          <p:nvPr>
            <p:ph type="title"/>
          </p:nvPr>
        </p:nvSpPr>
        <p:spPr>
          <a:xfrm>
            <a:off x="1541075" y="544291"/>
            <a:ext cx="64869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b="1">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6" name="Google Shape;76;p5"/>
          <p:cNvSpPr txBox="1"/>
          <p:nvPr>
            <p:ph idx="1" type="subTitle"/>
          </p:nvPr>
        </p:nvSpPr>
        <p:spPr>
          <a:xfrm>
            <a:off x="1320425" y="2174825"/>
            <a:ext cx="2752800" cy="38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a:solidFill>
                  <a:schemeClr val="accent1"/>
                </a:solidFill>
              </a:defRPr>
            </a:lvl1pPr>
            <a:lvl2pPr lvl="1" rtl="0" algn="ctr">
              <a:lnSpc>
                <a:spcPct val="100000"/>
              </a:lnSpc>
              <a:spcBef>
                <a:spcPts val="0"/>
              </a:spcBef>
              <a:spcAft>
                <a:spcPts val="0"/>
              </a:spcAft>
              <a:buNone/>
              <a:defRPr b="1">
                <a:solidFill>
                  <a:schemeClr val="accent1"/>
                </a:solidFill>
              </a:defRPr>
            </a:lvl2pPr>
            <a:lvl3pPr lvl="2" rtl="0" algn="ctr">
              <a:lnSpc>
                <a:spcPct val="100000"/>
              </a:lnSpc>
              <a:spcBef>
                <a:spcPts val="0"/>
              </a:spcBef>
              <a:spcAft>
                <a:spcPts val="0"/>
              </a:spcAft>
              <a:buNone/>
              <a:defRPr b="1">
                <a:solidFill>
                  <a:schemeClr val="accent1"/>
                </a:solidFill>
              </a:defRPr>
            </a:lvl3pPr>
            <a:lvl4pPr lvl="3" rtl="0" algn="ctr">
              <a:lnSpc>
                <a:spcPct val="100000"/>
              </a:lnSpc>
              <a:spcBef>
                <a:spcPts val="0"/>
              </a:spcBef>
              <a:spcAft>
                <a:spcPts val="0"/>
              </a:spcAft>
              <a:buNone/>
              <a:defRPr b="1">
                <a:solidFill>
                  <a:schemeClr val="accent1"/>
                </a:solidFill>
              </a:defRPr>
            </a:lvl4pPr>
            <a:lvl5pPr lvl="4" rtl="0" algn="ctr">
              <a:lnSpc>
                <a:spcPct val="100000"/>
              </a:lnSpc>
              <a:spcBef>
                <a:spcPts val="0"/>
              </a:spcBef>
              <a:spcAft>
                <a:spcPts val="0"/>
              </a:spcAft>
              <a:buNone/>
              <a:defRPr b="1">
                <a:solidFill>
                  <a:schemeClr val="accent1"/>
                </a:solidFill>
              </a:defRPr>
            </a:lvl5pPr>
            <a:lvl6pPr lvl="5" rtl="0" algn="ctr">
              <a:lnSpc>
                <a:spcPct val="100000"/>
              </a:lnSpc>
              <a:spcBef>
                <a:spcPts val="0"/>
              </a:spcBef>
              <a:spcAft>
                <a:spcPts val="0"/>
              </a:spcAft>
              <a:buNone/>
              <a:defRPr b="1">
                <a:solidFill>
                  <a:schemeClr val="accent1"/>
                </a:solidFill>
              </a:defRPr>
            </a:lvl6pPr>
            <a:lvl7pPr lvl="6" rtl="0" algn="ctr">
              <a:lnSpc>
                <a:spcPct val="100000"/>
              </a:lnSpc>
              <a:spcBef>
                <a:spcPts val="0"/>
              </a:spcBef>
              <a:spcAft>
                <a:spcPts val="0"/>
              </a:spcAft>
              <a:buNone/>
              <a:defRPr b="1">
                <a:solidFill>
                  <a:schemeClr val="accent1"/>
                </a:solidFill>
              </a:defRPr>
            </a:lvl7pPr>
            <a:lvl8pPr lvl="7" rtl="0" algn="ctr">
              <a:lnSpc>
                <a:spcPct val="100000"/>
              </a:lnSpc>
              <a:spcBef>
                <a:spcPts val="0"/>
              </a:spcBef>
              <a:spcAft>
                <a:spcPts val="0"/>
              </a:spcAft>
              <a:buNone/>
              <a:defRPr b="1">
                <a:solidFill>
                  <a:schemeClr val="accent1"/>
                </a:solidFill>
              </a:defRPr>
            </a:lvl8pPr>
            <a:lvl9pPr lvl="8" rtl="0" algn="ctr">
              <a:lnSpc>
                <a:spcPct val="100000"/>
              </a:lnSpc>
              <a:spcBef>
                <a:spcPts val="0"/>
              </a:spcBef>
              <a:spcAft>
                <a:spcPts val="0"/>
              </a:spcAft>
              <a:buNone/>
              <a:defRPr b="1">
                <a:solidFill>
                  <a:schemeClr val="accent1"/>
                </a:solidFill>
              </a:defRPr>
            </a:lvl9pPr>
          </a:lstStyle>
          <a:p/>
        </p:txBody>
      </p:sp>
      <p:sp>
        <p:nvSpPr>
          <p:cNvPr id="77" name="Google Shape;77;p5"/>
          <p:cNvSpPr txBox="1"/>
          <p:nvPr>
            <p:ph idx="2" type="subTitle"/>
          </p:nvPr>
        </p:nvSpPr>
        <p:spPr>
          <a:xfrm>
            <a:off x="1439400" y="2574931"/>
            <a:ext cx="2514900" cy="106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solidFill>
                  <a:schemeClr val="dk2"/>
                </a:solidFill>
              </a:defRPr>
            </a:lvl1pPr>
            <a:lvl2pPr lvl="1" rtl="0" algn="ctr">
              <a:lnSpc>
                <a:spcPct val="100000"/>
              </a:lnSpc>
              <a:spcBef>
                <a:spcPts val="0"/>
              </a:spcBef>
              <a:spcAft>
                <a:spcPts val="0"/>
              </a:spcAft>
              <a:buNone/>
              <a:defRPr sz="1600">
                <a:solidFill>
                  <a:schemeClr val="dk2"/>
                </a:solidFill>
              </a:defRPr>
            </a:lvl2pPr>
            <a:lvl3pPr lvl="2" rtl="0" algn="ctr">
              <a:lnSpc>
                <a:spcPct val="100000"/>
              </a:lnSpc>
              <a:spcBef>
                <a:spcPts val="0"/>
              </a:spcBef>
              <a:spcAft>
                <a:spcPts val="0"/>
              </a:spcAft>
              <a:buNone/>
              <a:defRPr sz="1600">
                <a:solidFill>
                  <a:schemeClr val="dk2"/>
                </a:solidFill>
              </a:defRPr>
            </a:lvl3pPr>
            <a:lvl4pPr lvl="3" rtl="0" algn="ctr">
              <a:lnSpc>
                <a:spcPct val="100000"/>
              </a:lnSpc>
              <a:spcBef>
                <a:spcPts val="0"/>
              </a:spcBef>
              <a:spcAft>
                <a:spcPts val="0"/>
              </a:spcAft>
              <a:buNone/>
              <a:defRPr sz="1600">
                <a:solidFill>
                  <a:schemeClr val="dk2"/>
                </a:solidFill>
              </a:defRPr>
            </a:lvl4pPr>
            <a:lvl5pPr lvl="4" rtl="0" algn="ctr">
              <a:lnSpc>
                <a:spcPct val="100000"/>
              </a:lnSpc>
              <a:spcBef>
                <a:spcPts val="0"/>
              </a:spcBef>
              <a:spcAft>
                <a:spcPts val="0"/>
              </a:spcAft>
              <a:buNone/>
              <a:defRPr sz="1600">
                <a:solidFill>
                  <a:schemeClr val="dk2"/>
                </a:solidFill>
              </a:defRPr>
            </a:lvl5pPr>
            <a:lvl6pPr lvl="5" rtl="0" algn="ctr">
              <a:lnSpc>
                <a:spcPct val="100000"/>
              </a:lnSpc>
              <a:spcBef>
                <a:spcPts val="0"/>
              </a:spcBef>
              <a:spcAft>
                <a:spcPts val="0"/>
              </a:spcAft>
              <a:buNone/>
              <a:defRPr sz="1600">
                <a:solidFill>
                  <a:schemeClr val="dk2"/>
                </a:solidFill>
              </a:defRPr>
            </a:lvl6pPr>
            <a:lvl7pPr lvl="6" rtl="0" algn="ctr">
              <a:lnSpc>
                <a:spcPct val="100000"/>
              </a:lnSpc>
              <a:spcBef>
                <a:spcPts val="0"/>
              </a:spcBef>
              <a:spcAft>
                <a:spcPts val="0"/>
              </a:spcAft>
              <a:buNone/>
              <a:defRPr sz="1600">
                <a:solidFill>
                  <a:schemeClr val="dk2"/>
                </a:solidFill>
              </a:defRPr>
            </a:lvl7pPr>
            <a:lvl8pPr lvl="7" rtl="0" algn="ctr">
              <a:lnSpc>
                <a:spcPct val="100000"/>
              </a:lnSpc>
              <a:spcBef>
                <a:spcPts val="0"/>
              </a:spcBef>
              <a:spcAft>
                <a:spcPts val="0"/>
              </a:spcAft>
              <a:buNone/>
              <a:defRPr sz="1600">
                <a:solidFill>
                  <a:schemeClr val="dk2"/>
                </a:solidFill>
              </a:defRPr>
            </a:lvl8pPr>
            <a:lvl9pPr lvl="8" rtl="0" algn="ctr">
              <a:lnSpc>
                <a:spcPct val="100000"/>
              </a:lnSpc>
              <a:spcBef>
                <a:spcPts val="0"/>
              </a:spcBef>
              <a:spcAft>
                <a:spcPts val="0"/>
              </a:spcAft>
              <a:buNone/>
              <a:defRPr sz="1600">
                <a:solidFill>
                  <a:schemeClr val="dk2"/>
                </a:solidFill>
              </a:defRPr>
            </a:lvl9pPr>
          </a:lstStyle>
          <a:p/>
        </p:txBody>
      </p:sp>
      <p:sp>
        <p:nvSpPr>
          <p:cNvPr id="78" name="Google Shape;78;p5"/>
          <p:cNvSpPr txBox="1"/>
          <p:nvPr>
            <p:ph idx="3" type="subTitle"/>
          </p:nvPr>
        </p:nvSpPr>
        <p:spPr>
          <a:xfrm>
            <a:off x="5002150" y="2174825"/>
            <a:ext cx="2752200" cy="38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a:solidFill>
                  <a:schemeClr val="accent3"/>
                </a:solidFill>
              </a:defRPr>
            </a:lvl1pPr>
            <a:lvl2pPr lvl="1" rtl="0" algn="ctr">
              <a:lnSpc>
                <a:spcPct val="100000"/>
              </a:lnSpc>
              <a:spcBef>
                <a:spcPts val="0"/>
              </a:spcBef>
              <a:spcAft>
                <a:spcPts val="0"/>
              </a:spcAft>
              <a:buNone/>
              <a:defRPr b="1">
                <a:solidFill>
                  <a:schemeClr val="accent3"/>
                </a:solidFill>
              </a:defRPr>
            </a:lvl2pPr>
            <a:lvl3pPr lvl="2" rtl="0" algn="ctr">
              <a:lnSpc>
                <a:spcPct val="100000"/>
              </a:lnSpc>
              <a:spcBef>
                <a:spcPts val="0"/>
              </a:spcBef>
              <a:spcAft>
                <a:spcPts val="0"/>
              </a:spcAft>
              <a:buNone/>
              <a:defRPr b="1">
                <a:solidFill>
                  <a:schemeClr val="accent3"/>
                </a:solidFill>
              </a:defRPr>
            </a:lvl3pPr>
            <a:lvl4pPr lvl="3" rtl="0" algn="ctr">
              <a:lnSpc>
                <a:spcPct val="100000"/>
              </a:lnSpc>
              <a:spcBef>
                <a:spcPts val="0"/>
              </a:spcBef>
              <a:spcAft>
                <a:spcPts val="0"/>
              </a:spcAft>
              <a:buNone/>
              <a:defRPr b="1">
                <a:solidFill>
                  <a:schemeClr val="accent3"/>
                </a:solidFill>
              </a:defRPr>
            </a:lvl4pPr>
            <a:lvl5pPr lvl="4" rtl="0" algn="ctr">
              <a:lnSpc>
                <a:spcPct val="100000"/>
              </a:lnSpc>
              <a:spcBef>
                <a:spcPts val="0"/>
              </a:spcBef>
              <a:spcAft>
                <a:spcPts val="0"/>
              </a:spcAft>
              <a:buNone/>
              <a:defRPr b="1">
                <a:solidFill>
                  <a:schemeClr val="accent3"/>
                </a:solidFill>
              </a:defRPr>
            </a:lvl5pPr>
            <a:lvl6pPr lvl="5" rtl="0" algn="ctr">
              <a:lnSpc>
                <a:spcPct val="100000"/>
              </a:lnSpc>
              <a:spcBef>
                <a:spcPts val="0"/>
              </a:spcBef>
              <a:spcAft>
                <a:spcPts val="0"/>
              </a:spcAft>
              <a:buNone/>
              <a:defRPr b="1">
                <a:solidFill>
                  <a:schemeClr val="accent3"/>
                </a:solidFill>
              </a:defRPr>
            </a:lvl6pPr>
            <a:lvl7pPr lvl="6" rtl="0" algn="ctr">
              <a:lnSpc>
                <a:spcPct val="100000"/>
              </a:lnSpc>
              <a:spcBef>
                <a:spcPts val="0"/>
              </a:spcBef>
              <a:spcAft>
                <a:spcPts val="0"/>
              </a:spcAft>
              <a:buNone/>
              <a:defRPr b="1">
                <a:solidFill>
                  <a:schemeClr val="accent3"/>
                </a:solidFill>
              </a:defRPr>
            </a:lvl7pPr>
            <a:lvl8pPr lvl="7" rtl="0" algn="ctr">
              <a:lnSpc>
                <a:spcPct val="100000"/>
              </a:lnSpc>
              <a:spcBef>
                <a:spcPts val="0"/>
              </a:spcBef>
              <a:spcAft>
                <a:spcPts val="0"/>
              </a:spcAft>
              <a:buNone/>
              <a:defRPr b="1">
                <a:solidFill>
                  <a:schemeClr val="accent3"/>
                </a:solidFill>
              </a:defRPr>
            </a:lvl8pPr>
            <a:lvl9pPr lvl="8" rtl="0" algn="ctr">
              <a:lnSpc>
                <a:spcPct val="100000"/>
              </a:lnSpc>
              <a:spcBef>
                <a:spcPts val="0"/>
              </a:spcBef>
              <a:spcAft>
                <a:spcPts val="0"/>
              </a:spcAft>
              <a:buNone/>
              <a:defRPr b="1">
                <a:solidFill>
                  <a:schemeClr val="accent3"/>
                </a:solidFill>
              </a:defRPr>
            </a:lvl9pPr>
          </a:lstStyle>
          <a:p/>
        </p:txBody>
      </p:sp>
      <p:sp>
        <p:nvSpPr>
          <p:cNvPr id="79" name="Google Shape;79;p5"/>
          <p:cNvSpPr txBox="1"/>
          <p:nvPr>
            <p:ph idx="4" type="subTitle"/>
          </p:nvPr>
        </p:nvSpPr>
        <p:spPr>
          <a:xfrm>
            <a:off x="5111350" y="2576131"/>
            <a:ext cx="2514600" cy="1058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solidFill>
                  <a:schemeClr val="dk2"/>
                </a:solidFill>
              </a:defRPr>
            </a:lvl1pPr>
            <a:lvl2pPr lvl="1" rtl="0" algn="ctr">
              <a:lnSpc>
                <a:spcPct val="100000"/>
              </a:lnSpc>
              <a:spcBef>
                <a:spcPts val="0"/>
              </a:spcBef>
              <a:spcAft>
                <a:spcPts val="0"/>
              </a:spcAft>
              <a:buNone/>
              <a:defRPr sz="1600">
                <a:solidFill>
                  <a:schemeClr val="dk2"/>
                </a:solidFill>
              </a:defRPr>
            </a:lvl2pPr>
            <a:lvl3pPr lvl="2" rtl="0" algn="ctr">
              <a:lnSpc>
                <a:spcPct val="100000"/>
              </a:lnSpc>
              <a:spcBef>
                <a:spcPts val="0"/>
              </a:spcBef>
              <a:spcAft>
                <a:spcPts val="0"/>
              </a:spcAft>
              <a:buNone/>
              <a:defRPr sz="1600">
                <a:solidFill>
                  <a:schemeClr val="dk2"/>
                </a:solidFill>
              </a:defRPr>
            </a:lvl3pPr>
            <a:lvl4pPr lvl="3" rtl="0" algn="ctr">
              <a:lnSpc>
                <a:spcPct val="100000"/>
              </a:lnSpc>
              <a:spcBef>
                <a:spcPts val="0"/>
              </a:spcBef>
              <a:spcAft>
                <a:spcPts val="0"/>
              </a:spcAft>
              <a:buNone/>
              <a:defRPr sz="1600">
                <a:solidFill>
                  <a:schemeClr val="dk2"/>
                </a:solidFill>
              </a:defRPr>
            </a:lvl4pPr>
            <a:lvl5pPr lvl="4" rtl="0" algn="ctr">
              <a:lnSpc>
                <a:spcPct val="100000"/>
              </a:lnSpc>
              <a:spcBef>
                <a:spcPts val="0"/>
              </a:spcBef>
              <a:spcAft>
                <a:spcPts val="0"/>
              </a:spcAft>
              <a:buNone/>
              <a:defRPr sz="1600">
                <a:solidFill>
                  <a:schemeClr val="dk2"/>
                </a:solidFill>
              </a:defRPr>
            </a:lvl5pPr>
            <a:lvl6pPr lvl="5" rtl="0" algn="ctr">
              <a:lnSpc>
                <a:spcPct val="100000"/>
              </a:lnSpc>
              <a:spcBef>
                <a:spcPts val="0"/>
              </a:spcBef>
              <a:spcAft>
                <a:spcPts val="0"/>
              </a:spcAft>
              <a:buNone/>
              <a:defRPr sz="1600">
                <a:solidFill>
                  <a:schemeClr val="dk2"/>
                </a:solidFill>
              </a:defRPr>
            </a:lvl6pPr>
            <a:lvl7pPr lvl="6" rtl="0" algn="ctr">
              <a:lnSpc>
                <a:spcPct val="100000"/>
              </a:lnSpc>
              <a:spcBef>
                <a:spcPts val="0"/>
              </a:spcBef>
              <a:spcAft>
                <a:spcPts val="0"/>
              </a:spcAft>
              <a:buNone/>
              <a:defRPr sz="1600">
                <a:solidFill>
                  <a:schemeClr val="dk2"/>
                </a:solidFill>
              </a:defRPr>
            </a:lvl7pPr>
            <a:lvl8pPr lvl="7" rtl="0" algn="ctr">
              <a:lnSpc>
                <a:spcPct val="100000"/>
              </a:lnSpc>
              <a:spcBef>
                <a:spcPts val="0"/>
              </a:spcBef>
              <a:spcAft>
                <a:spcPts val="0"/>
              </a:spcAft>
              <a:buNone/>
              <a:defRPr sz="1600">
                <a:solidFill>
                  <a:schemeClr val="dk2"/>
                </a:solidFill>
              </a:defRPr>
            </a:lvl8pPr>
            <a:lvl9pPr lvl="8" rtl="0" algn="ctr">
              <a:lnSpc>
                <a:spcPct val="100000"/>
              </a:lnSpc>
              <a:spcBef>
                <a:spcPts val="0"/>
              </a:spcBef>
              <a:spcAft>
                <a:spcPts val="0"/>
              </a:spcAft>
              <a:buNone/>
              <a:defRPr sz="1600">
                <a:solidFill>
                  <a:schemeClr val="dk2"/>
                </a:solidFill>
              </a:defRPr>
            </a:lvl9pPr>
          </a:lstStyle>
          <a:p/>
        </p:txBody>
      </p:sp>
      <p:sp>
        <p:nvSpPr>
          <p:cNvPr id="80" name="Google Shape;80;p5"/>
          <p:cNvSpPr/>
          <p:nvPr/>
        </p:nvSpPr>
        <p:spPr>
          <a:xfrm>
            <a:off x="2558647" y="4821463"/>
            <a:ext cx="216636"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5"/>
          <p:cNvSpPr/>
          <p:nvPr/>
        </p:nvSpPr>
        <p:spPr>
          <a:xfrm>
            <a:off x="611317" y="34812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5"/>
          <p:cNvSpPr/>
          <p:nvPr/>
        </p:nvSpPr>
        <p:spPr>
          <a:xfrm>
            <a:off x="750617" y="12464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5"/>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5"/>
          <p:cNvSpPr/>
          <p:nvPr/>
        </p:nvSpPr>
        <p:spPr>
          <a:xfrm>
            <a:off x="552867" y="457641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444367" y="2791127"/>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326011" y="179762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1375100" y="326378"/>
            <a:ext cx="64293" cy="64293"/>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5"/>
          <p:cNvSpPr/>
          <p:nvPr/>
        </p:nvSpPr>
        <p:spPr>
          <a:xfrm>
            <a:off x="1375092" y="48093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5"/>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369936" y="107070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1" name="Shape 91"/>
        <p:cNvGrpSpPr/>
        <p:nvPr/>
      </p:nvGrpSpPr>
      <p:grpSpPr>
        <a:xfrm>
          <a:off x="0" y="0"/>
          <a:ext cx="0" cy="0"/>
          <a:chOff x="0" y="0"/>
          <a:chExt cx="0" cy="0"/>
        </a:xfrm>
      </p:grpSpPr>
      <p:sp>
        <p:nvSpPr>
          <p:cNvPr id="92" name="Google Shape;92;p6"/>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6"/>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6"/>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1091993" y="595564"/>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txBox="1"/>
          <p:nvPr>
            <p:ph type="title"/>
          </p:nvPr>
        </p:nvSpPr>
        <p:spPr>
          <a:xfrm>
            <a:off x="1541075" y="539500"/>
            <a:ext cx="6486900" cy="478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2800"/>
              <a:buNone/>
              <a:defRPr b="1">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9" name="Google Shape;99;p6"/>
          <p:cNvSpPr/>
          <p:nvPr/>
        </p:nvSpPr>
        <p:spPr>
          <a:xfrm>
            <a:off x="3728847" y="4696125"/>
            <a:ext cx="216636"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7409543" y="4903485"/>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488567" y="36401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721392" y="13164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566617" y="4896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6"/>
          <p:cNvSpPr/>
          <p:nvPr/>
        </p:nvSpPr>
        <p:spPr>
          <a:xfrm>
            <a:off x="1919817" y="490346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6"/>
          <p:cNvSpPr/>
          <p:nvPr/>
        </p:nvSpPr>
        <p:spPr>
          <a:xfrm>
            <a:off x="6461092" y="4771427"/>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6"/>
          <p:cNvSpPr/>
          <p:nvPr/>
        </p:nvSpPr>
        <p:spPr>
          <a:xfrm>
            <a:off x="412198" y="159375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6"/>
          <p:cNvSpPr/>
          <p:nvPr/>
        </p:nvSpPr>
        <p:spPr>
          <a:xfrm>
            <a:off x="4872225" y="326378"/>
            <a:ext cx="64293" cy="64293"/>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6"/>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6"/>
          <p:cNvSpPr/>
          <p:nvPr/>
        </p:nvSpPr>
        <p:spPr>
          <a:xfrm>
            <a:off x="965573" y="121897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
          <p:cNvSpPr/>
          <p:nvPr/>
        </p:nvSpPr>
        <p:spPr>
          <a:xfrm>
            <a:off x="2007997" y="189025"/>
            <a:ext cx="216636"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
          <p:cNvSpPr/>
          <p:nvPr/>
        </p:nvSpPr>
        <p:spPr>
          <a:xfrm>
            <a:off x="6035368" y="297660"/>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3" name="Shape 113"/>
        <p:cNvGrpSpPr/>
        <p:nvPr/>
      </p:nvGrpSpPr>
      <p:grpSpPr>
        <a:xfrm>
          <a:off x="0" y="0"/>
          <a:ext cx="0" cy="0"/>
          <a:chOff x="0" y="0"/>
          <a:chExt cx="0" cy="0"/>
        </a:xfrm>
      </p:grpSpPr>
      <p:sp>
        <p:nvSpPr>
          <p:cNvPr id="114" name="Google Shape;114;p7"/>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
          <p:cNvSpPr/>
          <p:nvPr/>
        </p:nvSpPr>
        <p:spPr>
          <a:xfrm>
            <a:off x="1091993" y="595564"/>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
          <p:cNvSpPr txBox="1"/>
          <p:nvPr>
            <p:ph type="title"/>
          </p:nvPr>
        </p:nvSpPr>
        <p:spPr>
          <a:xfrm>
            <a:off x="1541075" y="544291"/>
            <a:ext cx="64869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b="1">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1" name="Google Shape;121;p7"/>
          <p:cNvSpPr txBox="1"/>
          <p:nvPr>
            <p:ph idx="1" type="subTitle"/>
          </p:nvPr>
        </p:nvSpPr>
        <p:spPr>
          <a:xfrm>
            <a:off x="4778845" y="2124500"/>
            <a:ext cx="3073200" cy="1215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600">
                <a:solidFill>
                  <a:schemeClr val="dk2"/>
                </a:solidFill>
              </a:defRPr>
            </a:lvl1pPr>
            <a:lvl2pPr lvl="1" rtl="0">
              <a:lnSpc>
                <a:spcPct val="100000"/>
              </a:lnSpc>
              <a:spcBef>
                <a:spcPts val="0"/>
              </a:spcBef>
              <a:spcAft>
                <a:spcPts val="0"/>
              </a:spcAft>
              <a:buNone/>
              <a:defRPr sz="1600">
                <a:solidFill>
                  <a:schemeClr val="dk2"/>
                </a:solidFill>
              </a:defRPr>
            </a:lvl2pPr>
            <a:lvl3pPr lvl="2" rtl="0">
              <a:lnSpc>
                <a:spcPct val="100000"/>
              </a:lnSpc>
              <a:spcBef>
                <a:spcPts val="0"/>
              </a:spcBef>
              <a:spcAft>
                <a:spcPts val="0"/>
              </a:spcAft>
              <a:buNone/>
              <a:defRPr sz="1600">
                <a:solidFill>
                  <a:schemeClr val="dk2"/>
                </a:solidFill>
              </a:defRPr>
            </a:lvl3pPr>
            <a:lvl4pPr lvl="3" rtl="0">
              <a:lnSpc>
                <a:spcPct val="100000"/>
              </a:lnSpc>
              <a:spcBef>
                <a:spcPts val="0"/>
              </a:spcBef>
              <a:spcAft>
                <a:spcPts val="0"/>
              </a:spcAft>
              <a:buNone/>
              <a:defRPr sz="1600">
                <a:solidFill>
                  <a:schemeClr val="dk2"/>
                </a:solidFill>
              </a:defRPr>
            </a:lvl4pPr>
            <a:lvl5pPr lvl="4" rtl="0">
              <a:lnSpc>
                <a:spcPct val="100000"/>
              </a:lnSpc>
              <a:spcBef>
                <a:spcPts val="0"/>
              </a:spcBef>
              <a:spcAft>
                <a:spcPts val="0"/>
              </a:spcAft>
              <a:buNone/>
              <a:defRPr sz="1600">
                <a:solidFill>
                  <a:schemeClr val="dk2"/>
                </a:solidFill>
              </a:defRPr>
            </a:lvl5pPr>
            <a:lvl6pPr lvl="5" rtl="0">
              <a:lnSpc>
                <a:spcPct val="100000"/>
              </a:lnSpc>
              <a:spcBef>
                <a:spcPts val="0"/>
              </a:spcBef>
              <a:spcAft>
                <a:spcPts val="0"/>
              </a:spcAft>
              <a:buNone/>
              <a:defRPr sz="1600">
                <a:solidFill>
                  <a:schemeClr val="dk2"/>
                </a:solidFill>
              </a:defRPr>
            </a:lvl6pPr>
            <a:lvl7pPr lvl="6" rtl="0">
              <a:lnSpc>
                <a:spcPct val="100000"/>
              </a:lnSpc>
              <a:spcBef>
                <a:spcPts val="0"/>
              </a:spcBef>
              <a:spcAft>
                <a:spcPts val="0"/>
              </a:spcAft>
              <a:buNone/>
              <a:defRPr sz="1600">
                <a:solidFill>
                  <a:schemeClr val="dk2"/>
                </a:solidFill>
              </a:defRPr>
            </a:lvl7pPr>
            <a:lvl8pPr lvl="7" rtl="0">
              <a:lnSpc>
                <a:spcPct val="100000"/>
              </a:lnSpc>
              <a:spcBef>
                <a:spcPts val="0"/>
              </a:spcBef>
              <a:spcAft>
                <a:spcPts val="0"/>
              </a:spcAft>
              <a:buNone/>
              <a:defRPr sz="1600">
                <a:solidFill>
                  <a:schemeClr val="dk2"/>
                </a:solidFill>
              </a:defRPr>
            </a:lvl8pPr>
            <a:lvl9pPr lvl="8" rtl="0">
              <a:lnSpc>
                <a:spcPct val="100000"/>
              </a:lnSpc>
              <a:spcBef>
                <a:spcPts val="0"/>
              </a:spcBef>
              <a:spcAft>
                <a:spcPts val="0"/>
              </a:spcAft>
              <a:buNone/>
              <a:defRPr sz="1600">
                <a:solidFill>
                  <a:schemeClr val="dk2"/>
                </a:solidFill>
              </a:defRPr>
            </a:lvl9pPr>
          </a:lstStyle>
          <a:p/>
        </p:txBody>
      </p:sp>
      <p:sp>
        <p:nvSpPr>
          <p:cNvPr id="122" name="Google Shape;122;p7"/>
          <p:cNvSpPr/>
          <p:nvPr/>
        </p:nvSpPr>
        <p:spPr>
          <a:xfrm>
            <a:off x="3728847" y="4696125"/>
            <a:ext cx="216636"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
          <p:cNvSpPr/>
          <p:nvPr/>
        </p:nvSpPr>
        <p:spPr>
          <a:xfrm>
            <a:off x="7409543" y="4903485"/>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
          <p:cNvSpPr/>
          <p:nvPr/>
        </p:nvSpPr>
        <p:spPr>
          <a:xfrm>
            <a:off x="488567" y="36401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
          <p:cNvSpPr/>
          <p:nvPr/>
        </p:nvSpPr>
        <p:spPr>
          <a:xfrm>
            <a:off x="721392" y="13164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
          <p:cNvSpPr/>
          <p:nvPr/>
        </p:nvSpPr>
        <p:spPr>
          <a:xfrm>
            <a:off x="795217" y="44396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
          <p:cNvSpPr/>
          <p:nvPr/>
        </p:nvSpPr>
        <p:spPr>
          <a:xfrm>
            <a:off x="1919817" y="490346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
          <p:cNvSpPr/>
          <p:nvPr/>
        </p:nvSpPr>
        <p:spPr>
          <a:xfrm>
            <a:off x="6461092" y="4771427"/>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
          <p:cNvSpPr/>
          <p:nvPr/>
        </p:nvSpPr>
        <p:spPr>
          <a:xfrm>
            <a:off x="412198" y="159375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
          <p:cNvSpPr/>
          <p:nvPr/>
        </p:nvSpPr>
        <p:spPr>
          <a:xfrm>
            <a:off x="4872225" y="326378"/>
            <a:ext cx="64293" cy="64293"/>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
          <p:cNvSpPr/>
          <p:nvPr/>
        </p:nvSpPr>
        <p:spPr>
          <a:xfrm>
            <a:off x="965573" y="121897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
          <p:cNvSpPr/>
          <p:nvPr/>
        </p:nvSpPr>
        <p:spPr>
          <a:xfrm>
            <a:off x="2007997" y="189025"/>
            <a:ext cx="216636"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35" name="Shape 135"/>
        <p:cNvGrpSpPr/>
        <p:nvPr/>
      </p:nvGrpSpPr>
      <p:grpSpPr>
        <a:xfrm>
          <a:off x="0" y="0"/>
          <a:ext cx="0" cy="0"/>
          <a:chOff x="0" y="0"/>
          <a:chExt cx="0" cy="0"/>
        </a:xfrm>
      </p:grpSpPr>
      <p:sp>
        <p:nvSpPr>
          <p:cNvPr id="136" name="Google Shape;136;p8"/>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8"/>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txBox="1"/>
          <p:nvPr>
            <p:ph type="title"/>
          </p:nvPr>
        </p:nvSpPr>
        <p:spPr>
          <a:xfrm>
            <a:off x="1541075" y="532381"/>
            <a:ext cx="6474600" cy="500700"/>
          </a:xfrm>
          <a:prstGeom prst="rect">
            <a:avLst/>
          </a:prstGeom>
        </p:spPr>
        <p:txBody>
          <a:bodyPr anchorCtr="0" anchor="ctr" bIns="91425" lIns="91425" spcFirstLastPara="1" rIns="91425" wrap="square" tIns="91425">
            <a:noAutofit/>
          </a:bodyPr>
          <a:lstStyle>
            <a:lvl1pPr lvl="0">
              <a:spcBef>
                <a:spcPts val="0"/>
              </a:spcBef>
              <a:spcAft>
                <a:spcPts val="0"/>
              </a:spcAft>
              <a:buSzPts val="3400"/>
              <a:buNone/>
              <a:defRPr b="1">
                <a:solidFill>
                  <a:schemeClr val="accent4"/>
                </a:solidFill>
              </a:defRPr>
            </a:lvl1pPr>
            <a:lvl2pPr lvl="1">
              <a:spcBef>
                <a:spcPts val="0"/>
              </a:spcBef>
              <a:spcAft>
                <a:spcPts val="0"/>
              </a:spcAft>
              <a:buSzPts val="3500"/>
              <a:buNone/>
              <a:defRPr b="1" sz="3500"/>
            </a:lvl2pPr>
            <a:lvl3pPr lvl="2">
              <a:spcBef>
                <a:spcPts val="0"/>
              </a:spcBef>
              <a:spcAft>
                <a:spcPts val="0"/>
              </a:spcAft>
              <a:buSzPts val="3500"/>
              <a:buNone/>
              <a:defRPr b="1" sz="3500"/>
            </a:lvl3pPr>
            <a:lvl4pPr lvl="3">
              <a:spcBef>
                <a:spcPts val="0"/>
              </a:spcBef>
              <a:spcAft>
                <a:spcPts val="0"/>
              </a:spcAft>
              <a:buSzPts val="3500"/>
              <a:buNone/>
              <a:defRPr b="1" sz="3500"/>
            </a:lvl4pPr>
            <a:lvl5pPr lvl="4">
              <a:spcBef>
                <a:spcPts val="0"/>
              </a:spcBef>
              <a:spcAft>
                <a:spcPts val="0"/>
              </a:spcAft>
              <a:buSzPts val="3500"/>
              <a:buNone/>
              <a:defRPr b="1" sz="3500"/>
            </a:lvl5pPr>
            <a:lvl6pPr lvl="5">
              <a:spcBef>
                <a:spcPts val="0"/>
              </a:spcBef>
              <a:spcAft>
                <a:spcPts val="0"/>
              </a:spcAft>
              <a:buSzPts val="3500"/>
              <a:buNone/>
              <a:defRPr b="1" sz="3500"/>
            </a:lvl6pPr>
            <a:lvl7pPr lvl="6">
              <a:spcBef>
                <a:spcPts val="0"/>
              </a:spcBef>
              <a:spcAft>
                <a:spcPts val="0"/>
              </a:spcAft>
              <a:buSzPts val="3500"/>
              <a:buNone/>
              <a:defRPr b="1" sz="3500"/>
            </a:lvl7pPr>
            <a:lvl8pPr lvl="7">
              <a:spcBef>
                <a:spcPts val="0"/>
              </a:spcBef>
              <a:spcAft>
                <a:spcPts val="0"/>
              </a:spcAft>
              <a:buSzPts val="3500"/>
              <a:buNone/>
              <a:defRPr b="1" sz="3500"/>
            </a:lvl8pPr>
            <a:lvl9pPr lvl="8">
              <a:spcBef>
                <a:spcPts val="0"/>
              </a:spcBef>
              <a:spcAft>
                <a:spcPts val="0"/>
              </a:spcAft>
              <a:buSzPts val="3500"/>
              <a:buNone/>
              <a:defRPr b="1" sz="3500"/>
            </a:lvl9pPr>
          </a:lstStyle>
          <a:p/>
        </p:txBody>
      </p:sp>
      <p:sp>
        <p:nvSpPr>
          <p:cNvPr id="141" name="Google Shape;141;p8"/>
          <p:cNvSpPr/>
          <p:nvPr/>
        </p:nvSpPr>
        <p:spPr>
          <a:xfrm>
            <a:off x="611317" y="34812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8"/>
          <p:cNvSpPr/>
          <p:nvPr/>
        </p:nvSpPr>
        <p:spPr>
          <a:xfrm>
            <a:off x="750617" y="12464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552867" y="457641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444367" y="2791127"/>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8"/>
          <p:cNvSpPr/>
          <p:nvPr/>
        </p:nvSpPr>
        <p:spPr>
          <a:xfrm>
            <a:off x="326011" y="179762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8"/>
          <p:cNvSpPr/>
          <p:nvPr/>
        </p:nvSpPr>
        <p:spPr>
          <a:xfrm>
            <a:off x="1375100" y="326378"/>
            <a:ext cx="64293" cy="64293"/>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369936" y="107070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0" name="Shape 150"/>
        <p:cNvGrpSpPr/>
        <p:nvPr/>
      </p:nvGrpSpPr>
      <p:grpSpPr>
        <a:xfrm>
          <a:off x="0" y="0"/>
          <a:ext cx="0" cy="0"/>
          <a:chOff x="0" y="0"/>
          <a:chExt cx="0" cy="0"/>
        </a:xfrm>
      </p:grpSpPr>
      <p:sp>
        <p:nvSpPr>
          <p:cNvPr id="151" name="Google Shape;151;p9"/>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9"/>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9"/>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9"/>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9"/>
          <p:cNvSpPr/>
          <p:nvPr/>
        </p:nvSpPr>
        <p:spPr>
          <a:xfrm>
            <a:off x="1018850" y="552950"/>
            <a:ext cx="7009200" cy="1382400"/>
          </a:xfrm>
          <a:prstGeom prst="roundRect">
            <a:avLst>
              <a:gd fmla="val 16667" name="adj"/>
            </a:avLst>
          </a:prstGeom>
          <a:solidFill>
            <a:schemeClr val="lt1"/>
          </a:solidFill>
          <a:ln>
            <a:noFill/>
          </a:ln>
          <a:effectLst>
            <a:outerShdw blurRad="57150" rotWithShape="0" algn="bl" dir="5400000" dist="19050">
              <a:schemeClr val="dk2">
                <a:alpha val="3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9"/>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
          <p:cNvSpPr/>
          <p:nvPr/>
        </p:nvSpPr>
        <p:spPr>
          <a:xfrm>
            <a:off x="1091993" y="595564"/>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
          <p:cNvSpPr txBox="1"/>
          <p:nvPr>
            <p:ph type="title"/>
          </p:nvPr>
        </p:nvSpPr>
        <p:spPr>
          <a:xfrm>
            <a:off x="1541075" y="539500"/>
            <a:ext cx="64869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9" name="Google Shape;159;p9"/>
          <p:cNvSpPr txBox="1"/>
          <p:nvPr>
            <p:ph idx="1" type="subTitle"/>
          </p:nvPr>
        </p:nvSpPr>
        <p:spPr>
          <a:xfrm>
            <a:off x="1274825" y="1278175"/>
            <a:ext cx="6545700" cy="388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60" name="Google Shape;160;p9"/>
          <p:cNvSpPr/>
          <p:nvPr/>
        </p:nvSpPr>
        <p:spPr>
          <a:xfrm>
            <a:off x="509614" y="3412221"/>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69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
          <p:cNvSpPr/>
          <p:nvPr/>
        </p:nvSpPr>
        <p:spPr>
          <a:xfrm>
            <a:off x="327018" y="3106498"/>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9"/>
          <p:cNvSpPr/>
          <p:nvPr/>
        </p:nvSpPr>
        <p:spPr>
          <a:xfrm>
            <a:off x="2690727" y="4678448"/>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9"/>
          <p:cNvSpPr/>
          <p:nvPr/>
        </p:nvSpPr>
        <p:spPr>
          <a:xfrm>
            <a:off x="482643" y="4841673"/>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9"/>
          <p:cNvSpPr/>
          <p:nvPr/>
        </p:nvSpPr>
        <p:spPr>
          <a:xfrm>
            <a:off x="1592614" y="4741721"/>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69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9"/>
          <p:cNvSpPr/>
          <p:nvPr/>
        </p:nvSpPr>
        <p:spPr>
          <a:xfrm>
            <a:off x="742164" y="4080446"/>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69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9"/>
          <p:cNvSpPr/>
          <p:nvPr/>
        </p:nvSpPr>
        <p:spPr>
          <a:xfrm>
            <a:off x="432118" y="1371323"/>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9"/>
          <p:cNvSpPr/>
          <p:nvPr/>
        </p:nvSpPr>
        <p:spPr>
          <a:xfrm>
            <a:off x="942739" y="2375496"/>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69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8" name="Shape 168"/>
        <p:cNvGrpSpPr/>
        <p:nvPr/>
      </p:nvGrpSpPr>
      <p:grpSpPr>
        <a:xfrm>
          <a:off x="0" y="0"/>
          <a:ext cx="0" cy="0"/>
          <a:chOff x="0" y="0"/>
          <a:chExt cx="0" cy="0"/>
        </a:xfrm>
      </p:grpSpPr>
      <p:sp>
        <p:nvSpPr>
          <p:cNvPr id="169" name="Google Shape;169;p10"/>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0"/>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0"/>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0"/>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0"/>
          <p:cNvSpPr txBox="1"/>
          <p:nvPr>
            <p:ph idx="1" type="body"/>
          </p:nvPr>
        </p:nvSpPr>
        <p:spPr>
          <a:xfrm flipH="1">
            <a:off x="962214" y="1941675"/>
            <a:ext cx="3858900" cy="1106100"/>
          </a:xfrm>
          <a:prstGeom prst="rect">
            <a:avLst/>
          </a:prstGeom>
        </p:spPr>
        <p:txBody>
          <a:bodyPr anchorCtr="0" anchor="ctr" bIns="91425" lIns="91425" spcFirstLastPara="1" rIns="91425" wrap="square" tIns="91425">
            <a:noAutofit/>
          </a:bodyPr>
          <a:lstStyle>
            <a:lvl1pPr indent="-228600" lvl="0" marL="457200" algn="r">
              <a:lnSpc>
                <a:spcPct val="100000"/>
              </a:lnSpc>
              <a:spcBef>
                <a:spcPts val="0"/>
              </a:spcBef>
              <a:spcAft>
                <a:spcPts val="0"/>
              </a:spcAft>
              <a:buSzPts val="1800"/>
              <a:buNone/>
              <a:defRPr b="1" sz="2000">
                <a:solidFill>
                  <a:schemeClr val="accent2"/>
                </a:solidFill>
              </a:defRPr>
            </a:lvl1pPr>
          </a:lstStyle>
          <a:p/>
        </p:txBody>
      </p:sp>
      <p:sp>
        <p:nvSpPr>
          <p:cNvPr id="174" name="Google Shape;174;p10"/>
          <p:cNvSpPr/>
          <p:nvPr/>
        </p:nvSpPr>
        <p:spPr>
          <a:xfrm flipH="1" rot="10800000">
            <a:off x="288918" y="1786363"/>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0"/>
          <p:cNvSpPr/>
          <p:nvPr/>
        </p:nvSpPr>
        <p:spPr>
          <a:xfrm flipH="1" rot="10800000">
            <a:off x="1529143" y="3609988"/>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0"/>
          <p:cNvSpPr/>
          <p:nvPr/>
        </p:nvSpPr>
        <p:spPr>
          <a:xfrm flipH="1" rot="10800000">
            <a:off x="2364764" y="1095635"/>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69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0"/>
          <p:cNvSpPr/>
          <p:nvPr/>
        </p:nvSpPr>
        <p:spPr>
          <a:xfrm flipH="1" rot="10800000">
            <a:off x="6036693" y="4781413"/>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0"/>
          <p:cNvSpPr/>
          <p:nvPr/>
        </p:nvSpPr>
        <p:spPr>
          <a:xfrm flipH="1" rot="10800000">
            <a:off x="6854068" y="286288"/>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0"/>
          <p:cNvSpPr/>
          <p:nvPr/>
        </p:nvSpPr>
        <p:spPr>
          <a:xfrm flipH="1" rot="10800000">
            <a:off x="3125443" y="4781413"/>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0"/>
          <p:cNvSpPr/>
          <p:nvPr/>
        </p:nvSpPr>
        <p:spPr>
          <a:xfrm flipH="1" rot="10800000">
            <a:off x="941939" y="3088285"/>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69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0"/>
          <p:cNvSpPr/>
          <p:nvPr/>
        </p:nvSpPr>
        <p:spPr>
          <a:xfrm flipH="1" rot="10800000">
            <a:off x="2734127" y="4116860"/>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69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0"/>
          <p:cNvSpPr/>
          <p:nvPr/>
        </p:nvSpPr>
        <p:spPr>
          <a:xfrm flipH="1" rot="10800000">
            <a:off x="5001489" y="478235"/>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69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0"/>
          <p:cNvSpPr/>
          <p:nvPr/>
        </p:nvSpPr>
        <p:spPr>
          <a:xfrm flipH="1" rot="10800000">
            <a:off x="1260993" y="4611826"/>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0"/>
          <p:cNvSpPr/>
          <p:nvPr/>
        </p:nvSpPr>
        <p:spPr>
          <a:xfrm flipH="1" rot="10800000">
            <a:off x="610889" y="4512685"/>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69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0"/>
          <p:cNvSpPr/>
          <p:nvPr/>
        </p:nvSpPr>
        <p:spPr>
          <a:xfrm flipH="1" rot="10800000">
            <a:off x="1211039" y="575772"/>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69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0"/>
          <p:cNvSpPr txBox="1"/>
          <p:nvPr>
            <p:ph idx="2" type="subTitle"/>
          </p:nvPr>
        </p:nvSpPr>
        <p:spPr>
          <a:xfrm flipH="1">
            <a:off x="2528114" y="3212827"/>
            <a:ext cx="2113200" cy="3915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sz="1600">
                <a:solidFill>
                  <a:schemeClr val="dk2"/>
                </a:solidFill>
              </a:defRPr>
            </a:lvl1pPr>
            <a:lvl2pPr lvl="1" rtl="0" algn="r">
              <a:lnSpc>
                <a:spcPct val="100000"/>
              </a:lnSpc>
              <a:spcBef>
                <a:spcPts val="0"/>
              </a:spcBef>
              <a:spcAft>
                <a:spcPts val="0"/>
              </a:spcAft>
              <a:buNone/>
              <a:defRPr sz="1600">
                <a:solidFill>
                  <a:schemeClr val="dk2"/>
                </a:solidFill>
              </a:defRPr>
            </a:lvl2pPr>
            <a:lvl3pPr lvl="2" rtl="0" algn="r">
              <a:lnSpc>
                <a:spcPct val="100000"/>
              </a:lnSpc>
              <a:spcBef>
                <a:spcPts val="0"/>
              </a:spcBef>
              <a:spcAft>
                <a:spcPts val="0"/>
              </a:spcAft>
              <a:buNone/>
              <a:defRPr sz="1600">
                <a:solidFill>
                  <a:schemeClr val="dk2"/>
                </a:solidFill>
              </a:defRPr>
            </a:lvl3pPr>
            <a:lvl4pPr lvl="3" rtl="0" algn="r">
              <a:lnSpc>
                <a:spcPct val="100000"/>
              </a:lnSpc>
              <a:spcBef>
                <a:spcPts val="0"/>
              </a:spcBef>
              <a:spcAft>
                <a:spcPts val="0"/>
              </a:spcAft>
              <a:buNone/>
              <a:defRPr sz="1600">
                <a:solidFill>
                  <a:schemeClr val="dk2"/>
                </a:solidFill>
              </a:defRPr>
            </a:lvl4pPr>
            <a:lvl5pPr lvl="4" rtl="0" algn="r">
              <a:lnSpc>
                <a:spcPct val="100000"/>
              </a:lnSpc>
              <a:spcBef>
                <a:spcPts val="0"/>
              </a:spcBef>
              <a:spcAft>
                <a:spcPts val="0"/>
              </a:spcAft>
              <a:buNone/>
              <a:defRPr sz="1600">
                <a:solidFill>
                  <a:schemeClr val="dk2"/>
                </a:solidFill>
              </a:defRPr>
            </a:lvl5pPr>
            <a:lvl6pPr lvl="5" rtl="0" algn="r">
              <a:lnSpc>
                <a:spcPct val="100000"/>
              </a:lnSpc>
              <a:spcBef>
                <a:spcPts val="0"/>
              </a:spcBef>
              <a:spcAft>
                <a:spcPts val="0"/>
              </a:spcAft>
              <a:buNone/>
              <a:defRPr sz="1600">
                <a:solidFill>
                  <a:schemeClr val="dk2"/>
                </a:solidFill>
              </a:defRPr>
            </a:lvl6pPr>
            <a:lvl7pPr lvl="6" rtl="0" algn="r">
              <a:lnSpc>
                <a:spcPct val="100000"/>
              </a:lnSpc>
              <a:spcBef>
                <a:spcPts val="0"/>
              </a:spcBef>
              <a:spcAft>
                <a:spcPts val="0"/>
              </a:spcAft>
              <a:buNone/>
              <a:defRPr sz="1600">
                <a:solidFill>
                  <a:schemeClr val="dk2"/>
                </a:solidFill>
              </a:defRPr>
            </a:lvl7pPr>
            <a:lvl8pPr lvl="7" rtl="0" algn="r">
              <a:lnSpc>
                <a:spcPct val="100000"/>
              </a:lnSpc>
              <a:spcBef>
                <a:spcPts val="0"/>
              </a:spcBef>
              <a:spcAft>
                <a:spcPts val="0"/>
              </a:spcAft>
              <a:buNone/>
              <a:defRPr sz="1600">
                <a:solidFill>
                  <a:schemeClr val="dk2"/>
                </a:solidFill>
              </a:defRPr>
            </a:lvl8pPr>
            <a:lvl9pPr lvl="8" rtl="0" algn="r">
              <a:lnSpc>
                <a:spcPct val="100000"/>
              </a:lnSpc>
              <a:spcBef>
                <a:spcPts val="0"/>
              </a:spcBef>
              <a:spcAft>
                <a:spcPts val="0"/>
              </a:spcAft>
              <a:buNone/>
              <a:defRPr sz="1600">
                <a:solidFill>
                  <a:schemeClr val="dk2"/>
                </a:solidFill>
              </a:defRPr>
            </a:lvl9pPr>
          </a:lstStyle>
          <a:p/>
        </p:txBody>
      </p:sp>
      <p:sp>
        <p:nvSpPr>
          <p:cNvPr id="187" name="Google Shape;187;p10"/>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0"/>
          <p:cNvSpPr/>
          <p:nvPr/>
        </p:nvSpPr>
        <p:spPr>
          <a:xfrm>
            <a:off x="1091993" y="595564"/>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2.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14375" y="445025"/>
            <a:ext cx="82179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1pPr>
            <a:lvl2pPr lvl="1">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2pPr>
            <a:lvl3pPr lvl="2">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3pPr>
            <a:lvl4pPr lvl="3">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4pPr>
            <a:lvl5pPr lvl="4">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5pPr>
            <a:lvl6pPr lvl="5">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6pPr>
            <a:lvl7pPr lvl="6">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7pPr>
            <a:lvl8pPr lvl="7">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8pPr>
            <a:lvl9pPr lvl="8">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9pPr>
          </a:lstStyle>
          <a:p/>
        </p:txBody>
      </p:sp>
      <p:sp>
        <p:nvSpPr>
          <p:cNvPr id="7" name="Google Shape;7;p1"/>
          <p:cNvSpPr txBox="1"/>
          <p:nvPr>
            <p:ph idx="1" type="body"/>
          </p:nvPr>
        </p:nvSpPr>
        <p:spPr>
          <a:xfrm>
            <a:off x="506850" y="1152475"/>
            <a:ext cx="83253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Ubuntu"/>
              <a:buChar char="●"/>
              <a:defRPr sz="1800">
                <a:solidFill>
                  <a:schemeClr val="dk1"/>
                </a:solidFill>
                <a:latin typeface="Ubuntu"/>
                <a:ea typeface="Ubuntu"/>
                <a:cs typeface="Ubuntu"/>
                <a:sym typeface="Ubuntu"/>
              </a:defRPr>
            </a:lvl1pPr>
            <a:lvl2pPr indent="-317500" lvl="1" marL="914400">
              <a:lnSpc>
                <a:spcPct val="115000"/>
              </a:lnSpc>
              <a:spcBef>
                <a:spcPts val="1600"/>
              </a:spcBef>
              <a:spcAft>
                <a:spcPts val="0"/>
              </a:spcAft>
              <a:buClr>
                <a:schemeClr val="dk1"/>
              </a:buClr>
              <a:buSzPts val="1400"/>
              <a:buFont typeface="Ubuntu"/>
              <a:buChar char="○"/>
              <a:defRPr>
                <a:solidFill>
                  <a:schemeClr val="dk1"/>
                </a:solidFill>
                <a:latin typeface="Ubuntu"/>
                <a:ea typeface="Ubuntu"/>
                <a:cs typeface="Ubuntu"/>
                <a:sym typeface="Ubuntu"/>
              </a:defRPr>
            </a:lvl2pPr>
            <a:lvl3pPr indent="-317500" lvl="2" marL="1371600">
              <a:lnSpc>
                <a:spcPct val="115000"/>
              </a:lnSpc>
              <a:spcBef>
                <a:spcPts val="1600"/>
              </a:spcBef>
              <a:spcAft>
                <a:spcPts val="0"/>
              </a:spcAft>
              <a:buClr>
                <a:schemeClr val="dk1"/>
              </a:buClr>
              <a:buSzPts val="1400"/>
              <a:buFont typeface="Ubuntu"/>
              <a:buChar char="■"/>
              <a:defRPr>
                <a:solidFill>
                  <a:schemeClr val="dk1"/>
                </a:solidFill>
                <a:latin typeface="Ubuntu"/>
                <a:ea typeface="Ubuntu"/>
                <a:cs typeface="Ubuntu"/>
                <a:sym typeface="Ubuntu"/>
              </a:defRPr>
            </a:lvl3pPr>
            <a:lvl4pPr indent="-317500" lvl="3" marL="1828800">
              <a:lnSpc>
                <a:spcPct val="115000"/>
              </a:lnSpc>
              <a:spcBef>
                <a:spcPts val="1600"/>
              </a:spcBef>
              <a:spcAft>
                <a:spcPts val="0"/>
              </a:spcAft>
              <a:buClr>
                <a:schemeClr val="dk1"/>
              </a:buClr>
              <a:buSzPts val="1400"/>
              <a:buFont typeface="Ubuntu"/>
              <a:buChar char="●"/>
              <a:defRPr>
                <a:solidFill>
                  <a:schemeClr val="dk1"/>
                </a:solidFill>
                <a:latin typeface="Ubuntu"/>
                <a:ea typeface="Ubuntu"/>
                <a:cs typeface="Ubuntu"/>
                <a:sym typeface="Ubuntu"/>
              </a:defRPr>
            </a:lvl4pPr>
            <a:lvl5pPr indent="-317500" lvl="4" marL="2286000">
              <a:lnSpc>
                <a:spcPct val="115000"/>
              </a:lnSpc>
              <a:spcBef>
                <a:spcPts val="1600"/>
              </a:spcBef>
              <a:spcAft>
                <a:spcPts val="0"/>
              </a:spcAft>
              <a:buClr>
                <a:schemeClr val="dk1"/>
              </a:buClr>
              <a:buSzPts val="1400"/>
              <a:buFont typeface="Ubuntu"/>
              <a:buChar char="○"/>
              <a:defRPr>
                <a:solidFill>
                  <a:schemeClr val="dk1"/>
                </a:solidFill>
                <a:latin typeface="Ubuntu"/>
                <a:ea typeface="Ubuntu"/>
                <a:cs typeface="Ubuntu"/>
                <a:sym typeface="Ubuntu"/>
              </a:defRPr>
            </a:lvl5pPr>
            <a:lvl6pPr indent="-317500" lvl="5" marL="2743200">
              <a:lnSpc>
                <a:spcPct val="115000"/>
              </a:lnSpc>
              <a:spcBef>
                <a:spcPts val="1600"/>
              </a:spcBef>
              <a:spcAft>
                <a:spcPts val="0"/>
              </a:spcAft>
              <a:buClr>
                <a:schemeClr val="dk1"/>
              </a:buClr>
              <a:buSzPts val="1400"/>
              <a:buFont typeface="Ubuntu"/>
              <a:buChar char="■"/>
              <a:defRPr>
                <a:solidFill>
                  <a:schemeClr val="dk1"/>
                </a:solidFill>
                <a:latin typeface="Ubuntu"/>
                <a:ea typeface="Ubuntu"/>
                <a:cs typeface="Ubuntu"/>
                <a:sym typeface="Ubuntu"/>
              </a:defRPr>
            </a:lvl6pPr>
            <a:lvl7pPr indent="-317500" lvl="6" marL="3200400">
              <a:lnSpc>
                <a:spcPct val="115000"/>
              </a:lnSpc>
              <a:spcBef>
                <a:spcPts val="1600"/>
              </a:spcBef>
              <a:spcAft>
                <a:spcPts val="0"/>
              </a:spcAft>
              <a:buClr>
                <a:schemeClr val="dk1"/>
              </a:buClr>
              <a:buSzPts val="1400"/>
              <a:buFont typeface="Ubuntu"/>
              <a:buChar char="●"/>
              <a:defRPr>
                <a:solidFill>
                  <a:schemeClr val="dk1"/>
                </a:solidFill>
                <a:latin typeface="Ubuntu"/>
                <a:ea typeface="Ubuntu"/>
                <a:cs typeface="Ubuntu"/>
                <a:sym typeface="Ubuntu"/>
              </a:defRPr>
            </a:lvl7pPr>
            <a:lvl8pPr indent="-317500" lvl="7" marL="3657600">
              <a:lnSpc>
                <a:spcPct val="115000"/>
              </a:lnSpc>
              <a:spcBef>
                <a:spcPts val="1600"/>
              </a:spcBef>
              <a:spcAft>
                <a:spcPts val="0"/>
              </a:spcAft>
              <a:buClr>
                <a:schemeClr val="dk1"/>
              </a:buClr>
              <a:buSzPts val="1400"/>
              <a:buFont typeface="Ubuntu"/>
              <a:buChar char="○"/>
              <a:defRPr>
                <a:solidFill>
                  <a:schemeClr val="dk1"/>
                </a:solidFill>
                <a:latin typeface="Ubuntu"/>
                <a:ea typeface="Ubuntu"/>
                <a:cs typeface="Ubuntu"/>
                <a:sym typeface="Ubuntu"/>
              </a:defRPr>
            </a:lvl8pPr>
            <a:lvl9pPr indent="-317500" lvl="8" marL="4114800">
              <a:lnSpc>
                <a:spcPct val="115000"/>
              </a:lnSpc>
              <a:spcBef>
                <a:spcPts val="1600"/>
              </a:spcBef>
              <a:spcAft>
                <a:spcPts val="1600"/>
              </a:spcAft>
              <a:buClr>
                <a:schemeClr val="dk1"/>
              </a:buClr>
              <a:buSzPts val="1400"/>
              <a:buFont typeface="Ubuntu"/>
              <a:buChar char="■"/>
              <a:defRPr>
                <a:solidFill>
                  <a:schemeClr val="dk1"/>
                </a:solidFill>
                <a:latin typeface="Ubuntu"/>
                <a:ea typeface="Ubuntu"/>
                <a:cs typeface="Ubuntu"/>
                <a:sym typeface="Ubuntu"/>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slide" Target="/ppt/slides/slide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slide" Target="/ppt/slides/slide9.xml"/><Relationship Id="rId4" Type="http://schemas.openxmlformats.org/officeDocument/2006/relationships/slide" Target="/ppt/slides/slide9.xml"/><Relationship Id="rId5" Type="http://schemas.openxmlformats.org/officeDocument/2006/relationships/slide" Target="/ppt/slides/slide3.xml"/><Relationship Id="rId6" Type="http://schemas.openxmlformats.org/officeDocument/2006/relationships/slide" Target="/ppt/slides/slide10.xml"/><Relationship Id="rId7" Type="http://schemas.openxmlformats.org/officeDocument/2006/relationships/slide" Target="/ppt/slid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slide" Target="/ppt/slides/slide9.xml"/><Relationship Id="rId4" Type="http://schemas.openxmlformats.org/officeDocument/2006/relationships/slide" Target="/ppt/slides/slide9.xml"/><Relationship Id="rId5" Type="http://schemas.openxmlformats.org/officeDocument/2006/relationships/slide" Target="/ppt/slides/slide12.xml"/><Relationship Id="rId6" Type="http://schemas.openxmlformats.org/officeDocument/2006/relationships/slide" Target="/ppt/slides/slide12.xml"/><Relationship Id="rId7" Type="http://schemas.openxmlformats.org/officeDocument/2006/relationships/image" Target="../media/image4.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 Id="rId3" Type="http://schemas.openxmlformats.org/officeDocument/2006/relationships/slide" Target="/ppt/slides/slide10.xml"/><Relationship Id="rId4" Type="http://schemas.openxmlformats.org/officeDocument/2006/relationships/slide" Target="/ppt/slides/slide9.xml"/><Relationship Id="rId5" Type="http://schemas.openxmlformats.org/officeDocument/2006/relationships/slide" Target="/ppt/slides/slide10.xml"/><Relationship Id="rId6" Type="http://schemas.openxmlformats.org/officeDocument/2006/relationships/slide" Target="/ppt/slides/slide10.xml"/><Relationship Id="rId7" Type="http://schemas.openxmlformats.org/officeDocument/2006/relationships/slide" Target="/ppt/slides/slide9.xml"/><Relationship Id="rId8" Type="http://schemas.openxmlformats.org/officeDocument/2006/relationships/slide" Target="/ppt/slides/slide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 Id="rId3" Type="http://schemas.openxmlformats.org/officeDocument/2006/relationships/slide" Target="/ppt/slides/slide10.xml"/><Relationship Id="rId4" Type="http://schemas.openxmlformats.org/officeDocument/2006/relationships/slide" Target="/ppt/slides/slide9.xml"/><Relationship Id="rId5" Type="http://schemas.openxmlformats.org/officeDocument/2006/relationships/slide" Target="/ppt/slides/slide10.xml"/><Relationship Id="rId6" Type="http://schemas.openxmlformats.org/officeDocument/2006/relationships/slide" Target="/ppt/slides/slide10.xml"/><Relationship Id="rId7" Type="http://schemas.openxmlformats.org/officeDocument/2006/relationships/slide" Target="/ppt/slides/slide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 Id="rId3" Type="http://schemas.openxmlformats.org/officeDocument/2006/relationships/slide" Target="/ppt/slides/slide8.xml"/><Relationship Id="rId4" Type="http://schemas.openxmlformats.org/officeDocument/2006/relationships/slide" Target="/ppt/slides/slide8.xml"/><Relationship Id="rId5" Type="http://schemas.openxmlformats.org/officeDocument/2006/relationships/slide" Target="/ppt/slid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 Id="rId3" Type="http://schemas.openxmlformats.org/officeDocument/2006/relationships/slide" Target="/ppt/slides/slide10.xml"/><Relationship Id="rId4" Type="http://schemas.openxmlformats.org/officeDocument/2006/relationships/slide" Target="/ppt/slides/slide10.xml"/><Relationship Id="rId5" Type="http://schemas.openxmlformats.org/officeDocument/2006/relationships/slide" Target="/ppt/slides/slide9.xml"/><Relationship Id="rId6"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 Id="rId3" Type="http://schemas.openxmlformats.org/officeDocument/2006/relationships/slide" Target="/ppt/slides/slide10.xml"/><Relationship Id="rId4" Type="http://schemas.openxmlformats.org/officeDocument/2006/relationships/slide" Target="/ppt/slides/slide9.xml"/><Relationship Id="rId5" Type="http://schemas.openxmlformats.org/officeDocument/2006/relationships/slide" Target="/ppt/slides/slide10.xml"/><Relationship Id="rId6" Type="http://schemas.openxmlformats.org/officeDocument/2006/relationships/slide" Target="/ppt/slides/slide10.xml"/><Relationship Id="rId7" Type="http://schemas.openxmlformats.org/officeDocument/2006/relationships/slide" Target="/ppt/slides/slide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slide" Target="/ppt/slides/slide8.xml"/><Relationship Id="rId4" Type="http://schemas.openxmlformats.org/officeDocument/2006/relationships/slide" Target="/ppt/slides/slide8.xml"/><Relationship Id="rId5" Type="http://schemas.openxmlformats.org/officeDocument/2006/relationships/slide" Target="/ppt/slides/slide3.xml"/><Relationship Id="rId6" Type="http://schemas.openxmlformats.org/officeDocument/2006/relationships/image" Target="../media/image3.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9.xml"/><Relationship Id="rId3" Type="http://schemas.openxmlformats.org/officeDocument/2006/relationships/slide" Target="/ppt/slides/slide8.xml"/><Relationship Id="rId4" Type="http://schemas.openxmlformats.org/officeDocument/2006/relationships/slide" Target="/ppt/slides/slide8.xml"/><Relationship Id="rId9" Type="http://schemas.openxmlformats.org/officeDocument/2006/relationships/slide" Target="/ppt/slides/slide10.xml"/><Relationship Id="rId5" Type="http://schemas.openxmlformats.org/officeDocument/2006/relationships/slide" Target="/ppt/slides/slide9.xml"/><Relationship Id="rId6" Type="http://schemas.openxmlformats.org/officeDocument/2006/relationships/slide" Target="/ppt/slides/slide9.xml"/><Relationship Id="rId7" Type="http://schemas.openxmlformats.org/officeDocument/2006/relationships/slide" Target="/ppt/slides/slide3.xml"/><Relationship Id="rId8" Type="http://schemas.openxmlformats.org/officeDocument/2006/relationships/slide" Target="/ppt/slides/slide10.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686" name="Shape 686"/>
        <p:cNvGrpSpPr/>
        <p:nvPr/>
      </p:nvGrpSpPr>
      <p:grpSpPr>
        <a:xfrm>
          <a:off x="0" y="0"/>
          <a:ext cx="0" cy="0"/>
          <a:chOff x="0" y="0"/>
          <a:chExt cx="0" cy="0"/>
        </a:xfrm>
      </p:grpSpPr>
      <p:sp>
        <p:nvSpPr>
          <p:cNvPr id="687" name="Google Shape;687;p34"/>
          <p:cNvSpPr txBox="1"/>
          <p:nvPr>
            <p:ph type="ctrTitle"/>
          </p:nvPr>
        </p:nvSpPr>
        <p:spPr>
          <a:xfrm>
            <a:off x="713250" y="923623"/>
            <a:ext cx="7717500" cy="90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accent1"/>
                </a:solidFill>
              </a:rPr>
              <a:t>F</a:t>
            </a:r>
            <a:r>
              <a:rPr lang="en">
                <a:solidFill>
                  <a:schemeClr val="accent4"/>
                </a:solidFill>
              </a:rPr>
              <a:t>i</a:t>
            </a:r>
            <a:r>
              <a:rPr lang="en">
                <a:solidFill>
                  <a:schemeClr val="accent3"/>
                </a:solidFill>
              </a:rPr>
              <a:t>l</a:t>
            </a:r>
            <a:r>
              <a:rPr lang="en">
                <a:solidFill>
                  <a:schemeClr val="accent1"/>
                </a:solidFill>
              </a:rPr>
              <a:t>e </a:t>
            </a:r>
            <a:r>
              <a:rPr lang="en">
                <a:solidFill>
                  <a:schemeClr val="accent2"/>
                </a:solidFill>
              </a:rPr>
              <a:t>S</a:t>
            </a:r>
            <a:r>
              <a:rPr lang="en">
                <a:solidFill>
                  <a:schemeClr val="accent4"/>
                </a:solidFill>
              </a:rPr>
              <a:t>y</a:t>
            </a:r>
            <a:r>
              <a:rPr lang="en">
                <a:solidFill>
                  <a:schemeClr val="accent1"/>
                </a:solidFill>
              </a:rPr>
              <a:t>s</a:t>
            </a:r>
            <a:r>
              <a:rPr lang="en">
                <a:solidFill>
                  <a:schemeClr val="accent2"/>
                </a:solidFill>
              </a:rPr>
              <a:t>t</a:t>
            </a:r>
            <a:r>
              <a:rPr lang="en">
                <a:solidFill>
                  <a:schemeClr val="accent3"/>
                </a:solidFill>
              </a:rPr>
              <a:t>e</a:t>
            </a:r>
            <a:r>
              <a:rPr lang="en">
                <a:solidFill>
                  <a:schemeClr val="accent4"/>
                </a:solidFill>
              </a:rPr>
              <a:t>m</a:t>
            </a:r>
            <a:r>
              <a:rPr lang="en">
                <a:solidFill>
                  <a:schemeClr val="accent2"/>
                </a:solidFill>
              </a:rPr>
              <a:t>s</a:t>
            </a:r>
            <a:endParaRPr>
              <a:solidFill>
                <a:schemeClr val="accent3"/>
              </a:solidFill>
            </a:endParaRPr>
          </a:p>
        </p:txBody>
      </p:sp>
      <p:sp>
        <p:nvSpPr>
          <p:cNvPr id="688" name="Google Shape;688;p34"/>
          <p:cNvSpPr txBox="1"/>
          <p:nvPr>
            <p:ph idx="1" type="subTitle"/>
          </p:nvPr>
        </p:nvSpPr>
        <p:spPr>
          <a:xfrm>
            <a:off x="1884890" y="1904300"/>
            <a:ext cx="5373900" cy="52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 Introduction </a:t>
            </a:r>
            <a:endParaRPr/>
          </a:p>
        </p:txBody>
      </p:sp>
      <p:cxnSp>
        <p:nvCxnSpPr>
          <p:cNvPr id="689" name="Google Shape;689;p34"/>
          <p:cNvCxnSpPr/>
          <p:nvPr/>
        </p:nvCxnSpPr>
        <p:spPr>
          <a:xfrm>
            <a:off x="5530400" y="1981262"/>
            <a:ext cx="0" cy="366600"/>
          </a:xfrm>
          <a:prstGeom prst="straightConnector1">
            <a:avLst/>
          </a:prstGeom>
          <a:noFill/>
          <a:ln cap="flat" cmpd="sng" w="9525">
            <a:solidFill>
              <a:schemeClr val="dk2"/>
            </a:solidFill>
            <a:prstDash val="solid"/>
            <a:round/>
            <a:headEnd len="med" w="med" type="none"/>
            <a:tailEnd len="med" w="med" type="none"/>
          </a:ln>
        </p:spPr>
      </p:cxnSp>
      <p:grpSp>
        <p:nvGrpSpPr>
          <p:cNvPr id="690" name="Google Shape;690;p34"/>
          <p:cNvGrpSpPr/>
          <p:nvPr/>
        </p:nvGrpSpPr>
        <p:grpSpPr>
          <a:xfrm>
            <a:off x="3918522" y="3359205"/>
            <a:ext cx="1282707" cy="1335931"/>
            <a:chOff x="3918522" y="3286956"/>
            <a:chExt cx="1282707" cy="1335931"/>
          </a:xfrm>
        </p:grpSpPr>
        <p:sp>
          <p:nvSpPr>
            <p:cNvPr id="691" name="Google Shape;691;p34"/>
            <p:cNvSpPr/>
            <p:nvPr/>
          </p:nvSpPr>
          <p:spPr>
            <a:xfrm>
              <a:off x="4409662" y="4416181"/>
              <a:ext cx="192689" cy="133775"/>
            </a:xfrm>
            <a:custGeom>
              <a:rect b="b" l="l" r="r" t="t"/>
              <a:pathLst>
                <a:path extrusionOk="0" h="11510" w="16579">
                  <a:moveTo>
                    <a:pt x="12196" y="0"/>
                  </a:moveTo>
                  <a:cubicBezTo>
                    <a:pt x="8194" y="0"/>
                    <a:pt x="443" y="1974"/>
                    <a:pt x="443" y="1974"/>
                  </a:cubicBezTo>
                  <a:lnTo>
                    <a:pt x="1" y="9608"/>
                  </a:lnTo>
                  <a:lnTo>
                    <a:pt x="9645" y="11231"/>
                  </a:lnTo>
                  <a:cubicBezTo>
                    <a:pt x="9645" y="11231"/>
                    <a:pt x="10521" y="11509"/>
                    <a:pt x="11634" y="11509"/>
                  </a:cubicBezTo>
                  <a:cubicBezTo>
                    <a:pt x="13470" y="11509"/>
                    <a:pt x="15950" y="10751"/>
                    <a:pt x="16191" y="6732"/>
                  </a:cubicBezTo>
                  <a:cubicBezTo>
                    <a:pt x="16578" y="278"/>
                    <a:pt x="13554" y="112"/>
                    <a:pt x="13554" y="112"/>
                  </a:cubicBezTo>
                  <a:cubicBezTo>
                    <a:pt x="13184" y="34"/>
                    <a:pt x="12722" y="0"/>
                    <a:pt x="1219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4"/>
            <p:cNvSpPr/>
            <p:nvPr/>
          </p:nvSpPr>
          <p:spPr>
            <a:xfrm>
              <a:off x="4012150" y="3436337"/>
              <a:ext cx="1090927" cy="580059"/>
            </a:xfrm>
            <a:custGeom>
              <a:rect b="b" l="l" r="r" t="t"/>
              <a:pathLst>
                <a:path extrusionOk="0" h="42387" w="79718">
                  <a:moveTo>
                    <a:pt x="38891" y="1"/>
                  </a:moveTo>
                  <a:lnTo>
                    <a:pt x="19325" y="5883"/>
                  </a:lnTo>
                  <a:cubicBezTo>
                    <a:pt x="18259" y="5438"/>
                    <a:pt x="17164" y="5234"/>
                    <a:pt x="16085" y="5234"/>
                  </a:cubicBezTo>
                  <a:cubicBezTo>
                    <a:pt x="8977" y="5234"/>
                    <a:pt x="2559" y="14096"/>
                    <a:pt x="9331" y="21428"/>
                  </a:cubicBezTo>
                  <a:cubicBezTo>
                    <a:pt x="9331" y="21428"/>
                    <a:pt x="0" y="37785"/>
                    <a:pt x="18846" y="41565"/>
                  </a:cubicBezTo>
                  <a:cubicBezTo>
                    <a:pt x="21721" y="42140"/>
                    <a:pt x="24208" y="42387"/>
                    <a:pt x="26360" y="42387"/>
                  </a:cubicBezTo>
                  <a:cubicBezTo>
                    <a:pt x="36413" y="42387"/>
                    <a:pt x="39151" y="37010"/>
                    <a:pt x="39849" y="34687"/>
                  </a:cubicBezTo>
                  <a:cubicBezTo>
                    <a:pt x="40563" y="37010"/>
                    <a:pt x="43304" y="42387"/>
                    <a:pt x="53357" y="42387"/>
                  </a:cubicBezTo>
                  <a:cubicBezTo>
                    <a:pt x="55509" y="42387"/>
                    <a:pt x="57997" y="42140"/>
                    <a:pt x="60871" y="41565"/>
                  </a:cubicBezTo>
                  <a:cubicBezTo>
                    <a:pt x="79717" y="37785"/>
                    <a:pt x="70368" y="21447"/>
                    <a:pt x="70368" y="21447"/>
                  </a:cubicBezTo>
                  <a:cubicBezTo>
                    <a:pt x="77156" y="14098"/>
                    <a:pt x="70739" y="5234"/>
                    <a:pt x="63632" y="5234"/>
                  </a:cubicBezTo>
                  <a:cubicBezTo>
                    <a:pt x="62553" y="5234"/>
                    <a:pt x="61459" y="5438"/>
                    <a:pt x="60392" y="5883"/>
                  </a:cubicBezTo>
                  <a:lnTo>
                    <a:pt x="4082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4"/>
            <p:cNvSpPr/>
            <p:nvPr/>
          </p:nvSpPr>
          <p:spPr>
            <a:xfrm>
              <a:off x="4234452" y="4160562"/>
              <a:ext cx="623576" cy="222597"/>
            </a:xfrm>
            <a:custGeom>
              <a:rect b="b" l="l" r="r" t="t"/>
              <a:pathLst>
                <a:path extrusionOk="0" h="16266" w="45567">
                  <a:moveTo>
                    <a:pt x="1" y="1"/>
                  </a:moveTo>
                  <a:lnTo>
                    <a:pt x="1" y="16265"/>
                  </a:lnTo>
                  <a:lnTo>
                    <a:pt x="45567" y="16265"/>
                  </a:lnTo>
                  <a:lnTo>
                    <a:pt x="455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4"/>
            <p:cNvSpPr/>
            <p:nvPr/>
          </p:nvSpPr>
          <p:spPr>
            <a:xfrm>
              <a:off x="3918522" y="4191256"/>
              <a:ext cx="925395" cy="356435"/>
            </a:xfrm>
            <a:custGeom>
              <a:rect b="b" l="l" r="r" t="t"/>
              <a:pathLst>
                <a:path extrusionOk="0" h="26046" w="67622">
                  <a:moveTo>
                    <a:pt x="15395" y="0"/>
                  </a:moveTo>
                  <a:cubicBezTo>
                    <a:pt x="11476" y="0"/>
                    <a:pt x="7066" y="1286"/>
                    <a:pt x="4758" y="6296"/>
                  </a:cubicBezTo>
                  <a:cubicBezTo>
                    <a:pt x="1" y="16585"/>
                    <a:pt x="19381" y="18854"/>
                    <a:pt x="19381" y="18854"/>
                  </a:cubicBezTo>
                  <a:lnTo>
                    <a:pt x="58936" y="24386"/>
                  </a:lnTo>
                  <a:cubicBezTo>
                    <a:pt x="62937" y="24957"/>
                    <a:pt x="67179" y="26045"/>
                    <a:pt x="67179" y="26045"/>
                  </a:cubicBezTo>
                  <a:lnTo>
                    <a:pt x="67621" y="18411"/>
                  </a:lnTo>
                  <a:cubicBezTo>
                    <a:pt x="66588" y="18300"/>
                    <a:pt x="65427" y="18116"/>
                    <a:pt x="64247" y="17876"/>
                  </a:cubicBezTo>
                  <a:lnTo>
                    <a:pt x="23106" y="1428"/>
                  </a:lnTo>
                  <a:cubicBezTo>
                    <a:pt x="23106" y="1428"/>
                    <a:pt x="19524" y="0"/>
                    <a:pt x="15395" y="0"/>
                  </a:cubicBezTo>
                  <a:close/>
                </a:path>
              </a:pathLst>
            </a:custGeom>
            <a:solidFill>
              <a:srgbClr val="FBB3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4"/>
            <p:cNvSpPr/>
            <p:nvPr/>
          </p:nvSpPr>
          <p:spPr>
            <a:xfrm>
              <a:off x="4348265" y="4264030"/>
              <a:ext cx="510772" cy="345227"/>
            </a:xfrm>
            <a:custGeom>
              <a:rect b="b" l="l" r="r" t="t"/>
              <a:pathLst>
                <a:path extrusionOk="0" h="25227" w="37324">
                  <a:moveTo>
                    <a:pt x="5367" y="0"/>
                  </a:moveTo>
                  <a:lnTo>
                    <a:pt x="0" y="19787"/>
                  </a:lnTo>
                  <a:lnTo>
                    <a:pt x="37324" y="25227"/>
                  </a:lnTo>
                  <a:lnTo>
                    <a:pt x="37010" y="8907"/>
                  </a:lnTo>
                  <a:lnTo>
                    <a:pt x="536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4"/>
            <p:cNvSpPr/>
            <p:nvPr/>
          </p:nvSpPr>
          <p:spPr>
            <a:xfrm>
              <a:off x="4426744" y="4278919"/>
              <a:ext cx="71175" cy="245300"/>
            </a:xfrm>
            <a:custGeom>
              <a:rect b="b" l="l" r="r" t="t"/>
              <a:pathLst>
                <a:path extrusionOk="0" fill="none" h="17925" w="5201">
                  <a:moveTo>
                    <a:pt x="5201" y="0"/>
                  </a:moveTo>
                  <a:lnTo>
                    <a:pt x="0" y="17924"/>
                  </a:lnTo>
                </a:path>
              </a:pathLst>
            </a:custGeom>
            <a:noFill/>
            <a:ln cap="flat" cmpd="sng" w="25350">
              <a:solidFill>
                <a:srgbClr val="FFFFFF"/>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4"/>
            <p:cNvSpPr/>
            <p:nvPr/>
          </p:nvSpPr>
          <p:spPr>
            <a:xfrm>
              <a:off x="4359116" y="4280178"/>
              <a:ext cx="71175" cy="245300"/>
            </a:xfrm>
            <a:custGeom>
              <a:rect b="b" l="l" r="r" t="t"/>
              <a:pathLst>
                <a:path extrusionOk="0" fill="none" h="17925" w="5201">
                  <a:moveTo>
                    <a:pt x="5201" y="1"/>
                  </a:moveTo>
                  <a:lnTo>
                    <a:pt x="0" y="17925"/>
                  </a:lnTo>
                </a:path>
              </a:pathLst>
            </a:custGeom>
            <a:noFill/>
            <a:ln cap="flat" cmpd="sng" w="25350">
              <a:solidFill>
                <a:srgbClr val="FFFFFF"/>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4"/>
            <p:cNvSpPr/>
            <p:nvPr/>
          </p:nvSpPr>
          <p:spPr>
            <a:xfrm>
              <a:off x="4275847" y="4204886"/>
              <a:ext cx="925381" cy="356421"/>
            </a:xfrm>
            <a:custGeom>
              <a:rect b="b" l="l" r="r" t="t"/>
              <a:pathLst>
                <a:path extrusionOk="0" h="26045" w="67621">
                  <a:moveTo>
                    <a:pt x="52229" y="0"/>
                  </a:moveTo>
                  <a:cubicBezTo>
                    <a:pt x="48098" y="0"/>
                    <a:pt x="44515" y="1427"/>
                    <a:pt x="44515" y="1427"/>
                  </a:cubicBezTo>
                  <a:lnTo>
                    <a:pt x="3375" y="17894"/>
                  </a:lnTo>
                  <a:cubicBezTo>
                    <a:pt x="2195" y="18116"/>
                    <a:pt x="1051" y="18300"/>
                    <a:pt x="0" y="18411"/>
                  </a:cubicBezTo>
                  <a:lnTo>
                    <a:pt x="443" y="26045"/>
                  </a:lnTo>
                  <a:cubicBezTo>
                    <a:pt x="443" y="26045"/>
                    <a:pt x="4702" y="24957"/>
                    <a:pt x="8685" y="24404"/>
                  </a:cubicBezTo>
                  <a:lnTo>
                    <a:pt x="48240" y="18853"/>
                  </a:lnTo>
                  <a:cubicBezTo>
                    <a:pt x="48240" y="18853"/>
                    <a:pt x="67621" y="16585"/>
                    <a:pt x="62881" y="6296"/>
                  </a:cubicBezTo>
                  <a:cubicBezTo>
                    <a:pt x="60565" y="1285"/>
                    <a:pt x="56150" y="0"/>
                    <a:pt x="52229" y="0"/>
                  </a:cubicBezTo>
                  <a:close/>
                </a:path>
              </a:pathLst>
            </a:custGeom>
            <a:solidFill>
              <a:srgbClr val="FBB3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4"/>
            <p:cNvSpPr/>
            <p:nvPr/>
          </p:nvSpPr>
          <p:spPr>
            <a:xfrm>
              <a:off x="4260699" y="4277660"/>
              <a:ext cx="510772" cy="345227"/>
            </a:xfrm>
            <a:custGeom>
              <a:rect b="b" l="l" r="r" t="t"/>
              <a:pathLst>
                <a:path extrusionOk="0" h="25227" w="37324">
                  <a:moveTo>
                    <a:pt x="31958" y="0"/>
                  </a:moveTo>
                  <a:lnTo>
                    <a:pt x="333" y="8907"/>
                  </a:lnTo>
                  <a:lnTo>
                    <a:pt x="1" y="25226"/>
                  </a:lnTo>
                  <a:lnTo>
                    <a:pt x="37324" y="19787"/>
                  </a:lnTo>
                  <a:lnTo>
                    <a:pt x="3195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4"/>
            <p:cNvSpPr/>
            <p:nvPr/>
          </p:nvSpPr>
          <p:spPr>
            <a:xfrm>
              <a:off x="4621801" y="4292549"/>
              <a:ext cx="71175" cy="245300"/>
            </a:xfrm>
            <a:custGeom>
              <a:rect b="b" l="l" r="r" t="t"/>
              <a:pathLst>
                <a:path extrusionOk="0" fill="none" h="17925" w="5201">
                  <a:moveTo>
                    <a:pt x="1" y="0"/>
                  </a:moveTo>
                  <a:lnTo>
                    <a:pt x="5201" y="17924"/>
                  </a:lnTo>
                </a:path>
              </a:pathLst>
            </a:custGeom>
            <a:noFill/>
            <a:ln cap="flat" cmpd="sng" w="25350">
              <a:solidFill>
                <a:srgbClr val="FFFFFF"/>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4"/>
            <p:cNvSpPr/>
            <p:nvPr/>
          </p:nvSpPr>
          <p:spPr>
            <a:xfrm>
              <a:off x="4689429" y="4293808"/>
              <a:ext cx="71175" cy="245300"/>
            </a:xfrm>
            <a:custGeom>
              <a:rect b="b" l="l" r="r" t="t"/>
              <a:pathLst>
                <a:path extrusionOk="0" fill="none" h="17925" w="5201">
                  <a:moveTo>
                    <a:pt x="1" y="0"/>
                  </a:moveTo>
                  <a:lnTo>
                    <a:pt x="5201" y="17924"/>
                  </a:lnTo>
                </a:path>
              </a:pathLst>
            </a:custGeom>
            <a:noFill/>
            <a:ln cap="flat" cmpd="sng" w="25350">
              <a:solidFill>
                <a:srgbClr val="FFFFFF"/>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4"/>
            <p:cNvSpPr/>
            <p:nvPr/>
          </p:nvSpPr>
          <p:spPr>
            <a:xfrm>
              <a:off x="4310660" y="3772715"/>
              <a:ext cx="484539" cy="441117"/>
            </a:xfrm>
            <a:custGeom>
              <a:rect b="b" l="l" r="r" t="t"/>
              <a:pathLst>
                <a:path extrusionOk="0" h="32234" w="35407">
                  <a:moveTo>
                    <a:pt x="941" y="0"/>
                  </a:moveTo>
                  <a:cubicBezTo>
                    <a:pt x="941" y="0"/>
                    <a:pt x="1" y="8501"/>
                    <a:pt x="5072" y="18016"/>
                  </a:cubicBezTo>
                  <a:cubicBezTo>
                    <a:pt x="5072" y="18016"/>
                    <a:pt x="7266" y="24950"/>
                    <a:pt x="4132" y="32234"/>
                  </a:cubicBezTo>
                  <a:lnTo>
                    <a:pt x="31294" y="32234"/>
                  </a:lnTo>
                  <a:cubicBezTo>
                    <a:pt x="28159" y="24950"/>
                    <a:pt x="30354" y="18016"/>
                    <a:pt x="30354" y="18016"/>
                  </a:cubicBezTo>
                  <a:cubicBezTo>
                    <a:pt x="35406" y="8501"/>
                    <a:pt x="34484" y="0"/>
                    <a:pt x="344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4"/>
            <p:cNvSpPr/>
            <p:nvPr/>
          </p:nvSpPr>
          <p:spPr>
            <a:xfrm>
              <a:off x="4435571" y="3772715"/>
              <a:ext cx="236980" cy="68657"/>
            </a:xfrm>
            <a:custGeom>
              <a:rect b="b" l="l" r="r" t="t"/>
              <a:pathLst>
                <a:path extrusionOk="0" h="5017" w="17317">
                  <a:moveTo>
                    <a:pt x="1" y="0"/>
                  </a:moveTo>
                  <a:lnTo>
                    <a:pt x="8778" y="5016"/>
                  </a:lnTo>
                  <a:lnTo>
                    <a:pt x="17316" y="0"/>
                  </a:lnTo>
                  <a:close/>
                </a:path>
              </a:pathLst>
            </a:custGeom>
            <a:solidFill>
              <a:srgbClr val="FBB3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4"/>
            <p:cNvSpPr/>
            <p:nvPr/>
          </p:nvSpPr>
          <p:spPr>
            <a:xfrm>
              <a:off x="4070692" y="3944812"/>
              <a:ext cx="271288" cy="294183"/>
            </a:xfrm>
            <a:custGeom>
              <a:rect b="b" l="l" r="r" t="t"/>
              <a:pathLst>
                <a:path extrusionOk="0" h="21497" w="19824">
                  <a:moveTo>
                    <a:pt x="6325" y="1"/>
                  </a:moveTo>
                  <a:lnTo>
                    <a:pt x="1752" y="11618"/>
                  </a:lnTo>
                  <a:cubicBezTo>
                    <a:pt x="0" y="16099"/>
                    <a:pt x="3006" y="21004"/>
                    <a:pt x="7800" y="21465"/>
                  </a:cubicBezTo>
                  <a:cubicBezTo>
                    <a:pt x="8025" y="21486"/>
                    <a:pt x="8248" y="21496"/>
                    <a:pt x="8470" y="21496"/>
                  </a:cubicBezTo>
                  <a:cubicBezTo>
                    <a:pt x="11386" y="21496"/>
                    <a:pt x="14044" y="19726"/>
                    <a:pt x="15158" y="16984"/>
                  </a:cubicBezTo>
                  <a:lnTo>
                    <a:pt x="19823" y="5514"/>
                  </a:lnTo>
                  <a:lnTo>
                    <a:pt x="6325" y="1"/>
                  </a:lnTo>
                  <a:close/>
                </a:path>
              </a:pathLst>
            </a:custGeom>
            <a:solidFill>
              <a:srgbClr val="FBB3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4"/>
            <p:cNvSpPr/>
            <p:nvPr/>
          </p:nvSpPr>
          <p:spPr>
            <a:xfrm>
              <a:off x="4157491" y="3772715"/>
              <a:ext cx="285178" cy="247572"/>
            </a:xfrm>
            <a:custGeom>
              <a:rect b="b" l="l" r="r" t="t"/>
              <a:pathLst>
                <a:path extrusionOk="0" h="18091" w="20839">
                  <a:moveTo>
                    <a:pt x="10235" y="0"/>
                  </a:moveTo>
                  <a:cubicBezTo>
                    <a:pt x="7045" y="0"/>
                    <a:pt x="4187" y="1937"/>
                    <a:pt x="3025" y="4905"/>
                  </a:cubicBezTo>
                  <a:lnTo>
                    <a:pt x="1" y="12595"/>
                  </a:lnTo>
                  <a:lnTo>
                    <a:pt x="13480" y="18090"/>
                  </a:lnTo>
                  <a:lnTo>
                    <a:pt x="208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4"/>
            <p:cNvSpPr/>
            <p:nvPr/>
          </p:nvSpPr>
          <p:spPr>
            <a:xfrm>
              <a:off x="4094160" y="4082218"/>
              <a:ext cx="535747" cy="156595"/>
            </a:xfrm>
            <a:custGeom>
              <a:rect b="b" l="l" r="r" t="t"/>
              <a:pathLst>
                <a:path extrusionOk="0" h="11443" w="39149">
                  <a:moveTo>
                    <a:pt x="12795" y="1"/>
                  </a:moveTo>
                  <a:cubicBezTo>
                    <a:pt x="9939" y="1"/>
                    <a:pt x="7111" y="362"/>
                    <a:pt x="4463" y="1245"/>
                  </a:cubicBezTo>
                  <a:cubicBezTo>
                    <a:pt x="2895" y="1761"/>
                    <a:pt x="1660" y="2978"/>
                    <a:pt x="1143" y="4546"/>
                  </a:cubicBezTo>
                  <a:cubicBezTo>
                    <a:pt x="0" y="7939"/>
                    <a:pt x="2508" y="11442"/>
                    <a:pt x="6104" y="11442"/>
                  </a:cubicBezTo>
                  <a:lnTo>
                    <a:pt x="36807" y="11442"/>
                  </a:lnTo>
                  <a:lnTo>
                    <a:pt x="39149" y="7367"/>
                  </a:lnTo>
                  <a:cubicBezTo>
                    <a:pt x="39149" y="7367"/>
                    <a:pt x="25689" y="1"/>
                    <a:pt x="12795" y="1"/>
                  </a:cubicBezTo>
                  <a:close/>
                </a:path>
              </a:pathLst>
            </a:custGeom>
            <a:solidFill>
              <a:srgbClr val="FBB3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4"/>
            <p:cNvSpPr/>
            <p:nvPr/>
          </p:nvSpPr>
          <p:spPr>
            <a:xfrm>
              <a:off x="4491841" y="4082218"/>
              <a:ext cx="535761" cy="156595"/>
            </a:xfrm>
            <a:custGeom>
              <a:rect b="b" l="l" r="r" t="t"/>
              <a:pathLst>
                <a:path extrusionOk="0" h="11443" w="39150">
                  <a:moveTo>
                    <a:pt x="26355" y="1"/>
                  </a:moveTo>
                  <a:cubicBezTo>
                    <a:pt x="13460" y="1"/>
                    <a:pt x="1" y="7367"/>
                    <a:pt x="1" y="7367"/>
                  </a:cubicBezTo>
                  <a:lnTo>
                    <a:pt x="2343" y="11442"/>
                  </a:lnTo>
                  <a:lnTo>
                    <a:pt x="33046" y="11442"/>
                  </a:lnTo>
                  <a:cubicBezTo>
                    <a:pt x="36642" y="11442"/>
                    <a:pt x="39150" y="7939"/>
                    <a:pt x="38006" y="4546"/>
                  </a:cubicBezTo>
                  <a:cubicBezTo>
                    <a:pt x="37490" y="2978"/>
                    <a:pt x="36255" y="1761"/>
                    <a:pt x="34687" y="1245"/>
                  </a:cubicBezTo>
                  <a:cubicBezTo>
                    <a:pt x="32039" y="362"/>
                    <a:pt x="29211" y="1"/>
                    <a:pt x="26355" y="1"/>
                  </a:cubicBezTo>
                  <a:close/>
                </a:path>
              </a:pathLst>
            </a:custGeom>
            <a:solidFill>
              <a:srgbClr val="FBB3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4"/>
            <p:cNvSpPr/>
            <p:nvPr/>
          </p:nvSpPr>
          <p:spPr>
            <a:xfrm>
              <a:off x="4781032" y="3944812"/>
              <a:ext cx="271548" cy="294183"/>
            </a:xfrm>
            <a:custGeom>
              <a:rect b="b" l="l" r="r" t="t"/>
              <a:pathLst>
                <a:path extrusionOk="0" h="21497" w="19843">
                  <a:moveTo>
                    <a:pt x="13499" y="1"/>
                  </a:moveTo>
                  <a:lnTo>
                    <a:pt x="1" y="5514"/>
                  </a:lnTo>
                  <a:lnTo>
                    <a:pt x="4666" y="16984"/>
                  </a:lnTo>
                  <a:cubicBezTo>
                    <a:pt x="5780" y="19726"/>
                    <a:pt x="8454" y="21496"/>
                    <a:pt x="11372" y="21496"/>
                  </a:cubicBezTo>
                  <a:cubicBezTo>
                    <a:pt x="11594" y="21496"/>
                    <a:pt x="11818" y="21486"/>
                    <a:pt x="12042" y="21465"/>
                  </a:cubicBezTo>
                  <a:cubicBezTo>
                    <a:pt x="16818" y="21004"/>
                    <a:pt x="19842" y="16099"/>
                    <a:pt x="18072" y="11618"/>
                  </a:cubicBezTo>
                  <a:lnTo>
                    <a:pt x="13499" y="1"/>
                  </a:lnTo>
                  <a:close/>
                </a:path>
              </a:pathLst>
            </a:custGeom>
            <a:solidFill>
              <a:srgbClr val="FBB3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4"/>
            <p:cNvSpPr/>
            <p:nvPr/>
          </p:nvSpPr>
          <p:spPr>
            <a:xfrm>
              <a:off x="4680343" y="3772715"/>
              <a:ext cx="285424" cy="247572"/>
            </a:xfrm>
            <a:custGeom>
              <a:rect b="b" l="l" r="r" t="t"/>
              <a:pathLst>
                <a:path extrusionOk="0" h="18091" w="20857">
                  <a:moveTo>
                    <a:pt x="1" y="0"/>
                  </a:moveTo>
                  <a:lnTo>
                    <a:pt x="7359" y="18090"/>
                  </a:lnTo>
                  <a:lnTo>
                    <a:pt x="20857" y="12595"/>
                  </a:lnTo>
                  <a:lnTo>
                    <a:pt x="17833" y="4905"/>
                  </a:lnTo>
                  <a:cubicBezTo>
                    <a:pt x="16652" y="1937"/>
                    <a:pt x="13794" y="0"/>
                    <a:pt x="106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4"/>
            <p:cNvSpPr/>
            <p:nvPr/>
          </p:nvSpPr>
          <p:spPr>
            <a:xfrm>
              <a:off x="4241773" y="4210538"/>
              <a:ext cx="631650" cy="31051"/>
            </a:xfrm>
            <a:custGeom>
              <a:rect b="b" l="l" r="r" t="t"/>
              <a:pathLst>
                <a:path extrusionOk="0" h="2269" w="46157">
                  <a:moveTo>
                    <a:pt x="1" y="0"/>
                  </a:moveTo>
                  <a:lnTo>
                    <a:pt x="1" y="2268"/>
                  </a:lnTo>
                  <a:lnTo>
                    <a:pt x="46157" y="2268"/>
                  </a:lnTo>
                  <a:lnTo>
                    <a:pt x="46157"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4"/>
            <p:cNvSpPr/>
            <p:nvPr/>
          </p:nvSpPr>
          <p:spPr>
            <a:xfrm>
              <a:off x="4275847" y="3880974"/>
              <a:ext cx="563514" cy="360622"/>
            </a:xfrm>
            <a:custGeom>
              <a:rect b="b" l="l" r="r" t="t"/>
              <a:pathLst>
                <a:path extrusionOk="0" h="26352" w="41178">
                  <a:moveTo>
                    <a:pt x="1660" y="0"/>
                  </a:moveTo>
                  <a:cubicBezTo>
                    <a:pt x="738" y="0"/>
                    <a:pt x="0" y="738"/>
                    <a:pt x="0" y="1641"/>
                  </a:cubicBezTo>
                  <a:lnTo>
                    <a:pt x="0" y="26351"/>
                  </a:lnTo>
                  <a:lnTo>
                    <a:pt x="41177" y="26351"/>
                  </a:lnTo>
                  <a:lnTo>
                    <a:pt x="41177" y="1641"/>
                  </a:lnTo>
                  <a:cubicBezTo>
                    <a:pt x="41177" y="738"/>
                    <a:pt x="40440" y="0"/>
                    <a:pt x="395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4"/>
            <p:cNvSpPr/>
            <p:nvPr/>
          </p:nvSpPr>
          <p:spPr>
            <a:xfrm>
              <a:off x="4519606" y="4035663"/>
              <a:ext cx="74705" cy="74445"/>
            </a:xfrm>
            <a:custGeom>
              <a:rect b="b" l="l" r="r" t="t"/>
              <a:pathLst>
                <a:path extrusionOk="0" h="5440" w="5459">
                  <a:moveTo>
                    <a:pt x="2730" y="0"/>
                  </a:moveTo>
                  <a:cubicBezTo>
                    <a:pt x="1217" y="0"/>
                    <a:pt x="0" y="1217"/>
                    <a:pt x="0" y="2711"/>
                  </a:cubicBezTo>
                  <a:cubicBezTo>
                    <a:pt x="0" y="4223"/>
                    <a:pt x="1217" y="5440"/>
                    <a:pt x="2730" y="5440"/>
                  </a:cubicBezTo>
                  <a:cubicBezTo>
                    <a:pt x="4242" y="5440"/>
                    <a:pt x="5459" y="4223"/>
                    <a:pt x="5459" y="2711"/>
                  </a:cubicBezTo>
                  <a:cubicBezTo>
                    <a:pt x="5459" y="1217"/>
                    <a:pt x="4242" y="0"/>
                    <a:pt x="2730" y="0"/>
                  </a:cubicBezTo>
                  <a:close/>
                </a:path>
              </a:pathLst>
            </a:custGeom>
            <a:solidFill>
              <a:srgbClr val="E1E1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4"/>
            <p:cNvSpPr/>
            <p:nvPr/>
          </p:nvSpPr>
          <p:spPr>
            <a:xfrm>
              <a:off x="4500175" y="3663705"/>
              <a:ext cx="103731" cy="125175"/>
            </a:xfrm>
            <a:custGeom>
              <a:rect b="b" l="l" r="r" t="t"/>
              <a:pathLst>
                <a:path extrusionOk="0" h="9147" w="7580">
                  <a:moveTo>
                    <a:pt x="1" y="0"/>
                  </a:moveTo>
                  <a:lnTo>
                    <a:pt x="1" y="9147"/>
                  </a:lnTo>
                  <a:lnTo>
                    <a:pt x="7579" y="9147"/>
                  </a:lnTo>
                  <a:lnTo>
                    <a:pt x="7579" y="0"/>
                  </a:lnTo>
                  <a:close/>
                </a:path>
              </a:pathLst>
            </a:custGeom>
            <a:solidFill>
              <a:srgbClr val="FBB3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4"/>
            <p:cNvSpPr/>
            <p:nvPr/>
          </p:nvSpPr>
          <p:spPr>
            <a:xfrm>
              <a:off x="4500175" y="3648556"/>
              <a:ext cx="103731" cy="94904"/>
            </a:xfrm>
            <a:custGeom>
              <a:rect b="b" l="l" r="r" t="t"/>
              <a:pathLst>
                <a:path extrusionOk="0" h="6935" w="7580">
                  <a:moveTo>
                    <a:pt x="7579" y="1"/>
                  </a:moveTo>
                  <a:lnTo>
                    <a:pt x="1" y="2638"/>
                  </a:lnTo>
                  <a:lnTo>
                    <a:pt x="7579" y="6934"/>
                  </a:lnTo>
                  <a:lnTo>
                    <a:pt x="7579" y="1"/>
                  </a:lnTo>
                  <a:close/>
                </a:path>
              </a:pathLst>
            </a:custGeom>
            <a:solidFill>
              <a:srgbClr val="EE8D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4"/>
            <p:cNvSpPr/>
            <p:nvPr/>
          </p:nvSpPr>
          <p:spPr>
            <a:xfrm>
              <a:off x="4327574" y="3286956"/>
              <a:ext cx="447179" cy="355573"/>
            </a:xfrm>
            <a:custGeom>
              <a:rect b="b" l="l" r="r" t="t"/>
              <a:pathLst>
                <a:path extrusionOk="0" h="25983" w="32677">
                  <a:moveTo>
                    <a:pt x="16338" y="0"/>
                  </a:moveTo>
                  <a:cubicBezTo>
                    <a:pt x="7303" y="0"/>
                    <a:pt x="0" y="5809"/>
                    <a:pt x="0" y="13000"/>
                  </a:cubicBezTo>
                  <a:cubicBezTo>
                    <a:pt x="0" y="20174"/>
                    <a:pt x="7303" y="25982"/>
                    <a:pt x="16338" y="25982"/>
                  </a:cubicBezTo>
                  <a:cubicBezTo>
                    <a:pt x="25356" y="25982"/>
                    <a:pt x="32676" y="20174"/>
                    <a:pt x="32676" y="13000"/>
                  </a:cubicBezTo>
                  <a:cubicBezTo>
                    <a:pt x="32676" y="5809"/>
                    <a:pt x="25356" y="0"/>
                    <a:pt x="1633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4"/>
            <p:cNvSpPr/>
            <p:nvPr/>
          </p:nvSpPr>
          <p:spPr>
            <a:xfrm>
              <a:off x="4317475" y="3325971"/>
              <a:ext cx="456526" cy="362484"/>
            </a:xfrm>
            <a:custGeom>
              <a:rect b="b" l="l" r="r" t="t"/>
              <a:pathLst>
                <a:path extrusionOk="0" h="26488" w="33360">
                  <a:moveTo>
                    <a:pt x="18059" y="0"/>
                  </a:moveTo>
                  <a:cubicBezTo>
                    <a:pt x="17656" y="0"/>
                    <a:pt x="17243" y="9"/>
                    <a:pt x="16818" y="26"/>
                  </a:cubicBezTo>
                  <a:cubicBezTo>
                    <a:pt x="3763" y="524"/>
                    <a:pt x="1550" y="8803"/>
                    <a:pt x="1550" y="8803"/>
                  </a:cubicBezTo>
                  <a:cubicBezTo>
                    <a:pt x="1550" y="8803"/>
                    <a:pt x="1" y="26487"/>
                    <a:pt x="16781" y="26487"/>
                  </a:cubicBezTo>
                  <a:cubicBezTo>
                    <a:pt x="29560" y="26487"/>
                    <a:pt x="32400" y="17581"/>
                    <a:pt x="32990" y="12159"/>
                  </a:cubicBezTo>
                  <a:cubicBezTo>
                    <a:pt x="33359" y="8637"/>
                    <a:pt x="31902" y="5170"/>
                    <a:pt x="29044" y="3068"/>
                  </a:cubicBezTo>
                  <a:cubicBezTo>
                    <a:pt x="26783" y="1407"/>
                    <a:pt x="23314" y="0"/>
                    <a:pt x="18059" y="0"/>
                  </a:cubicBezTo>
                  <a:close/>
                </a:path>
              </a:pathLst>
            </a:custGeom>
            <a:solidFill>
              <a:srgbClr val="FBB3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4"/>
            <p:cNvSpPr/>
            <p:nvPr/>
          </p:nvSpPr>
          <p:spPr>
            <a:xfrm>
              <a:off x="4319747" y="3322030"/>
              <a:ext cx="240251" cy="167571"/>
            </a:xfrm>
            <a:custGeom>
              <a:rect b="b" l="l" r="r" t="t"/>
              <a:pathLst>
                <a:path extrusionOk="0" h="12245" w="17556">
                  <a:moveTo>
                    <a:pt x="14647" y="0"/>
                  </a:moveTo>
                  <a:cubicBezTo>
                    <a:pt x="12046" y="0"/>
                    <a:pt x="8138" y="448"/>
                    <a:pt x="4777" y="2674"/>
                  </a:cubicBezTo>
                  <a:cubicBezTo>
                    <a:pt x="1" y="5809"/>
                    <a:pt x="1328" y="12244"/>
                    <a:pt x="1328" y="12244"/>
                  </a:cubicBezTo>
                  <a:cubicBezTo>
                    <a:pt x="1328" y="12244"/>
                    <a:pt x="14200" y="10659"/>
                    <a:pt x="17556" y="203"/>
                  </a:cubicBezTo>
                  <a:cubicBezTo>
                    <a:pt x="17556" y="203"/>
                    <a:pt x="16397" y="0"/>
                    <a:pt x="1464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4"/>
            <p:cNvSpPr/>
            <p:nvPr/>
          </p:nvSpPr>
          <p:spPr>
            <a:xfrm>
              <a:off x="4541816" y="3320976"/>
              <a:ext cx="241003" cy="161809"/>
            </a:xfrm>
            <a:custGeom>
              <a:rect b="b" l="l" r="r" t="t"/>
              <a:pathLst>
                <a:path extrusionOk="0" h="11824" w="17611">
                  <a:moveTo>
                    <a:pt x="2990" y="1"/>
                  </a:moveTo>
                  <a:cubicBezTo>
                    <a:pt x="1182" y="1"/>
                    <a:pt x="0" y="243"/>
                    <a:pt x="0" y="243"/>
                  </a:cubicBezTo>
                  <a:cubicBezTo>
                    <a:pt x="2029" y="11049"/>
                    <a:pt x="16725" y="11824"/>
                    <a:pt x="16725" y="11824"/>
                  </a:cubicBezTo>
                  <a:cubicBezTo>
                    <a:pt x="16725" y="11824"/>
                    <a:pt x="17611" y="5628"/>
                    <a:pt x="12189" y="2401"/>
                  </a:cubicBezTo>
                  <a:cubicBezTo>
                    <a:pt x="8880" y="426"/>
                    <a:pt x="5385" y="1"/>
                    <a:pt x="29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4"/>
            <p:cNvSpPr/>
            <p:nvPr/>
          </p:nvSpPr>
          <p:spPr>
            <a:xfrm>
              <a:off x="4260699" y="3478225"/>
              <a:ext cx="113324" cy="103485"/>
            </a:xfrm>
            <a:custGeom>
              <a:rect b="b" l="l" r="r" t="t"/>
              <a:pathLst>
                <a:path extrusionOk="0" h="7562" w="8281">
                  <a:moveTo>
                    <a:pt x="4131" y="1"/>
                  </a:moveTo>
                  <a:cubicBezTo>
                    <a:pt x="1845" y="1"/>
                    <a:pt x="1" y="1697"/>
                    <a:pt x="1" y="3781"/>
                  </a:cubicBezTo>
                  <a:cubicBezTo>
                    <a:pt x="1" y="5865"/>
                    <a:pt x="1845" y="7561"/>
                    <a:pt x="4131" y="7561"/>
                  </a:cubicBezTo>
                  <a:cubicBezTo>
                    <a:pt x="6436" y="7561"/>
                    <a:pt x="8280" y="5865"/>
                    <a:pt x="8280" y="3781"/>
                  </a:cubicBezTo>
                  <a:cubicBezTo>
                    <a:pt x="8280" y="1697"/>
                    <a:pt x="6436" y="1"/>
                    <a:pt x="4131" y="1"/>
                  </a:cubicBezTo>
                  <a:close/>
                </a:path>
              </a:pathLst>
            </a:custGeom>
            <a:solidFill>
              <a:srgbClr val="FBB3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4"/>
            <p:cNvSpPr/>
            <p:nvPr/>
          </p:nvSpPr>
          <p:spPr>
            <a:xfrm>
              <a:off x="4295279" y="3509015"/>
              <a:ext cx="35088" cy="43162"/>
            </a:xfrm>
            <a:custGeom>
              <a:rect b="b" l="l" r="r" t="t"/>
              <a:pathLst>
                <a:path extrusionOk="0" fill="none" h="3154" w="2564">
                  <a:moveTo>
                    <a:pt x="0" y="701"/>
                  </a:moveTo>
                  <a:cubicBezTo>
                    <a:pt x="0" y="701"/>
                    <a:pt x="2434" y="0"/>
                    <a:pt x="2563" y="3154"/>
                  </a:cubicBezTo>
                </a:path>
              </a:pathLst>
            </a:custGeom>
            <a:noFill/>
            <a:ln cap="rnd" cmpd="sng" w="5525">
              <a:solidFill>
                <a:srgbClr val="EE8D8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4"/>
            <p:cNvSpPr/>
            <p:nvPr/>
          </p:nvSpPr>
          <p:spPr>
            <a:xfrm>
              <a:off x="4735107" y="3478225"/>
              <a:ext cx="113570" cy="103485"/>
            </a:xfrm>
            <a:custGeom>
              <a:rect b="b" l="l" r="r" t="t"/>
              <a:pathLst>
                <a:path extrusionOk="0" h="7562" w="8299">
                  <a:moveTo>
                    <a:pt x="4149" y="1"/>
                  </a:moveTo>
                  <a:cubicBezTo>
                    <a:pt x="1863" y="1"/>
                    <a:pt x="0" y="1697"/>
                    <a:pt x="0" y="3781"/>
                  </a:cubicBezTo>
                  <a:cubicBezTo>
                    <a:pt x="0" y="5865"/>
                    <a:pt x="1863" y="7561"/>
                    <a:pt x="4149" y="7561"/>
                  </a:cubicBezTo>
                  <a:cubicBezTo>
                    <a:pt x="6436" y="7561"/>
                    <a:pt x="8298" y="5865"/>
                    <a:pt x="8298" y="3781"/>
                  </a:cubicBezTo>
                  <a:cubicBezTo>
                    <a:pt x="8298" y="1697"/>
                    <a:pt x="6436" y="1"/>
                    <a:pt x="4149" y="1"/>
                  </a:cubicBezTo>
                  <a:close/>
                </a:path>
              </a:pathLst>
            </a:custGeom>
            <a:solidFill>
              <a:srgbClr val="FBB3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4"/>
            <p:cNvSpPr/>
            <p:nvPr/>
          </p:nvSpPr>
          <p:spPr>
            <a:xfrm>
              <a:off x="4774724" y="3505484"/>
              <a:ext cx="38112" cy="43162"/>
            </a:xfrm>
            <a:custGeom>
              <a:rect b="b" l="l" r="r" t="t"/>
              <a:pathLst>
                <a:path extrusionOk="0" fill="none" h="3154" w="2785">
                  <a:moveTo>
                    <a:pt x="2785" y="701"/>
                  </a:moveTo>
                  <a:cubicBezTo>
                    <a:pt x="2785" y="701"/>
                    <a:pt x="148" y="0"/>
                    <a:pt x="0" y="3153"/>
                  </a:cubicBezTo>
                </a:path>
              </a:pathLst>
            </a:custGeom>
            <a:noFill/>
            <a:ln cap="rnd" cmpd="sng" w="6000">
              <a:solidFill>
                <a:srgbClr val="EE8D8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4"/>
            <p:cNvSpPr/>
            <p:nvPr/>
          </p:nvSpPr>
          <p:spPr>
            <a:xfrm>
              <a:off x="4328080" y="3462830"/>
              <a:ext cx="40384" cy="54274"/>
            </a:xfrm>
            <a:custGeom>
              <a:rect b="b" l="l" r="r" t="t"/>
              <a:pathLst>
                <a:path extrusionOk="0" h="3966" w="2951">
                  <a:moveTo>
                    <a:pt x="2951" y="1"/>
                  </a:moveTo>
                  <a:lnTo>
                    <a:pt x="0" y="1199"/>
                  </a:lnTo>
                  <a:lnTo>
                    <a:pt x="1586" y="3965"/>
                  </a:lnTo>
                  <a:lnTo>
                    <a:pt x="295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4"/>
            <p:cNvSpPr/>
            <p:nvPr/>
          </p:nvSpPr>
          <p:spPr>
            <a:xfrm>
              <a:off x="4724502" y="3464855"/>
              <a:ext cx="49484" cy="52249"/>
            </a:xfrm>
            <a:custGeom>
              <a:rect b="b" l="l" r="r" t="t"/>
              <a:pathLst>
                <a:path extrusionOk="0" h="3818" w="3616">
                  <a:moveTo>
                    <a:pt x="1" y="0"/>
                  </a:moveTo>
                  <a:lnTo>
                    <a:pt x="2048" y="3817"/>
                  </a:lnTo>
                  <a:lnTo>
                    <a:pt x="3615" y="1107"/>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4"/>
            <p:cNvSpPr/>
            <p:nvPr/>
          </p:nvSpPr>
          <p:spPr>
            <a:xfrm>
              <a:off x="4411103" y="3514749"/>
              <a:ext cx="97162" cy="57572"/>
            </a:xfrm>
            <a:custGeom>
              <a:rect b="b" l="l" r="r" t="t"/>
              <a:pathLst>
                <a:path extrusionOk="0" h="4207" w="7100">
                  <a:moveTo>
                    <a:pt x="3273" y="1"/>
                  </a:moveTo>
                  <a:cubicBezTo>
                    <a:pt x="1318" y="1"/>
                    <a:pt x="0" y="1333"/>
                    <a:pt x="0" y="1333"/>
                  </a:cubicBezTo>
                  <a:cubicBezTo>
                    <a:pt x="0" y="1333"/>
                    <a:pt x="314" y="3528"/>
                    <a:pt x="3190" y="4081"/>
                  </a:cubicBezTo>
                  <a:cubicBezTo>
                    <a:pt x="3652" y="4169"/>
                    <a:pt x="4066" y="4206"/>
                    <a:pt x="4436" y="4206"/>
                  </a:cubicBezTo>
                  <a:cubicBezTo>
                    <a:pt x="6383" y="4206"/>
                    <a:pt x="7100" y="3177"/>
                    <a:pt x="7100" y="3177"/>
                  </a:cubicBezTo>
                  <a:cubicBezTo>
                    <a:pt x="7100" y="3177"/>
                    <a:pt x="6473" y="540"/>
                    <a:pt x="4094" y="79"/>
                  </a:cubicBezTo>
                  <a:cubicBezTo>
                    <a:pt x="3810" y="25"/>
                    <a:pt x="3536" y="1"/>
                    <a:pt x="32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4"/>
            <p:cNvSpPr/>
            <p:nvPr/>
          </p:nvSpPr>
          <p:spPr>
            <a:xfrm>
              <a:off x="4423720" y="3510219"/>
              <a:ext cx="71927" cy="66235"/>
            </a:xfrm>
            <a:custGeom>
              <a:rect b="b" l="l" r="r" t="t"/>
              <a:pathLst>
                <a:path extrusionOk="0" h="4840" w="5256">
                  <a:moveTo>
                    <a:pt x="2636" y="1"/>
                  </a:moveTo>
                  <a:cubicBezTo>
                    <a:pt x="1498" y="1"/>
                    <a:pt x="487" y="799"/>
                    <a:pt x="258" y="1959"/>
                  </a:cubicBezTo>
                  <a:cubicBezTo>
                    <a:pt x="0" y="3287"/>
                    <a:pt x="867" y="4541"/>
                    <a:pt x="2176" y="4799"/>
                  </a:cubicBezTo>
                  <a:cubicBezTo>
                    <a:pt x="2325" y="4826"/>
                    <a:pt x="2474" y="4840"/>
                    <a:pt x="2621" y="4840"/>
                  </a:cubicBezTo>
                  <a:cubicBezTo>
                    <a:pt x="3762" y="4840"/>
                    <a:pt x="4785" y="4041"/>
                    <a:pt x="4997" y="2881"/>
                  </a:cubicBezTo>
                  <a:cubicBezTo>
                    <a:pt x="5256" y="1572"/>
                    <a:pt x="4389" y="300"/>
                    <a:pt x="3080" y="41"/>
                  </a:cubicBezTo>
                  <a:cubicBezTo>
                    <a:pt x="2931" y="14"/>
                    <a:pt x="2782" y="1"/>
                    <a:pt x="2636" y="1"/>
                  </a:cubicBezTo>
                  <a:close/>
                </a:path>
              </a:pathLst>
            </a:custGeom>
            <a:solidFill>
              <a:srgbClr val="1C1C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4"/>
            <p:cNvSpPr/>
            <p:nvPr/>
          </p:nvSpPr>
          <p:spPr>
            <a:xfrm>
              <a:off x="4582691" y="3514749"/>
              <a:ext cx="97162" cy="57572"/>
            </a:xfrm>
            <a:custGeom>
              <a:rect b="b" l="l" r="r" t="t"/>
              <a:pathLst>
                <a:path extrusionOk="0" h="4207" w="7100">
                  <a:moveTo>
                    <a:pt x="3822" y="1"/>
                  </a:moveTo>
                  <a:cubicBezTo>
                    <a:pt x="3561" y="1"/>
                    <a:pt x="3288" y="25"/>
                    <a:pt x="3006" y="79"/>
                  </a:cubicBezTo>
                  <a:cubicBezTo>
                    <a:pt x="627" y="540"/>
                    <a:pt x="0" y="3177"/>
                    <a:pt x="0" y="3177"/>
                  </a:cubicBezTo>
                  <a:cubicBezTo>
                    <a:pt x="0" y="3177"/>
                    <a:pt x="704" y="4206"/>
                    <a:pt x="2647" y="4206"/>
                  </a:cubicBezTo>
                  <a:cubicBezTo>
                    <a:pt x="3016" y="4206"/>
                    <a:pt x="3429" y="4169"/>
                    <a:pt x="3891" y="4081"/>
                  </a:cubicBezTo>
                  <a:cubicBezTo>
                    <a:pt x="6786" y="3528"/>
                    <a:pt x="7100" y="1333"/>
                    <a:pt x="7100" y="1333"/>
                  </a:cubicBezTo>
                  <a:cubicBezTo>
                    <a:pt x="7100" y="1333"/>
                    <a:pt x="5767" y="1"/>
                    <a:pt x="38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4"/>
            <p:cNvSpPr/>
            <p:nvPr/>
          </p:nvSpPr>
          <p:spPr>
            <a:xfrm>
              <a:off x="4595062" y="3510219"/>
              <a:ext cx="71927" cy="66235"/>
            </a:xfrm>
            <a:custGeom>
              <a:rect b="b" l="l" r="r" t="t"/>
              <a:pathLst>
                <a:path extrusionOk="0" h="4840" w="5256">
                  <a:moveTo>
                    <a:pt x="2621" y="1"/>
                  </a:moveTo>
                  <a:cubicBezTo>
                    <a:pt x="2474" y="1"/>
                    <a:pt x="2325" y="14"/>
                    <a:pt x="2176" y="41"/>
                  </a:cubicBezTo>
                  <a:cubicBezTo>
                    <a:pt x="867" y="300"/>
                    <a:pt x="0" y="1572"/>
                    <a:pt x="258" y="2881"/>
                  </a:cubicBezTo>
                  <a:cubicBezTo>
                    <a:pt x="487" y="4041"/>
                    <a:pt x="1498" y="4840"/>
                    <a:pt x="2636" y="4840"/>
                  </a:cubicBezTo>
                  <a:cubicBezTo>
                    <a:pt x="2782" y="4840"/>
                    <a:pt x="2930" y="4826"/>
                    <a:pt x="3080" y="4799"/>
                  </a:cubicBezTo>
                  <a:cubicBezTo>
                    <a:pt x="4407" y="4541"/>
                    <a:pt x="5256" y="3287"/>
                    <a:pt x="5016" y="1959"/>
                  </a:cubicBezTo>
                  <a:cubicBezTo>
                    <a:pt x="4787" y="799"/>
                    <a:pt x="3762" y="1"/>
                    <a:pt x="2621" y="1"/>
                  </a:cubicBezTo>
                  <a:close/>
                </a:path>
              </a:pathLst>
            </a:custGeom>
            <a:solidFill>
              <a:srgbClr val="1C1C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4"/>
            <p:cNvSpPr/>
            <p:nvPr/>
          </p:nvSpPr>
          <p:spPr>
            <a:xfrm>
              <a:off x="4543581" y="3596828"/>
              <a:ext cx="11865" cy="13890"/>
            </a:xfrm>
            <a:custGeom>
              <a:rect b="b" l="l" r="r" t="t"/>
              <a:pathLst>
                <a:path extrusionOk="0" fill="none" h="1015" w="867">
                  <a:moveTo>
                    <a:pt x="0" y="1"/>
                  </a:moveTo>
                  <a:lnTo>
                    <a:pt x="0" y="996"/>
                  </a:lnTo>
                  <a:lnTo>
                    <a:pt x="867" y="1015"/>
                  </a:lnTo>
                </a:path>
              </a:pathLst>
            </a:custGeom>
            <a:noFill/>
            <a:ln cap="rnd" cmpd="sng" w="6000">
              <a:solidFill>
                <a:srgbClr val="EE8D8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4"/>
            <p:cNvSpPr/>
            <p:nvPr/>
          </p:nvSpPr>
          <p:spPr>
            <a:xfrm>
              <a:off x="4348265" y="3440633"/>
              <a:ext cx="191806" cy="191793"/>
            </a:xfrm>
            <a:custGeom>
              <a:rect b="b" l="l" r="r" t="t"/>
              <a:pathLst>
                <a:path extrusionOk="0" fill="none" h="14015" w="14016">
                  <a:moveTo>
                    <a:pt x="14015" y="7007"/>
                  </a:moveTo>
                  <a:cubicBezTo>
                    <a:pt x="14015" y="10880"/>
                    <a:pt x="10880" y="14015"/>
                    <a:pt x="7008" y="14015"/>
                  </a:cubicBezTo>
                  <a:cubicBezTo>
                    <a:pt x="3135" y="14015"/>
                    <a:pt x="0" y="10880"/>
                    <a:pt x="0" y="7007"/>
                  </a:cubicBezTo>
                  <a:cubicBezTo>
                    <a:pt x="0" y="3135"/>
                    <a:pt x="3135" y="0"/>
                    <a:pt x="7008" y="0"/>
                  </a:cubicBezTo>
                  <a:cubicBezTo>
                    <a:pt x="10880" y="0"/>
                    <a:pt x="14015" y="3135"/>
                    <a:pt x="14015" y="7007"/>
                  </a:cubicBezTo>
                  <a:close/>
                </a:path>
              </a:pathLst>
            </a:custGeom>
            <a:noFill/>
            <a:ln cap="flat" cmpd="sng" w="8300">
              <a:solidFill>
                <a:srgbClr val="FB4A01"/>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4"/>
            <p:cNvSpPr/>
            <p:nvPr/>
          </p:nvSpPr>
          <p:spPr>
            <a:xfrm>
              <a:off x="4561740" y="3440633"/>
              <a:ext cx="191560" cy="191793"/>
            </a:xfrm>
            <a:custGeom>
              <a:rect b="b" l="l" r="r" t="t"/>
              <a:pathLst>
                <a:path extrusionOk="0" fill="none" h="14015" w="13998">
                  <a:moveTo>
                    <a:pt x="13997" y="7007"/>
                  </a:moveTo>
                  <a:cubicBezTo>
                    <a:pt x="13997" y="10880"/>
                    <a:pt x="10862" y="14015"/>
                    <a:pt x="7008" y="14015"/>
                  </a:cubicBezTo>
                  <a:cubicBezTo>
                    <a:pt x="3136" y="14015"/>
                    <a:pt x="1" y="10880"/>
                    <a:pt x="1" y="7007"/>
                  </a:cubicBezTo>
                  <a:cubicBezTo>
                    <a:pt x="1" y="3135"/>
                    <a:pt x="3136" y="0"/>
                    <a:pt x="7008" y="0"/>
                  </a:cubicBezTo>
                  <a:cubicBezTo>
                    <a:pt x="10862" y="0"/>
                    <a:pt x="13997" y="3135"/>
                    <a:pt x="13997" y="7007"/>
                  </a:cubicBezTo>
                  <a:close/>
                </a:path>
              </a:pathLst>
            </a:custGeom>
            <a:noFill/>
            <a:ln cap="flat" cmpd="sng" w="8300">
              <a:solidFill>
                <a:srgbClr val="FB4A01"/>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4"/>
            <p:cNvSpPr/>
            <p:nvPr/>
          </p:nvSpPr>
          <p:spPr>
            <a:xfrm>
              <a:off x="4540051" y="3526682"/>
              <a:ext cx="21704" cy="9853"/>
            </a:xfrm>
            <a:custGeom>
              <a:rect b="b" l="l" r="r" t="t"/>
              <a:pathLst>
                <a:path extrusionOk="0" fill="none" h="720" w="1586">
                  <a:moveTo>
                    <a:pt x="0" y="719"/>
                  </a:moveTo>
                  <a:cubicBezTo>
                    <a:pt x="0" y="719"/>
                    <a:pt x="609" y="0"/>
                    <a:pt x="1586" y="719"/>
                  </a:cubicBezTo>
                </a:path>
              </a:pathLst>
            </a:custGeom>
            <a:noFill/>
            <a:ln cap="flat" cmpd="sng" w="8300">
              <a:solidFill>
                <a:srgbClr val="FB4A01"/>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4"/>
            <p:cNvSpPr/>
            <p:nvPr/>
          </p:nvSpPr>
          <p:spPr>
            <a:xfrm>
              <a:off x="4414374" y="3463596"/>
              <a:ext cx="84052" cy="24482"/>
            </a:xfrm>
            <a:custGeom>
              <a:rect b="b" l="l" r="r" t="t"/>
              <a:pathLst>
                <a:path extrusionOk="0" fill="none" h="1789" w="6142">
                  <a:moveTo>
                    <a:pt x="1" y="1346"/>
                  </a:moveTo>
                  <a:cubicBezTo>
                    <a:pt x="1" y="1346"/>
                    <a:pt x="2896" y="0"/>
                    <a:pt x="6141" y="1789"/>
                  </a:cubicBezTo>
                </a:path>
              </a:pathLst>
            </a:custGeom>
            <a:solidFill>
              <a:schemeClr val="accent6"/>
            </a:solidFill>
            <a:ln cap="flat" cmpd="sng" w="11975">
              <a:solidFill>
                <a:srgbClr val="1C1C3D"/>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4"/>
            <p:cNvSpPr/>
            <p:nvPr/>
          </p:nvSpPr>
          <p:spPr>
            <a:xfrm>
              <a:off x="4600098" y="3463596"/>
              <a:ext cx="83792" cy="24482"/>
            </a:xfrm>
            <a:custGeom>
              <a:rect b="b" l="l" r="r" t="t"/>
              <a:pathLst>
                <a:path extrusionOk="0" fill="none" h="1789" w="6123">
                  <a:moveTo>
                    <a:pt x="6123" y="1346"/>
                  </a:moveTo>
                  <a:cubicBezTo>
                    <a:pt x="6123" y="1346"/>
                    <a:pt x="3228" y="0"/>
                    <a:pt x="1" y="1789"/>
                  </a:cubicBezTo>
                </a:path>
              </a:pathLst>
            </a:custGeom>
            <a:solidFill>
              <a:schemeClr val="accent6"/>
            </a:solidFill>
            <a:ln cap="flat" cmpd="sng" w="11975">
              <a:solidFill>
                <a:srgbClr val="1C1C3D"/>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4"/>
            <p:cNvSpPr/>
            <p:nvPr/>
          </p:nvSpPr>
          <p:spPr>
            <a:xfrm>
              <a:off x="4511779" y="3630643"/>
              <a:ext cx="73706" cy="18187"/>
            </a:xfrm>
            <a:custGeom>
              <a:rect b="b" l="l" r="r" t="t"/>
              <a:pathLst>
                <a:path extrusionOk="0" fill="none" h="1329" w="5386">
                  <a:moveTo>
                    <a:pt x="1" y="1"/>
                  </a:moveTo>
                  <a:cubicBezTo>
                    <a:pt x="1" y="1"/>
                    <a:pt x="2343" y="1328"/>
                    <a:pt x="5385" y="1"/>
                  </a:cubicBezTo>
                </a:path>
              </a:pathLst>
            </a:custGeom>
            <a:noFill/>
            <a:ln cap="rnd" cmpd="sng" w="6000">
              <a:solidFill>
                <a:srgbClr val="EE8D8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6" name="Google Shape;736;p34">
            <a:hlinkClick action="ppaction://hlinksldjump" r:id="rId3"/>
          </p:cNvPr>
          <p:cNvSpPr/>
          <p:nvPr/>
        </p:nvSpPr>
        <p:spPr>
          <a:xfrm>
            <a:off x="4131212" y="2654050"/>
            <a:ext cx="857337" cy="632928"/>
          </a:xfrm>
          <a:custGeom>
            <a:rect b="b" l="l" r="r" t="t"/>
            <a:pathLst>
              <a:path extrusionOk="0" h="44416" w="60164">
                <a:moveTo>
                  <a:pt x="6325" y="1"/>
                </a:moveTo>
                <a:cubicBezTo>
                  <a:pt x="2805" y="1"/>
                  <a:pt x="0" y="2860"/>
                  <a:pt x="0" y="6325"/>
                </a:cubicBezTo>
                <a:lnTo>
                  <a:pt x="0" y="32832"/>
                </a:lnTo>
                <a:cubicBezTo>
                  <a:pt x="0" y="36352"/>
                  <a:pt x="2805" y="39156"/>
                  <a:pt x="6325" y="39156"/>
                </a:cubicBezTo>
                <a:lnTo>
                  <a:pt x="25738" y="39156"/>
                </a:lnTo>
                <a:lnTo>
                  <a:pt x="28652" y="43556"/>
                </a:lnTo>
                <a:cubicBezTo>
                  <a:pt x="29033" y="44127"/>
                  <a:pt x="29655" y="44415"/>
                  <a:pt x="30273" y="44415"/>
                </a:cubicBezTo>
                <a:cubicBezTo>
                  <a:pt x="30906" y="44415"/>
                  <a:pt x="31535" y="44113"/>
                  <a:pt x="31897" y="43501"/>
                </a:cubicBezTo>
                <a:lnTo>
                  <a:pt x="34592" y="39156"/>
                </a:lnTo>
                <a:lnTo>
                  <a:pt x="53840" y="39156"/>
                </a:lnTo>
                <a:cubicBezTo>
                  <a:pt x="57304" y="39156"/>
                  <a:pt x="60164" y="36352"/>
                  <a:pt x="60164" y="32832"/>
                </a:cubicBezTo>
                <a:lnTo>
                  <a:pt x="60164" y="6325"/>
                </a:lnTo>
                <a:cubicBezTo>
                  <a:pt x="60164" y="2860"/>
                  <a:pt x="57304" y="1"/>
                  <a:pt x="53840" y="1"/>
                </a:cubicBezTo>
                <a:close/>
              </a:path>
            </a:pathLst>
          </a:custGeom>
          <a:noFill/>
          <a:ln cap="flat" cmpd="sng" w="9525">
            <a:solidFill>
              <a:schemeClr val="accent4"/>
            </a:solidFill>
            <a:prstDash val="solid"/>
            <a:round/>
            <a:headEnd len="sm" w="sm" type="none"/>
            <a:tailEnd len="sm" w="sm" type="none"/>
          </a:ln>
        </p:spPr>
        <p:txBody>
          <a:bodyPr anchorCtr="0" anchor="ctr" bIns="182875" lIns="91425" spcFirstLastPara="1" rIns="91425" wrap="square" tIns="91425">
            <a:noAutofit/>
          </a:bodyPr>
          <a:lstStyle/>
          <a:p>
            <a:pPr indent="0" lvl="0" marL="0" rtl="0" algn="ctr">
              <a:spcBef>
                <a:spcPts val="0"/>
              </a:spcBef>
              <a:spcAft>
                <a:spcPts val="0"/>
              </a:spcAft>
              <a:buNone/>
            </a:pPr>
            <a:r>
              <a:rPr b="1" lang="en" sz="1800">
                <a:solidFill>
                  <a:schemeClr val="accent4"/>
                </a:solidFill>
                <a:latin typeface="Ubuntu"/>
                <a:ea typeface="Ubuntu"/>
                <a:cs typeface="Ubuntu"/>
                <a:sym typeface="Ubuntu"/>
              </a:rPr>
              <a:t>Start!</a:t>
            </a:r>
            <a:endParaRPr b="1" sz="1800">
              <a:solidFill>
                <a:schemeClr val="accent4"/>
              </a:solidFill>
              <a:latin typeface="Ubuntu"/>
              <a:ea typeface="Ubuntu"/>
              <a:cs typeface="Ubuntu"/>
              <a:sym typeface="Ubuntu"/>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158" name="Shape 1158"/>
        <p:cNvGrpSpPr/>
        <p:nvPr/>
      </p:nvGrpSpPr>
      <p:grpSpPr>
        <a:xfrm>
          <a:off x="0" y="0"/>
          <a:ext cx="0" cy="0"/>
          <a:chOff x="0" y="0"/>
          <a:chExt cx="0" cy="0"/>
        </a:xfrm>
      </p:grpSpPr>
      <p:sp>
        <p:nvSpPr>
          <p:cNvPr id="1159" name="Google Shape;1159;p43"/>
          <p:cNvSpPr txBox="1"/>
          <p:nvPr>
            <p:ph type="title"/>
          </p:nvPr>
        </p:nvSpPr>
        <p:spPr>
          <a:xfrm>
            <a:off x="1541075" y="542045"/>
            <a:ext cx="64869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Try this! </a:t>
            </a:r>
            <a:endParaRPr/>
          </a:p>
        </p:txBody>
      </p:sp>
      <p:sp>
        <p:nvSpPr>
          <p:cNvPr id="1160" name="Google Shape;1160;p43"/>
          <p:cNvSpPr/>
          <p:nvPr/>
        </p:nvSpPr>
        <p:spPr>
          <a:xfrm>
            <a:off x="6081948" y="4973598"/>
            <a:ext cx="403685" cy="22589"/>
          </a:xfrm>
          <a:custGeom>
            <a:rect b="b" l="l" r="r" t="t"/>
            <a:pathLst>
              <a:path extrusionOk="0" h="1271" w="22714">
                <a:moveTo>
                  <a:pt x="0" y="0"/>
                </a:moveTo>
                <a:lnTo>
                  <a:pt x="0" y="1271"/>
                </a:lnTo>
                <a:lnTo>
                  <a:pt x="22714" y="1271"/>
                </a:lnTo>
                <a:lnTo>
                  <a:pt x="227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3"/>
          <p:cNvSpPr/>
          <p:nvPr/>
        </p:nvSpPr>
        <p:spPr>
          <a:xfrm>
            <a:off x="6676978" y="4973598"/>
            <a:ext cx="403702" cy="22589"/>
          </a:xfrm>
          <a:custGeom>
            <a:rect b="b" l="l" r="r" t="t"/>
            <a:pathLst>
              <a:path extrusionOk="0" h="1271" w="22715">
                <a:moveTo>
                  <a:pt x="1" y="0"/>
                </a:moveTo>
                <a:lnTo>
                  <a:pt x="1" y="1271"/>
                </a:lnTo>
                <a:lnTo>
                  <a:pt x="22714" y="1271"/>
                </a:lnTo>
                <a:lnTo>
                  <a:pt x="227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2" name="Google Shape;1162;p43"/>
          <p:cNvGrpSpPr/>
          <p:nvPr/>
        </p:nvGrpSpPr>
        <p:grpSpPr>
          <a:xfrm>
            <a:off x="5199320" y="2427341"/>
            <a:ext cx="3384596" cy="2613032"/>
            <a:chOff x="4733195" y="2470041"/>
            <a:chExt cx="3384596" cy="2613032"/>
          </a:xfrm>
        </p:grpSpPr>
        <p:sp>
          <p:nvSpPr>
            <p:cNvPr id="1163" name="Google Shape;1163;p43"/>
            <p:cNvSpPr/>
            <p:nvPr/>
          </p:nvSpPr>
          <p:spPr>
            <a:xfrm>
              <a:off x="5800730" y="2859760"/>
              <a:ext cx="497754" cy="186220"/>
            </a:xfrm>
            <a:custGeom>
              <a:rect b="b" l="l" r="r" t="t"/>
              <a:pathLst>
                <a:path extrusionOk="0" h="10478" w="28007">
                  <a:moveTo>
                    <a:pt x="1119" y="0"/>
                  </a:moveTo>
                  <a:cubicBezTo>
                    <a:pt x="484" y="0"/>
                    <a:pt x="0" y="484"/>
                    <a:pt x="0" y="1089"/>
                  </a:cubicBezTo>
                  <a:lnTo>
                    <a:pt x="0" y="7259"/>
                  </a:lnTo>
                  <a:lnTo>
                    <a:pt x="0" y="10313"/>
                  </a:lnTo>
                  <a:cubicBezTo>
                    <a:pt x="0" y="10416"/>
                    <a:pt x="84" y="10477"/>
                    <a:pt x="166" y="10477"/>
                  </a:cubicBezTo>
                  <a:cubicBezTo>
                    <a:pt x="205" y="10477"/>
                    <a:pt x="243" y="10463"/>
                    <a:pt x="272" y="10434"/>
                  </a:cubicBezTo>
                  <a:lnTo>
                    <a:pt x="1694" y="8771"/>
                  </a:lnTo>
                  <a:lnTo>
                    <a:pt x="26918" y="8771"/>
                  </a:lnTo>
                  <a:cubicBezTo>
                    <a:pt x="27523" y="8771"/>
                    <a:pt x="28007" y="8287"/>
                    <a:pt x="28007" y="7682"/>
                  </a:cubicBezTo>
                  <a:lnTo>
                    <a:pt x="28007" y="1089"/>
                  </a:lnTo>
                  <a:cubicBezTo>
                    <a:pt x="28007" y="484"/>
                    <a:pt x="27523" y="0"/>
                    <a:pt x="269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3"/>
            <p:cNvSpPr/>
            <p:nvPr/>
          </p:nvSpPr>
          <p:spPr>
            <a:xfrm>
              <a:off x="5882965" y="2914571"/>
              <a:ext cx="337589" cy="2719"/>
            </a:xfrm>
            <a:custGeom>
              <a:rect b="b" l="l" r="r" t="t"/>
              <a:pathLst>
                <a:path extrusionOk="0" h="153" w="18995">
                  <a:moveTo>
                    <a:pt x="91" y="1"/>
                  </a:moveTo>
                  <a:cubicBezTo>
                    <a:pt x="61" y="1"/>
                    <a:pt x="1" y="31"/>
                    <a:pt x="1" y="61"/>
                  </a:cubicBezTo>
                  <a:cubicBezTo>
                    <a:pt x="1" y="122"/>
                    <a:pt x="61" y="152"/>
                    <a:pt x="91" y="152"/>
                  </a:cubicBezTo>
                  <a:lnTo>
                    <a:pt x="18903" y="152"/>
                  </a:lnTo>
                  <a:cubicBezTo>
                    <a:pt x="18964" y="152"/>
                    <a:pt x="18994" y="122"/>
                    <a:pt x="18994" y="61"/>
                  </a:cubicBezTo>
                  <a:cubicBezTo>
                    <a:pt x="18994" y="31"/>
                    <a:pt x="18964" y="1"/>
                    <a:pt x="1890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3"/>
            <p:cNvSpPr/>
            <p:nvPr/>
          </p:nvSpPr>
          <p:spPr>
            <a:xfrm>
              <a:off x="5882965" y="2960816"/>
              <a:ext cx="171487" cy="2701"/>
            </a:xfrm>
            <a:custGeom>
              <a:rect b="b" l="l" r="r" t="t"/>
              <a:pathLst>
                <a:path extrusionOk="0" h="152" w="9649">
                  <a:moveTo>
                    <a:pt x="91" y="0"/>
                  </a:moveTo>
                  <a:cubicBezTo>
                    <a:pt x="61" y="0"/>
                    <a:pt x="1" y="30"/>
                    <a:pt x="1" y="91"/>
                  </a:cubicBezTo>
                  <a:cubicBezTo>
                    <a:pt x="1" y="121"/>
                    <a:pt x="61" y="151"/>
                    <a:pt x="91" y="151"/>
                  </a:cubicBezTo>
                  <a:lnTo>
                    <a:pt x="9558" y="151"/>
                  </a:lnTo>
                  <a:cubicBezTo>
                    <a:pt x="9588" y="151"/>
                    <a:pt x="9649" y="121"/>
                    <a:pt x="9649" y="91"/>
                  </a:cubicBezTo>
                  <a:cubicBezTo>
                    <a:pt x="9649" y="30"/>
                    <a:pt x="9588" y="0"/>
                    <a:pt x="955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3"/>
            <p:cNvSpPr/>
            <p:nvPr/>
          </p:nvSpPr>
          <p:spPr>
            <a:xfrm>
              <a:off x="6763070" y="2600450"/>
              <a:ext cx="424123" cy="424123"/>
            </a:xfrm>
            <a:custGeom>
              <a:rect b="b" l="l" r="r" t="t"/>
              <a:pathLst>
                <a:path extrusionOk="0" h="23864" w="23864">
                  <a:moveTo>
                    <a:pt x="11947" y="1"/>
                  </a:moveTo>
                  <a:cubicBezTo>
                    <a:pt x="5354" y="1"/>
                    <a:pt x="0" y="5324"/>
                    <a:pt x="0" y="11917"/>
                  </a:cubicBezTo>
                  <a:cubicBezTo>
                    <a:pt x="0" y="18511"/>
                    <a:pt x="5354" y="23864"/>
                    <a:pt x="11947" y="23864"/>
                  </a:cubicBezTo>
                  <a:cubicBezTo>
                    <a:pt x="18540" y="23864"/>
                    <a:pt x="23863" y="18511"/>
                    <a:pt x="23863" y="11917"/>
                  </a:cubicBezTo>
                  <a:cubicBezTo>
                    <a:pt x="23863" y="5324"/>
                    <a:pt x="18540" y="1"/>
                    <a:pt x="119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3"/>
            <p:cNvSpPr/>
            <p:nvPr/>
          </p:nvSpPr>
          <p:spPr>
            <a:xfrm>
              <a:off x="6928090" y="2725161"/>
              <a:ext cx="136013" cy="170421"/>
            </a:xfrm>
            <a:custGeom>
              <a:rect b="b" l="l" r="r" t="t"/>
              <a:pathLst>
                <a:path extrusionOk="0" h="9589" w="7653">
                  <a:moveTo>
                    <a:pt x="1" y="1"/>
                  </a:moveTo>
                  <a:lnTo>
                    <a:pt x="1" y="9588"/>
                  </a:lnTo>
                  <a:lnTo>
                    <a:pt x="7652" y="4810"/>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3"/>
            <p:cNvSpPr/>
            <p:nvPr/>
          </p:nvSpPr>
          <p:spPr>
            <a:xfrm>
              <a:off x="5221269" y="3075308"/>
              <a:ext cx="437026" cy="593868"/>
            </a:xfrm>
            <a:custGeom>
              <a:rect b="b" l="l" r="r" t="t"/>
              <a:pathLst>
                <a:path extrusionOk="0" h="33415" w="24590">
                  <a:moveTo>
                    <a:pt x="8832" y="0"/>
                  </a:moveTo>
                  <a:lnTo>
                    <a:pt x="1" y="5111"/>
                  </a:lnTo>
                  <a:lnTo>
                    <a:pt x="15032" y="31061"/>
                  </a:lnTo>
                  <a:cubicBezTo>
                    <a:pt x="15899" y="32556"/>
                    <a:pt x="17479" y="33414"/>
                    <a:pt x="19118" y="33414"/>
                  </a:cubicBezTo>
                  <a:cubicBezTo>
                    <a:pt x="19767" y="33414"/>
                    <a:pt x="20425" y="33280"/>
                    <a:pt x="21051" y="32997"/>
                  </a:cubicBezTo>
                  <a:cubicBezTo>
                    <a:pt x="23561" y="31878"/>
                    <a:pt x="24589" y="28853"/>
                    <a:pt x="23259" y="26434"/>
                  </a:cubicBezTo>
                  <a:lnTo>
                    <a:pt x="8832" y="0"/>
                  </a:lnTo>
                  <a:close/>
                </a:path>
              </a:pathLst>
            </a:custGeom>
            <a:solidFill>
              <a:srgbClr val="FDB5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3"/>
            <p:cNvSpPr/>
            <p:nvPr/>
          </p:nvSpPr>
          <p:spPr>
            <a:xfrm>
              <a:off x="5183111" y="3063027"/>
              <a:ext cx="324135" cy="354686"/>
            </a:xfrm>
            <a:custGeom>
              <a:rect b="b" l="l" r="r" t="t"/>
              <a:pathLst>
                <a:path extrusionOk="0" h="19957" w="18238">
                  <a:moveTo>
                    <a:pt x="9180" y="0"/>
                  </a:moveTo>
                  <a:cubicBezTo>
                    <a:pt x="8529" y="0"/>
                    <a:pt x="7856" y="175"/>
                    <a:pt x="7168" y="570"/>
                  </a:cubicBezTo>
                  <a:cubicBezTo>
                    <a:pt x="0" y="4714"/>
                    <a:pt x="8136" y="19957"/>
                    <a:pt x="8136" y="19957"/>
                  </a:cubicBezTo>
                  <a:lnTo>
                    <a:pt x="18238" y="11125"/>
                  </a:lnTo>
                  <a:cubicBezTo>
                    <a:pt x="18238" y="11125"/>
                    <a:pt x="14370" y="0"/>
                    <a:pt x="918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3"/>
            <p:cNvSpPr/>
            <p:nvPr/>
          </p:nvSpPr>
          <p:spPr>
            <a:xfrm>
              <a:off x="6024329" y="3318384"/>
              <a:ext cx="125261" cy="86979"/>
            </a:xfrm>
            <a:custGeom>
              <a:rect b="b" l="l" r="r" t="t"/>
              <a:pathLst>
                <a:path extrusionOk="0" h="4894" w="7048">
                  <a:moveTo>
                    <a:pt x="6471" y="0"/>
                  </a:moveTo>
                  <a:cubicBezTo>
                    <a:pt x="6392" y="0"/>
                    <a:pt x="6311" y="17"/>
                    <a:pt x="6231" y="54"/>
                  </a:cubicBezTo>
                  <a:lnTo>
                    <a:pt x="4084" y="1022"/>
                  </a:lnTo>
                  <a:cubicBezTo>
                    <a:pt x="3509" y="1264"/>
                    <a:pt x="2965" y="1657"/>
                    <a:pt x="2511" y="2141"/>
                  </a:cubicBezTo>
                  <a:lnTo>
                    <a:pt x="1" y="4893"/>
                  </a:lnTo>
                  <a:lnTo>
                    <a:pt x="1" y="4893"/>
                  </a:lnTo>
                  <a:lnTo>
                    <a:pt x="3630" y="2897"/>
                  </a:lnTo>
                  <a:lnTo>
                    <a:pt x="6745" y="1052"/>
                  </a:lnTo>
                  <a:cubicBezTo>
                    <a:pt x="6927" y="961"/>
                    <a:pt x="7018" y="780"/>
                    <a:pt x="7048" y="598"/>
                  </a:cubicBezTo>
                  <a:cubicBezTo>
                    <a:pt x="7048" y="261"/>
                    <a:pt x="6779" y="0"/>
                    <a:pt x="6471" y="0"/>
                  </a:cubicBezTo>
                  <a:close/>
                </a:path>
              </a:pathLst>
            </a:custGeom>
            <a:solidFill>
              <a:srgbClr val="E9A5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3"/>
            <p:cNvSpPr/>
            <p:nvPr/>
          </p:nvSpPr>
          <p:spPr>
            <a:xfrm>
              <a:off x="5547558" y="3432219"/>
              <a:ext cx="411753" cy="229532"/>
            </a:xfrm>
            <a:custGeom>
              <a:rect b="b" l="l" r="r" t="t"/>
              <a:pathLst>
                <a:path extrusionOk="0" h="12915" w="23168">
                  <a:moveTo>
                    <a:pt x="22653" y="0"/>
                  </a:moveTo>
                  <a:lnTo>
                    <a:pt x="0" y="5021"/>
                  </a:lnTo>
                  <a:lnTo>
                    <a:pt x="2692" y="12915"/>
                  </a:lnTo>
                  <a:lnTo>
                    <a:pt x="23167" y="3720"/>
                  </a:lnTo>
                  <a:lnTo>
                    <a:pt x="22653" y="0"/>
                  </a:lnTo>
                  <a:close/>
                </a:path>
              </a:pathLst>
            </a:custGeom>
            <a:solidFill>
              <a:srgbClr val="FDB5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3"/>
            <p:cNvSpPr/>
            <p:nvPr/>
          </p:nvSpPr>
          <p:spPr>
            <a:xfrm>
              <a:off x="5944778" y="3318189"/>
              <a:ext cx="214247" cy="180160"/>
            </a:xfrm>
            <a:custGeom>
              <a:rect b="b" l="l" r="r" t="t"/>
              <a:pathLst>
                <a:path extrusionOk="0" h="10137" w="12055">
                  <a:moveTo>
                    <a:pt x="11390" y="0"/>
                  </a:moveTo>
                  <a:cubicBezTo>
                    <a:pt x="11324" y="0"/>
                    <a:pt x="11257" y="11"/>
                    <a:pt x="11191" y="35"/>
                  </a:cubicBezTo>
                  <a:lnTo>
                    <a:pt x="7350" y="1305"/>
                  </a:lnTo>
                  <a:cubicBezTo>
                    <a:pt x="6957" y="1426"/>
                    <a:pt x="6564" y="1607"/>
                    <a:pt x="6201" y="1849"/>
                  </a:cubicBezTo>
                  <a:lnTo>
                    <a:pt x="1" y="6537"/>
                  </a:lnTo>
                  <a:lnTo>
                    <a:pt x="817" y="10136"/>
                  </a:lnTo>
                  <a:cubicBezTo>
                    <a:pt x="817" y="10136"/>
                    <a:pt x="7411" y="8412"/>
                    <a:pt x="7834" y="2999"/>
                  </a:cubicBezTo>
                  <a:lnTo>
                    <a:pt x="11645" y="1184"/>
                  </a:lnTo>
                  <a:cubicBezTo>
                    <a:pt x="11826" y="1093"/>
                    <a:pt x="11947" y="912"/>
                    <a:pt x="11978" y="730"/>
                  </a:cubicBezTo>
                  <a:cubicBezTo>
                    <a:pt x="12054" y="322"/>
                    <a:pt x="11743" y="0"/>
                    <a:pt x="11390" y="0"/>
                  </a:cubicBezTo>
                  <a:close/>
                </a:path>
              </a:pathLst>
            </a:custGeom>
            <a:solidFill>
              <a:srgbClr val="FDB5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3"/>
            <p:cNvSpPr/>
            <p:nvPr/>
          </p:nvSpPr>
          <p:spPr>
            <a:xfrm>
              <a:off x="5617974" y="3656368"/>
              <a:ext cx="406368" cy="39793"/>
            </a:xfrm>
            <a:custGeom>
              <a:rect b="b" l="l" r="r" t="t"/>
              <a:pathLst>
                <a:path extrusionOk="0" h="2239" w="22865">
                  <a:moveTo>
                    <a:pt x="2238" y="0"/>
                  </a:moveTo>
                  <a:cubicBezTo>
                    <a:pt x="998" y="0"/>
                    <a:pt x="0" y="998"/>
                    <a:pt x="0" y="2238"/>
                  </a:cubicBezTo>
                  <a:lnTo>
                    <a:pt x="19689" y="2238"/>
                  </a:lnTo>
                  <a:lnTo>
                    <a:pt x="2286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3"/>
            <p:cNvSpPr/>
            <p:nvPr/>
          </p:nvSpPr>
          <p:spPr>
            <a:xfrm>
              <a:off x="5959298" y="3210753"/>
              <a:ext cx="778347" cy="485403"/>
            </a:xfrm>
            <a:custGeom>
              <a:rect b="b" l="l" r="r" t="t"/>
              <a:pathLst>
                <a:path extrusionOk="0" h="27312" w="43795">
                  <a:moveTo>
                    <a:pt x="11100" y="1"/>
                  </a:moveTo>
                  <a:cubicBezTo>
                    <a:pt x="9981" y="1"/>
                    <a:pt x="9013" y="787"/>
                    <a:pt x="8771" y="1876"/>
                  </a:cubicBezTo>
                  <a:lnTo>
                    <a:pt x="0" y="27311"/>
                  </a:lnTo>
                  <a:lnTo>
                    <a:pt x="35205" y="27311"/>
                  </a:lnTo>
                  <a:lnTo>
                    <a:pt x="43552" y="2148"/>
                  </a:lnTo>
                  <a:cubicBezTo>
                    <a:pt x="43794" y="1059"/>
                    <a:pt x="42948" y="1"/>
                    <a:pt x="418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43"/>
            <p:cNvSpPr/>
            <p:nvPr/>
          </p:nvSpPr>
          <p:spPr>
            <a:xfrm>
              <a:off x="6355985" y="3402876"/>
              <a:ext cx="107524" cy="106759"/>
            </a:xfrm>
            <a:custGeom>
              <a:rect b="b" l="l" r="r" t="t"/>
              <a:pathLst>
                <a:path extrusionOk="0" h="6007" w="6050">
                  <a:moveTo>
                    <a:pt x="3056" y="623"/>
                  </a:moveTo>
                  <a:cubicBezTo>
                    <a:pt x="3267" y="623"/>
                    <a:pt x="3509" y="653"/>
                    <a:pt x="3721" y="744"/>
                  </a:cubicBezTo>
                  <a:cubicBezTo>
                    <a:pt x="4840" y="1167"/>
                    <a:pt x="5354" y="2528"/>
                    <a:pt x="4870" y="3768"/>
                  </a:cubicBezTo>
                  <a:cubicBezTo>
                    <a:pt x="4483" y="4761"/>
                    <a:pt x="3591" y="5405"/>
                    <a:pt x="2677" y="5405"/>
                  </a:cubicBezTo>
                  <a:cubicBezTo>
                    <a:pt x="2449" y="5405"/>
                    <a:pt x="2220" y="5365"/>
                    <a:pt x="1997" y="5281"/>
                  </a:cubicBezTo>
                  <a:cubicBezTo>
                    <a:pt x="1483" y="5069"/>
                    <a:pt x="1059" y="4646"/>
                    <a:pt x="848" y="4071"/>
                  </a:cubicBezTo>
                  <a:cubicBezTo>
                    <a:pt x="636" y="3496"/>
                    <a:pt x="636" y="2861"/>
                    <a:pt x="848" y="2226"/>
                  </a:cubicBezTo>
                  <a:cubicBezTo>
                    <a:pt x="1241" y="1228"/>
                    <a:pt x="2148" y="623"/>
                    <a:pt x="3056" y="623"/>
                  </a:cubicBezTo>
                  <a:close/>
                  <a:moveTo>
                    <a:pt x="3049" y="1"/>
                  </a:moveTo>
                  <a:cubicBezTo>
                    <a:pt x="1891" y="1"/>
                    <a:pt x="757" y="771"/>
                    <a:pt x="303" y="2014"/>
                  </a:cubicBezTo>
                  <a:cubicBezTo>
                    <a:pt x="1" y="2770"/>
                    <a:pt x="1" y="3587"/>
                    <a:pt x="273" y="4283"/>
                  </a:cubicBezTo>
                  <a:cubicBezTo>
                    <a:pt x="545" y="5039"/>
                    <a:pt x="1090" y="5583"/>
                    <a:pt x="1785" y="5825"/>
                  </a:cubicBezTo>
                  <a:cubicBezTo>
                    <a:pt x="2088" y="5946"/>
                    <a:pt x="2390" y="6007"/>
                    <a:pt x="2693" y="6007"/>
                  </a:cubicBezTo>
                  <a:cubicBezTo>
                    <a:pt x="3842" y="6007"/>
                    <a:pt x="4961" y="5220"/>
                    <a:pt x="5445" y="3980"/>
                  </a:cubicBezTo>
                  <a:cubicBezTo>
                    <a:pt x="6050" y="2407"/>
                    <a:pt x="5384" y="714"/>
                    <a:pt x="3963" y="169"/>
                  </a:cubicBezTo>
                  <a:cubicBezTo>
                    <a:pt x="3665" y="55"/>
                    <a:pt x="3356" y="1"/>
                    <a:pt x="30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3"/>
            <p:cNvSpPr/>
            <p:nvPr/>
          </p:nvSpPr>
          <p:spPr>
            <a:xfrm>
              <a:off x="5736215" y="3734834"/>
              <a:ext cx="19905" cy="1304039"/>
            </a:xfrm>
            <a:custGeom>
              <a:rect b="b" l="l" r="r" t="t"/>
              <a:pathLst>
                <a:path extrusionOk="0" h="73374" w="1120">
                  <a:moveTo>
                    <a:pt x="1" y="1"/>
                  </a:moveTo>
                  <a:lnTo>
                    <a:pt x="1" y="73374"/>
                  </a:lnTo>
                  <a:lnTo>
                    <a:pt x="1120" y="73374"/>
                  </a:lnTo>
                  <a:lnTo>
                    <a:pt x="112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3"/>
            <p:cNvSpPr/>
            <p:nvPr/>
          </p:nvSpPr>
          <p:spPr>
            <a:xfrm>
              <a:off x="7028433" y="3734834"/>
              <a:ext cx="19905" cy="1304039"/>
            </a:xfrm>
            <a:custGeom>
              <a:rect b="b" l="l" r="r" t="t"/>
              <a:pathLst>
                <a:path extrusionOk="0" h="73374" w="1120">
                  <a:moveTo>
                    <a:pt x="1" y="1"/>
                  </a:moveTo>
                  <a:lnTo>
                    <a:pt x="1" y="73374"/>
                  </a:lnTo>
                  <a:lnTo>
                    <a:pt x="1120" y="73374"/>
                  </a:lnTo>
                  <a:lnTo>
                    <a:pt x="112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3"/>
            <p:cNvSpPr/>
            <p:nvPr/>
          </p:nvSpPr>
          <p:spPr>
            <a:xfrm>
              <a:off x="5473375" y="3697760"/>
              <a:ext cx="1809312" cy="73649"/>
            </a:xfrm>
            <a:custGeom>
              <a:rect b="b" l="l" r="r" t="t"/>
              <a:pathLst>
                <a:path extrusionOk="0" h="4144" w="101804">
                  <a:moveTo>
                    <a:pt x="0" y="0"/>
                  </a:moveTo>
                  <a:lnTo>
                    <a:pt x="0" y="4144"/>
                  </a:lnTo>
                  <a:lnTo>
                    <a:pt x="101803" y="4144"/>
                  </a:lnTo>
                  <a:lnTo>
                    <a:pt x="1018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3"/>
            <p:cNvSpPr/>
            <p:nvPr/>
          </p:nvSpPr>
          <p:spPr>
            <a:xfrm>
              <a:off x="6826819" y="3512835"/>
              <a:ext cx="263993" cy="184016"/>
            </a:xfrm>
            <a:custGeom>
              <a:rect b="b" l="l" r="r" t="t"/>
              <a:pathLst>
                <a:path extrusionOk="0" h="10354" w="14854">
                  <a:moveTo>
                    <a:pt x="1697" y="1"/>
                  </a:moveTo>
                  <a:cubicBezTo>
                    <a:pt x="1697" y="1"/>
                    <a:pt x="0" y="10354"/>
                    <a:pt x="7018" y="10354"/>
                  </a:cubicBezTo>
                  <a:cubicBezTo>
                    <a:pt x="7137" y="10354"/>
                    <a:pt x="7259" y="10351"/>
                    <a:pt x="7383" y="10345"/>
                  </a:cubicBezTo>
                  <a:cubicBezTo>
                    <a:pt x="14853" y="9982"/>
                    <a:pt x="13220" y="1"/>
                    <a:pt x="132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3"/>
            <p:cNvSpPr/>
            <p:nvPr/>
          </p:nvSpPr>
          <p:spPr>
            <a:xfrm>
              <a:off x="6788164" y="3532705"/>
              <a:ext cx="116126" cy="114562"/>
            </a:xfrm>
            <a:custGeom>
              <a:rect b="b" l="l" r="r" t="t"/>
              <a:pathLst>
                <a:path extrusionOk="0" h="6446" w="6534">
                  <a:moveTo>
                    <a:pt x="3263" y="1030"/>
                  </a:moveTo>
                  <a:cubicBezTo>
                    <a:pt x="4447" y="1030"/>
                    <a:pt x="5415" y="1957"/>
                    <a:pt x="5444" y="3147"/>
                  </a:cubicBezTo>
                  <a:cubicBezTo>
                    <a:pt x="5505" y="4357"/>
                    <a:pt x="4537" y="5355"/>
                    <a:pt x="3327" y="5416"/>
                  </a:cubicBezTo>
                  <a:cubicBezTo>
                    <a:pt x="3309" y="5416"/>
                    <a:pt x="3290" y="5416"/>
                    <a:pt x="3272" y="5416"/>
                  </a:cubicBezTo>
                  <a:cubicBezTo>
                    <a:pt x="2087" y="5416"/>
                    <a:pt x="1119" y="4460"/>
                    <a:pt x="1059" y="3268"/>
                  </a:cubicBezTo>
                  <a:cubicBezTo>
                    <a:pt x="1029" y="2059"/>
                    <a:pt x="1997" y="1061"/>
                    <a:pt x="3206" y="1030"/>
                  </a:cubicBezTo>
                  <a:cubicBezTo>
                    <a:pt x="3225" y="1030"/>
                    <a:pt x="3244" y="1030"/>
                    <a:pt x="3263" y="1030"/>
                  </a:cubicBezTo>
                  <a:close/>
                  <a:moveTo>
                    <a:pt x="3286" y="0"/>
                  </a:moveTo>
                  <a:cubicBezTo>
                    <a:pt x="3250" y="0"/>
                    <a:pt x="3213" y="1"/>
                    <a:pt x="3176" y="2"/>
                  </a:cubicBezTo>
                  <a:cubicBezTo>
                    <a:pt x="1392" y="32"/>
                    <a:pt x="0" y="1544"/>
                    <a:pt x="31" y="3299"/>
                  </a:cubicBezTo>
                  <a:cubicBezTo>
                    <a:pt x="90" y="5046"/>
                    <a:pt x="1513" y="6446"/>
                    <a:pt x="3248" y="6446"/>
                  </a:cubicBezTo>
                  <a:cubicBezTo>
                    <a:pt x="3284" y="6446"/>
                    <a:pt x="3321" y="6445"/>
                    <a:pt x="3358" y="6444"/>
                  </a:cubicBezTo>
                  <a:cubicBezTo>
                    <a:pt x="5142" y="6384"/>
                    <a:pt x="6533" y="4902"/>
                    <a:pt x="6473" y="3117"/>
                  </a:cubicBezTo>
                  <a:cubicBezTo>
                    <a:pt x="6443" y="1370"/>
                    <a:pt x="4993" y="0"/>
                    <a:pt x="32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3"/>
            <p:cNvSpPr/>
            <p:nvPr/>
          </p:nvSpPr>
          <p:spPr>
            <a:xfrm>
              <a:off x="4767603" y="3492699"/>
              <a:ext cx="350474" cy="471682"/>
            </a:xfrm>
            <a:custGeom>
              <a:rect b="b" l="l" r="r" t="t"/>
              <a:pathLst>
                <a:path extrusionOk="0" h="26540" w="19720">
                  <a:moveTo>
                    <a:pt x="9786" y="1"/>
                  </a:moveTo>
                  <a:cubicBezTo>
                    <a:pt x="4844" y="1"/>
                    <a:pt x="1101" y="3588"/>
                    <a:pt x="575" y="7606"/>
                  </a:cubicBezTo>
                  <a:cubicBezTo>
                    <a:pt x="0" y="11992"/>
                    <a:pt x="7289" y="24029"/>
                    <a:pt x="7319" y="24029"/>
                  </a:cubicBezTo>
                  <a:lnTo>
                    <a:pt x="19720" y="26539"/>
                  </a:lnTo>
                  <a:lnTo>
                    <a:pt x="19720" y="4733"/>
                  </a:lnTo>
                  <a:cubicBezTo>
                    <a:pt x="16268" y="1339"/>
                    <a:pt x="12803" y="1"/>
                    <a:pt x="97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3"/>
            <p:cNvSpPr/>
            <p:nvPr/>
          </p:nvSpPr>
          <p:spPr>
            <a:xfrm>
              <a:off x="5654514" y="4640565"/>
              <a:ext cx="238685" cy="391102"/>
            </a:xfrm>
            <a:custGeom>
              <a:rect b="b" l="l" r="r" t="t"/>
              <a:pathLst>
                <a:path extrusionOk="0" h="22006" w="13430">
                  <a:moveTo>
                    <a:pt x="6655" y="1"/>
                  </a:moveTo>
                  <a:lnTo>
                    <a:pt x="575" y="17179"/>
                  </a:lnTo>
                  <a:cubicBezTo>
                    <a:pt x="1" y="18813"/>
                    <a:pt x="666" y="20597"/>
                    <a:pt x="2118" y="21474"/>
                  </a:cubicBezTo>
                  <a:cubicBezTo>
                    <a:pt x="2708" y="21836"/>
                    <a:pt x="3358" y="22006"/>
                    <a:pt x="3998" y="22006"/>
                  </a:cubicBezTo>
                  <a:cubicBezTo>
                    <a:pt x="5392" y="22006"/>
                    <a:pt x="6740" y="21199"/>
                    <a:pt x="7320" y="19811"/>
                  </a:cubicBezTo>
                  <a:lnTo>
                    <a:pt x="13429" y="5354"/>
                  </a:lnTo>
                  <a:lnTo>
                    <a:pt x="6655" y="1"/>
                  </a:lnTo>
                  <a:close/>
                </a:path>
              </a:pathLst>
            </a:custGeom>
            <a:solidFill>
              <a:srgbClr val="FDB5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3"/>
            <p:cNvSpPr/>
            <p:nvPr/>
          </p:nvSpPr>
          <p:spPr>
            <a:xfrm>
              <a:off x="5709876" y="4866332"/>
              <a:ext cx="290278" cy="152133"/>
            </a:xfrm>
            <a:custGeom>
              <a:rect b="b" l="l" r="r" t="t"/>
              <a:pathLst>
                <a:path extrusionOk="0" h="8560" w="16333">
                  <a:moveTo>
                    <a:pt x="1755" y="0"/>
                  </a:moveTo>
                  <a:lnTo>
                    <a:pt x="1" y="8559"/>
                  </a:lnTo>
                  <a:lnTo>
                    <a:pt x="16333" y="8559"/>
                  </a:lnTo>
                  <a:lnTo>
                    <a:pt x="16333" y="4537"/>
                  </a:lnTo>
                  <a:lnTo>
                    <a:pt x="1755" y="0"/>
                  </a:lnTo>
                  <a:close/>
                </a:path>
              </a:pathLst>
            </a:custGeom>
            <a:solidFill>
              <a:srgbClr val="FDB5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3"/>
            <p:cNvSpPr/>
            <p:nvPr/>
          </p:nvSpPr>
          <p:spPr>
            <a:xfrm>
              <a:off x="5781909" y="4893204"/>
              <a:ext cx="282760" cy="145681"/>
            </a:xfrm>
            <a:custGeom>
              <a:rect b="b" l="l" r="r" t="t"/>
              <a:pathLst>
                <a:path extrusionOk="0" h="8197" w="15910">
                  <a:moveTo>
                    <a:pt x="4779" y="1"/>
                  </a:moveTo>
                  <a:cubicBezTo>
                    <a:pt x="4779" y="1"/>
                    <a:pt x="1120" y="1603"/>
                    <a:pt x="1" y="8076"/>
                  </a:cubicBezTo>
                  <a:lnTo>
                    <a:pt x="13369" y="8197"/>
                  </a:lnTo>
                  <a:cubicBezTo>
                    <a:pt x="14851" y="8197"/>
                    <a:pt x="15909" y="6624"/>
                    <a:pt x="15909" y="5172"/>
                  </a:cubicBezTo>
                  <a:cubicBezTo>
                    <a:pt x="15909" y="3418"/>
                    <a:pt x="14397" y="2027"/>
                    <a:pt x="13127" y="1755"/>
                  </a:cubicBezTo>
                  <a:lnTo>
                    <a:pt x="47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3"/>
            <p:cNvSpPr/>
            <p:nvPr/>
          </p:nvSpPr>
          <p:spPr>
            <a:xfrm>
              <a:off x="5649147" y="3964901"/>
              <a:ext cx="527861" cy="820805"/>
            </a:xfrm>
            <a:custGeom>
              <a:rect b="b" l="l" r="r" t="t"/>
              <a:pathLst>
                <a:path extrusionOk="0" h="46184" w="29701">
                  <a:moveTo>
                    <a:pt x="13701" y="0"/>
                  </a:moveTo>
                  <a:lnTo>
                    <a:pt x="0" y="42706"/>
                  </a:lnTo>
                  <a:lnTo>
                    <a:pt x="16332" y="46184"/>
                  </a:lnTo>
                  <a:lnTo>
                    <a:pt x="29700" y="6473"/>
                  </a:lnTo>
                  <a:lnTo>
                    <a:pt x="1370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43"/>
            <p:cNvSpPr/>
            <p:nvPr/>
          </p:nvSpPr>
          <p:spPr>
            <a:xfrm>
              <a:off x="4843937" y="3697760"/>
              <a:ext cx="1364235" cy="474632"/>
            </a:xfrm>
            <a:custGeom>
              <a:rect b="b" l="l" r="r" t="t"/>
              <a:pathLst>
                <a:path extrusionOk="0" h="26706" w="76761">
                  <a:moveTo>
                    <a:pt x="14699" y="0"/>
                  </a:moveTo>
                  <a:cubicBezTo>
                    <a:pt x="14699" y="0"/>
                    <a:pt x="0" y="20778"/>
                    <a:pt x="18237" y="26706"/>
                  </a:cubicBezTo>
                  <a:lnTo>
                    <a:pt x="67476" y="26706"/>
                  </a:lnTo>
                  <a:cubicBezTo>
                    <a:pt x="70802" y="26706"/>
                    <a:pt x="73797" y="24649"/>
                    <a:pt x="75006" y="21504"/>
                  </a:cubicBezTo>
                  <a:cubicBezTo>
                    <a:pt x="76761" y="16846"/>
                    <a:pt x="73918" y="11735"/>
                    <a:pt x="69018" y="10767"/>
                  </a:cubicBezTo>
                  <a:lnTo>
                    <a:pt x="25194" y="4627"/>
                  </a:lnTo>
                  <a:lnTo>
                    <a:pt x="265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43"/>
            <p:cNvSpPr/>
            <p:nvPr/>
          </p:nvSpPr>
          <p:spPr>
            <a:xfrm>
              <a:off x="4744481" y="3697760"/>
              <a:ext cx="1364786" cy="474632"/>
            </a:xfrm>
            <a:custGeom>
              <a:rect b="b" l="l" r="r" t="t"/>
              <a:pathLst>
                <a:path extrusionOk="0" h="26706" w="76792">
                  <a:moveTo>
                    <a:pt x="14730" y="0"/>
                  </a:moveTo>
                  <a:cubicBezTo>
                    <a:pt x="14730" y="0"/>
                    <a:pt x="1" y="20778"/>
                    <a:pt x="18238" y="26706"/>
                  </a:cubicBezTo>
                  <a:lnTo>
                    <a:pt x="67507" y="26706"/>
                  </a:lnTo>
                  <a:cubicBezTo>
                    <a:pt x="70833" y="26706"/>
                    <a:pt x="73828" y="24649"/>
                    <a:pt x="75007" y="21504"/>
                  </a:cubicBezTo>
                  <a:cubicBezTo>
                    <a:pt x="76792" y="16846"/>
                    <a:pt x="73888" y="10949"/>
                    <a:pt x="68989" y="9981"/>
                  </a:cubicBezTo>
                  <a:lnTo>
                    <a:pt x="35659" y="5323"/>
                  </a:lnTo>
                  <a:lnTo>
                    <a:pt x="335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43"/>
            <p:cNvSpPr/>
            <p:nvPr/>
          </p:nvSpPr>
          <p:spPr>
            <a:xfrm>
              <a:off x="6121083" y="4670672"/>
              <a:ext cx="264490" cy="347666"/>
            </a:xfrm>
            <a:custGeom>
              <a:rect b="b" l="l" r="r" t="t"/>
              <a:pathLst>
                <a:path extrusionOk="0" h="19562" w="14882">
                  <a:moveTo>
                    <a:pt x="8621" y="0"/>
                  </a:moveTo>
                  <a:lnTo>
                    <a:pt x="1" y="756"/>
                  </a:lnTo>
                  <a:lnTo>
                    <a:pt x="7441" y="17421"/>
                  </a:lnTo>
                  <a:cubicBezTo>
                    <a:pt x="8029" y="18750"/>
                    <a:pt x="9330" y="19561"/>
                    <a:pt x="10723" y="19561"/>
                  </a:cubicBezTo>
                  <a:cubicBezTo>
                    <a:pt x="10978" y="19561"/>
                    <a:pt x="11236" y="19534"/>
                    <a:pt x="11494" y="19478"/>
                  </a:cubicBezTo>
                  <a:cubicBezTo>
                    <a:pt x="13641" y="19024"/>
                    <a:pt x="14881" y="16756"/>
                    <a:pt x="14125" y="14669"/>
                  </a:cubicBezTo>
                  <a:lnTo>
                    <a:pt x="8621" y="0"/>
                  </a:lnTo>
                  <a:close/>
                </a:path>
              </a:pathLst>
            </a:custGeom>
            <a:solidFill>
              <a:srgbClr val="FDB5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3"/>
            <p:cNvSpPr/>
            <p:nvPr/>
          </p:nvSpPr>
          <p:spPr>
            <a:xfrm>
              <a:off x="6304924" y="4866332"/>
              <a:ext cx="290278" cy="152133"/>
            </a:xfrm>
            <a:custGeom>
              <a:rect b="b" l="l" r="r" t="t"/>
              <a:pathLst>
                <a:path extrusionOk="0" h="8560" w="16333">
                  <a:moveTo>
                    <a:pt x="1755" y="0"/>
                  </a:moveTo>
                  <a:lnTo>
                    <a:pt x="1" y="8559"/>
                  </a:lnTo>
                  <a:lnTo>
                    <a:pt x="16333" y="8559"/>
                  </a:lnTo>
                  <a:lnTo>
                    <a:pt x="16333" y="4537"/>
                  </a:lnTo>
                  <a:lnTo>
                    <a:pt x="1755" y="0"/>
                  </a:lnTo>
                  <a:close/>
                </a:path>
              </a:pathLst>
            </a:custGeom>
            <a:solidFill>
              <a:srgbClr val="FDB5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3"/>
            <p:cNvSpPr/>
            <p:nvPr/>
          </p:nvSpPr>
          <p:spPr>
            <a:xfrm>
              <a:off x="6376424" y="4893204"/>
              <a:ext cx="283276" cy="145681"/>
            </a:xfrm>
            <a:custGeom>
              <a:rect b="b" l="l" r="r" t="t"/>
              <a:pathLst>
                <a:path extrusionOk="0" h="8197" w="15939">
                  <a:moveTo>
                    <a:pt x="4779" y="1"/>
                  </a:moveTo>
                  <a:cubicBezTo>
                    <a:pt x="4779" y="1"/>
                    <a:pt x="1119" y="1603"/>
                    <a:pt x="0" y="8076"/>
                  </a:cubicBezTo>
                  <a:lnTo>
                    <a:pt x="13398" y="8197"/>
                  </a:lnTo>
                  <a:cubicBezTo>
                    <a:pt x="14850" y="8197"/>
                    <a:pt x="15939" y="6624"/>
                    <a:pt x="15939" y="5172"/>
                  </a:cubicBezTo>
                  <a:cubicBezTo>
                    <a:pt x="15939" y="3418"/>
                    <a:pt x="14396" y="2027"/>
                    <a:pt x="13156" y="1755"/>
                  </a:cubicBezTo>
                  <a:lnTo>
                    <a:pt x="47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3"/>
            <p:cNvSpPr/>
            <p:nvPr/>
          </p:nvSpPr>
          <p:spPr>
            <a:xfrm>
              <a:off x="5795345" y="3964901"/>
              <a:ext cx="585391" cy="897138"/>
            </a:xfrm>
            <a:custGeom>
              <a:rect b="b" l="l" r="r" t="t"/>
              <a:pathLst>
                <a:path extrusionOk="0" h="50479" w="32938">
                  <a:moveTo>
                    <a:pt x="15516" y="0"/>
                  </a:moveTo>
                  <a:lnTo>
                    <a:pt x="1" y="7592"/>
                  </a:lnTo>
                  <a:lnTo>
                    <a:pt x="17301" y="50478"/>
                  </a:lnTo>
                  <a:lnTo>
                    <a:pt x="32937" y="44944"/>
                  </a:lnTo>
                  <a:lnTo>
                    <a:pt x="1551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43"/>
            <p:cNvSpPr/>
            <p:nvPr/>
          </p:nvSpPr>
          <p:spPr>
            <a:xfrm>
              <a:off x="4733195" y="3627878"/>
              <a:ext cx="862748" cy="584289"/>
            </a:xfrm>
            <a:custGeom>
              <a:rect b="b" l="l" r="r" t="t"/>
              <a:pathLst>
                <a:path extrusionOk="0" h="32876" w="48544">
                  <a:moveTo>
                    <a:pt x="2511" y="0"/>
                  </a:moveTo>
                  <a:cubicBezTo>
                    <a:pt x="2511" y="1"/>
                    <a:pt x="1" y="18631"/>
                    <a:pt x="9407" y="28944"/>
                  </a:cubicBezTo>
                  <a:cubicBezTo>
                    <a:pt x="11463" y="31212"/>
                    <a:pt x="16635" y="32876"/>
                    <a:pt x="19690" y="32876"/>
                  </a:cubicBezTo>
                  <a:lnTo>
                    <a:pt x="44853" y="32876"/>
                  </a:lnTo>
                  <a:cubicBezTo>
                    <a:pt x="45942" y="32876"/>
                    <a:pt x="46880" y="32090"/>
                    <a:pt x="47061" y="31031"/>
                  </a:cubicBezTo>
                  <a:cubicBezTo>
                    <a:pt x="47878" y="26283"/>
                    <a:pt x="48543" y="13973"/>
                    <a:pt x="33935" y="12159"/>
                  </a:cubicBezTo>
                  <a:cubicBezTo>
                    <a:pt x="15788" y="9860"/>
                    <a:pt x="8651" y="12431"/>
                    <a:pt x="251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3"/>
            <p:cNvSpPr/>
            <p:nvPr/>
          </p:nvSpPr>
          <p:spPr>
            <a:xfrm>
              <a:off x="5364784" y="4034783"/>
              <a:ext cx="205361" cy="1005710"/>
            </a:xfrm>
            <a:custGeom>
              <a:rect b="b" l="l" r="r" t="t"/>
              <a:pathLst>
                <a:path extrusionOk="0" h="56588" w="11555">
                  <a:moveTo>
                    <a:pt x="848" y="0"/>
                  </a:moveTo>
                  <a:lnTo>
                    <a:pt x="1" y="182"/>
                  </a:lnTo>
                  <a:lnTo>
                    <a:pt x="10708" y="56587"/>
                  </a:lnTo>
                  <a:lnTo>
                    <a:pt x="11554" y="56406"/>
                  </a:lnTo>
                  <a:lnTo>
                    <a:pt x="84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3"/>
            <p:cNvSpPr/>
            <p:nvPr/>
          </p:nvSpPr>
          <p:spPr>
            <a:xfrm>
              <a:off x="4872409" y="4034783"/>
              <a:ext cx="205361" cy="1005710"/>
            </a:xfrm>
            <a:custGeom>
              <a:rect b="b" l="l" r="r" t="t"/>
              <a:pathLst>
                <a:path extrusionOk="0" h="56588" w="11555">
                  <a:moveTo>
                    <a:pt x="10708" y="0"/>
                  </a:moveTo>
                  <a:lnTo>
                    <a:pt x="1" y="56406"/>
                  </a:lnTo>
                  <a:lnTo>
                    <a:pt x="848" y="56587"/>
                  </a:lnTo>
                  <a:lnTo>
                    <a:pt x="11554" y="182"/>
                  </a:lnTo>
                  <a:lnTo>
                    <a:pt x="107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43"/>
            <p:cNvSpPr/>
            <p:nvPr/>
          </p:nvSpPr>
          <p:spPr>
            <a:xfrm>
              <a:off x="4913268" y="3022078"/>
              <a:ext cx="545598" cy="675693"/>
            </a:xfrm>
            <a:custGeom>
              <a:rect b="b" l="l" r="r" t="t"/>
              <a:pathLst>
                <a:path extrusionOk="0" h="38019" w="30699">
                  <a:moveTo>
                    <a:pt x="15909" y="1"/>
                  </a:moveTo>
                  <a:lnTo>
                    <a:pt x="9104" y="999"/>
                  </a:lnTo>
                  <a:cubicBezTo>
                    <a:pt x="9104" y="999"/>
                    <a:pt x="2723" y="2299"/>
                    <a:pt x="1362" y="7350"/>
                  </a:cubicBezTo>
                  <a:cubicBezTo>
                    <a:pt x="1" y="12431"/>
                    <a:pt x="5233" y="38018"/>
                    <a:pt x="5233" y="38018"/>
                  </a:cubicBezTo>
                  <a:lnTo>
                    <a:pt x="24045" y="38018"/>
                  </a:lnTo>
                  <a:lnTo>
                    <a:pt x="29701" y="21958"/>
                  </a:lnTo>
                  <a:cubicBezTo>
                    <a:pt x="30124" y="20658"/>
                    <a:pt x="30427" y="19327"/>
                    <a:pt x="30517" y="17966"/>
                  </a:cubicBezTo>
                  <a:cubicBezTo>
                    <a:pt x="30699" y="15093"/>
                    <a:pt x="30366" y="12129"/>
                    <a:pt x="29187" y="9558"/>
                  </a:cubicBezTo>
                  <a:lnTo>
                    <a:pt x="26041" y="2693"/>
                  </a:lnTo>
                  <a:lnTo>
                    <a:pt x="21021" y="545"/>
                  </a:lnTo>
                  <a:lnTo>
                    <a:pt x="159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43"/>
            <p:cNvSpPr/>
            <p:nvPr/>
          </p:nvSpPr>
          <p:spPr>
            <a:xfrm>
              <a:off x="5125599" y="3022078"/>
              <a:ext cx="253187" cy="100610"/>
            </a:xfrm>
            <a:custGeom>
              <a:rect b="b" l="l" r="r" t="t"/>
              <a:pathLst>
                <a:path extrusionOk="0" h="5661" w="14246">
                  <a:moveTo>
                    <a:pt x="3962" y="1"/>
                  </a:moveTo>
                  <a:lnTo>
                    <a:pt x="0" y="606"/>
                  </a:lnTo>
                  <a:cubicBezTo>
                    <a:pt x="1923" y="3865"/>
                    <a:pt x="5003" y="5661"/>
                    <a:pt x="8884" y="5661"/>
                  </a:cubicBezTo>
                  <a:cubicBezTo>
                    <a:pt x="9397" y="5661"/>
                    <a:pt x="9924" y="5629"/>
                    <a:pt x="10465" y="5566"/>
                  </a:cubicBezTo>
                  <a:cubicBezTo>
                    <a:pt x="14245" y="5142"/>
                    <a:pt x="11886" y="1755"/>
                    <a:pt x="11886" y="1755"/>
                  </a:cubicBezTo>
                  <a:lnTo>
                    <a:pt x="9557" y="757"/>
                  </a:lnTo>
                  <a:lnTo>
                    <a:pt x="3962" y="1"/>
                  </a:lnTo>
                  <a:close/>
                </a:path>
              </a:pathLst>
            </a:custGeom>
            <a:solidFill>
              <a:srgbClr val="FDB5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3"/>
            <p:cNvSpPr/>
            <p:nvPr/>
          </p:nvSpPr>
          <p:spPr>
            <a:xfrm>
              <a:off x="5415311" y="3156778"/>
              <a:ext cx="42494" cy="149680"/>
            </a:xfrm>
            <a:custGeom>
              <a:rect b="b" l="l" r="r" t="t"/>
              <a:pathLst>
                <a:path extrusionOk="0" h="8422" w="2391">
                  <a:moveTo>
                    <a:pt x="94" y="1"/>
                  </a:moveTo>
                  <a:cubicBezTo>
                    <a:pt x="82" y="1"/>
                    <a:pt x="70" y="4"/>
                    <a:pt x="61" y="13"/>
                  </a:cubicBezTo>
                  <a:cubicBezTo>
                    <a:pt x="1" y="13"/>
                    <a:pt x="1" y="74"/>
                    <a:pt x="1" y="104"/>
                  </a:cubicBezTo>
                  <a:cubicBezTo>
                    <a:pt x="1634" y="4187"/>
                    <a:pt x="2209" y="8330"/>
                    <a:pt x="2239" y="8361"/>
                  </a:cubicBezTo>
                  <a:cubicBezTo>
                    <a:pt x="2239" y="8391"/>
                    <a:pt x="2269" y="8421"/>
                    <a:pt x="2300" y="8421"/>
                  </a:cubicBezTo>
                  <a:lnTo>
                    <a:pt x="2330" y="8421"/>
                  </a:lnTo>
                  <a:cubicBezTo>
                    <a:pt x="2360" y="8421"/>
                    <a:pt x="2390" y="8391"/>
                    <a:pt x="2390" y="8330"/>
                  </a:cubicBezTo>
                  <a:cubicBezTo>
                    <a:pt x="2390" y="8300"/>
                    <a:pt x="1785" y="4157"/>
                    <a:pt x="152" y="43"/>
                  </a:cubicBezTo>
                  <a:cubicBezTo>
                    <a:pt x="152" y="22"/>
                    <a:pt x="122" y="1"/>
                    <a:pt x="9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3"/>
            <p:cNvSpPr/>
            <p:nvPr/>
          </p:nvSpPr>
          <p:spPr>
            <a:xfrm>
              <a:off x="5726547" y="3471372"/>
              <a:ext cx="134147" cy="73738"/>
            </a:xfrm>
            <a:custGeom>
              <a:rect b="b" l="l" r="r" t="t"/>
              <a:pathLst>
                <a:path extrusionOk="0" h="4149" w="7548">
                  <a:moveTo>
                    <a:pt x="6932" y="0"/>
                  </a:moveTo>
                  <a:cubicBezTo>
                    <a:pt x="6870" y="0"/>
                    <a:pt x="6807" y="12"/>
                    <a:pt x="6745" y="35"/>
                  </a:cubicBezTo>
                  <a:lnTo>
                    <a:pt x="4507" y="731"/>
                  </a:lnTo>
                  <a:cubicBezTo>
                    <a:pt x="3872" y="943"/>
                    <a:pt x="3297" y="1275"/>
                    <a:pt x="2813" y="1699"/>
                  </a:cubicBezTo>
                  <a:lnTo>
                    <a:pt x="1" y="4149"/>
                  </a:lnTo>
                  <a:lnTo>
                    <a:pt x="3811" y="2546"/>
                  </a:lnTo>
                  <a:lnTo>
                    <a:pt x="7138" y="1094"/>
                  </a:lnTo>
                  <a:cubicBezTo>
                    <a:pt x="7320" y="1003"/>
                    <a:pt x="7441" y="852"/>
                    <a:pt x="7471" y="671"/>
                  </a:cubicBezTo>
                  <a:cubicBezTo>
                    <a:pt x="7547" y="314"/>
                    <a:pt x="7259" y="0"/>
                    <a:pt x="6932" y="0"/>
                  </a:cubicBezTo>
                  <a:close/>
                </a:path>
              </a:pathLst>
            </a:custGeom>
            <a:solidFill>
              <a:srgbClr val="FDB5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3"/>
            <p:cNvSpPr/>
            <p:nvPr/>
          </p:nvSpPr>
          <p:spPr>
            <a:xfrm>
              <a:off x="5236323" y="3589169"/>
              <a:ext cx="411220" cy="187073"/>
            </a:xfrm>
            <a:custGeom>
              <a:rect b="b" l="l" r="r" t="t"/>
              <a:pathLst>
                <a:path extrusionOk="0" h="10526" w="23138">
                  <a:moveTo>
                    <a:pt x="23077" y="1"/>
                  </a:moveTo>
                  <a:lnTo>
                    <a:pt x="1" y="2360"/>
                  </a:lnTo>
                  <a:lnTo>
                    <a:pt x="1755" y="10526"/>
                  </a:lnTo>
                  <a:lnTo>
                    <a:pt x="23138" y="3751"/>
                  </a:lnTo>
                  <a:lnTo>
                    <a:pt x="23077" y="1"/>
                  </a:lnTo>
                  <a:close/>
                </a:path>
              </a:pathLst>
            </a:custGeom>
            <a:solidFill>
              <a:srgbClr val="FDB5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3"/>
            <p:cNvSpPr/>
            <p:nvPr/>
          </p:nvSpPr>
          <p:spPr>
            <a:xfrm>
              <a:off x="5641078" y="3498120"/>
              <a:ext cx="225533" cy="157713"/>
            </a:xfrm>
            <a:custGeom>
              <a:rect b="b" l="l" r="r" t="t"/>
              <a:pathLst>
                <a:path extrusionOk="0" h="8874" w="12690">
                  <a:moveTo>
                    <a:pt x="11957" y="0"/>
                  </a:moveTo>
                  <a:cubicBezTo>
                    <a:pt x="11915" y="0"/>
                    <a:pt x="11871" y="4"/>
                    <a:pt x="11826" y="12"/>
                  </a:cubicBezTo>
                  <a:lnTo>
                    <a:pt x="7894" y="829"/>
                  </a:lnTo>
                  <a:cubicBezTo>
                    <a:pt x="7471" y="920"/>
                    <a:pt x="7078" y="1071"/>
                    <a:pt x="6685" y="1283"/>
                  </a:cubicBezTo>
                  <a:lnTo>
                    <a:pt x="1" y="5184"/>
                  </a:lnTo>
                  <a:lnTo>
                    <a:pt x="364" y="8874"/>
                  </a:lnTo>
                  <a:cubicBezTo>
                    <a:pt x="364" y="8874"/>
                    <a:pt x="7138" y="7936"/>
                    <a:pt x="8197" y="2583"/>
                  </a:cubicBezTo>
                  <a:lnTo>
                    <a:pt x="12159" y="1222"/>
                  </a:lnTo>
                  <a:cubicBezTo>
                    <a:pt x="12371" y="1162"/>
                    <a:pt x="12522" y="1010"/>
                    <a:pt x="12552" y="799"/>
                  </a:cubicBezTo>
                  <a:cubicBezTo>
                    <a:pt x="12689" y="387"/>
                    <a:pt x="12378" y="0"/>
                    <a:pt x="11957" y="0"/>
                  </a:cubicBezTo>
                  <a:close/>
                </a:path>
              </a:pathLst>
            </a:custGeom>
            <a:solidFill>
              <a:srgbClr val="FDB5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3"/>
            <p:cNvSpPr/>
            <p:nvPr/>
          </p:nvSpPr>
          <p:spPr>
            <a:xfrm>
              <a:off x="4953577" y="3168294"/>
              <a:ext cx="384881" cy="611854"/>
            </a:xfrm>
            <a:custGeom>
              <a:rect b="b" l="l" r="r" t="t"/>
              <a:pathLst>
                <a:path extrusionOk="0" h="34427" w="21656">
                  <a:moveTo>
                    <a:pt x="9346" y="0"/>
                  </a:moveTo>
                  <a:lnTo>
                    <a:pt x="1" y="4083"/>
                  </a:lnTo>
                  <a:lnTo>
                    <a:pt x="11917" y="31575"/>
                  </a:lnTo>
                  <a:cubicBezTo>
                    <a:pt x="12687" y="33355"/>
                    <a:pt x="14412" y="34427"/>
                    <a:pt x="16242" y="34427"/>
                  </a:cubicBezTo>
                  <a:cubicBezTo>
                    <a:pt x="16714" y="34427"/>
                    <a:pt x="17193" y="34356"/>
                    <a:pt x="17664" y="34207"/>
                  </a:cubicBezTo>
                  <a:cubicBezTo>
                    <a:pt x="20295" y="33390"/>
                    <a:pt x="21656" y="30487"/>
                    <a:pt x="20628" y="27946"/>
                  </a:cubicBezTo>
                  <a:lnTo>
                    <a:pt x="9346" y="0"/>
                  </a:lnTo>
                  <a:close/>
                </a:path>
              </a:pathLst>
            </a:custGeom>
            <a:solidFill>
              <a:srgbClr val="FDB5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3"/>
            <p:cNvSpPr/>
            <p:nvPr/>
          </p:nvSpPr>
          <p:spPr>
            <a:xfrm>
              <a:off x="4877794" y="3085651"/>
              <a:ext cx="327369" cy="349798"/>
            </a:xfrm>
            <a:custGeom>
              <a:rect b="b" l="l" r="r" t="t"/>
              <a:pathLst>
                <a:path extrusionOk="0" h="19682" w="18420">
                  <a:moveTo>
                    <a:pt x="9268" y="1"/>
                  </a:moveTo>
                  <a:cubicBezTo>
                    <a:pt x="8737" y="1"/>
                    <a:pt x="8188" y="112"/>
                    <a:pt x="7622" y="356"/>
                  </a:cubicBezTo>
                  <a:cubicBezTo>
                    <a:pt x="0" y="3622"/>
                    <a:pt x="6473" y="19682"/>
                    <a:pt x="6473" y="19682"/>
                  </a:cubicBezTo>
                  <a:lnTo>
                    <a:pt x="18419" y="12363"/>
                  </a:lnTo>
                  <a:cubicBezTo>
                    <a:pt x="18419" y="12363"/>
                    <a:pt x="14862" y="1"/>
                    <a:pt x="926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3"/>
            <p:cNvSpPr/>
            <p:nvPr/>
          </p:nvSpPr>
          <p:spPr>
            <a:xfrm>
              <a:off x="5137951" y="3144959"/>
              <a:ext cx="68833" cy="176534"/>
            </a:xfrm>
            <a:custGeom>
              <a:rect b="b" l="l" r="r" t="t"/>
              <a:pathLst>
                <a:path extrusionOk="0" h="9933" w="3873">
                  <a:moveTo>
                    <a:pt x="107" y="0"/>
                  </a:moveTo>
                  <a:cubicBezTo>
                    <a:pt x="94" y="0"/>
                    <a:pt x="79" y="4"/>
                    <a:pt x="61" y="13"/>
                  </a:cubicBezTo>
                  <a:cubicBezTo>
                    <a:pt x="31" y="13"/>
                    <a:pt x="1" y="73"/>
                    <a:pt x="31" y="104"/>
                  </a:cubicBezTo>
                  <a:lnTo>
                    <a:pt x="3660" y="8995"/>
                  </a:lnTo>
                  <a:lnTo>
                    <a:pt x="2360" y="9782"/>
                  </a:lnTo>
                  <a:cubicBezTo>
                    <a:pt x="2330" y="9812"/>
                    <a:pt x="2330" y="9872"/>
                    <a:pt x="2360" y="9903"/>
                  </a:cubicBezTo>
                  <a:cubicBezTo>
                    <a:pt x="2360" y="9933"/>
                    <a:pt x="2390" y="9933"/>
                    <a:pt x="2420" y="9933"/>
                  </a:cubicBezTo>
                  <a:lnTo>
                    <a:pt x="2451" y="9933"/>
                  </a:lnTo>
                  <a:lnTo>
                    <a:pt x="3812" y="9116"/>
                  </a:lnTo>
                  <a:cubicBezTo>
                    <a:pt x="3842" y="9086"/>
                    <a:pt x="3872" y="9026"/>
                    <a:pt x="3842" y="8995"/>
                  </a:cubicBezTo>
                  <a:lnTo>
                    <a:pt x="182" y="43"/>
                  </a:lnTo>
                  <a:cubicBezTo>
                    <a:pt x="161" y="22"/>
                    <a:pt x="139" y="0"/>
                    <a:pt x="10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3"/>
            <p:cNvSpPr/>
            <p:nvPr/>
          </p:nvSpPr>
          <p:spPr>
            <a:xfrm>
              <a:off x="4966480" y="3338681"/>
              <a:ext cx="63448" cy="90320"/>
            </a:xfrm>
            <a:custGeom>
              <a:rect b="b" l="l" r="r" t="t"/>
              <a:pathLst>
                <a:path extrusionOk="0" h="5082" w="3570">
                  <a:moveTo>
                    <a:pt x="61" y="1"/>
                  </a:moveTo>
                  <a:cubicBezTo>
                    <a:pt x="1" y="31"/>
                    <a:pt x="1" y="92"/>
                    <a:pt x="1" y="122"/>
                  </a:cubicBezTo>
                  <a:lnTo>
                    <a:pt x="2118" y="5021"/>
                  </a:lnTo>
                  <a:cubicBezTo>
                    <a:pt x="2148" y="5052"/>
                    <a:pt x="2148" y="5052"/>
                    <a:pt x="2178" y="5082"/>
                  </a:cubicBezTo>
                  <a:lnTo>
                    <a:pt x="2209" y="5082"/>
                  </a:lnTo>
                  <a:cubicBezTo>
                    <a:pt x="2209" y="5082"/>
                    <a:pt x="2239" y="5082"/>
                    <a:pt x="2239" y="5052"/>
                  </a:cubicBezTo>
                  <a:lnTo>
                    <a:pt x="3509" y="4265"/>
                  </a:lnTo>
                  <a:cubicBezTo>
                    <a:pt x="3570" y="4265"/>
                    <a:pt x="3570" y="4205"/>
                    <a:pt x="3539" y="4175"/>
                  </a:cubicBezTo>
                  <a:cubicBezTo>
                    <a:pt x="3539" y="4139"/>
                    <a:pt x="3519" y="4124"/>
                    <a:pt x="3495" y="4124"/>
                  </a:cubicBezTo>
                  <a:cubicBezTo>
                    <a:pt x="3479" y="4124"/>
                    <a:pt x="3461" y="4132"/>
                    <a:pt x="3449" y="4144"/>
                  </a:cubicBezTo>
                  <a:lnTo>
                    <a:pt x="2239" y="4870"/>
                  </a:lnTo>
                  <a:lnTo>
                    <a:pt x="152" y="61"/>
                  </a:lnTo>
                  <a:cubicBezTo>
                    <a:pt x="152" y="1"/>
                    <a:pt x="92" y="1"/>
                    <a:pt x="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3"/>
            <p:cNvSpPr/>
            <p:nvPr/>
          </p:nvSpPr>
          <p:spPr>
            <a:xfrm>
              <a:off x="4879944" y="2679830"/>
              <a:ext cx="355326" cy="318483"/>
            </a:xfrm>
            <a:custGeom>
              <a:rect b="b" l="l" r="r" t="t"/>
              <a:pathLst>
                <a:path extrusionOk="0" h="17920" w="19993">
                  <a:moveTo>
                    <a:pt x="9997" y="0"/>
                  </a:moveTo>
                  <a:cubicBezTo>
                    <a:pt x="7511" y="0"/>
                    <a:pt x="5038" y="1030"/>
                    <a:pt x="3267" y="3047"/>
                  </a:cubicBezTo>
                  <a:cubicBezTo>
                    <a:pt x="1" y="6767"/>
                    <a:pt x="364" y="12423"/>
                    <a:pt x="4084" y="15689"/>
                  </a:cubicBezTo>
                  <a:cubicBezTo>
                    <a:pt x="5787" y="17185"/>
                    <a:pt x="7896" y="17919"/>
                    <a:pt x="9996" y="17919"/>
                  </a:cubicBezTo>
                  <a:cubicBezTo>
                    <a:pt x="12482" y="17919"/>
                    <a:pt x="14955" y="16889"/>
                    <a:pt x="16726" y="14872"/>
                  </a:cubicBezTo>
                  <a:cubicBezTo>
                    <a:pt x="19993" y="11152"/>
                    <a:pt x="19630" y="5497"/>
                    <a:pt x="15910" y="2230"/>
                  </a:cubicBezTo>
                  <a:cubicBezTo>
                    <a:pt x="14206" y="735"/>
                    <a:pt x="12097" y="0"/>
                    <a:pt x="99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3"/>
            <p:cNvSpPr/>
            <p:nvPr/>
          </p:nvSpPr>
          <p:spPr>
            <a:xfrm>
              <a:off x="5292768" y="2493163"/>
              <a:ext cx="237601" cy="148365"/>
            </a:xfrm>
            <a:custGeom>
              <a:rect b="b" l="l" r="r" t="t"/>
              <a:pathLst>
                <a:path extrusionOk="0" h="8348" w="13369">
                  <a:moveTo>
                    <a:pt x="5142" y="0"/>
                  </a:moveTo>
                  <a:lnTo>
                    <a:pt x="1" y="1785"/>
                  </a:lnTo>
                  <a:lnTo>
                    <a:pt x="8923" y="8348"/>
                  </a:lnTo>
                  <a:cubicBezTo>
                    <a:pt x="13369" y="2420"/>
                    <a:pt x="5142" y="0"/>
                    <a:pt x="514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3"/>
            <p:cNvSpPr/>
            <p:nvPr/>
          </p:nvSpPr>
          <p:spPr>
            <a:xfrm>
              <a:off x="4994453" y="2470041"/>
              <a:ext cx="389715" cy="348341"/>
            </a:xfrm>
            <a:custGeom>
              <a:rect b="b" l="l" r="r" t="t"/>
              <a:pathLst>
                <a:path extrusionOk="0" h="19600" w="21928">
                  <a:moveTo>
                    <a:pt x="14257" y="0"/>
                  </a:moveTo>
                  <a:cubicBezTo>
                    <a:pt x="11484" y="0"/>
                    <a:pt x="8573" y="633"/>
                    <a:pt x="6684" y="2783"/>
                  </a:cubicBezTo>
                  <a:cubicBezTo>
                    <a:pt x="0" y="10344"/>
                    <a:pt x="11584" y="19599"/>
                    <a:pt x="11584" y="19599"/>
                  </a:cubicBezTo>
                  <a:lnTo>
                    <a:pt x="21927" y="1301"/>
                  </a:lnTo>
                  <a:cubicBezTo>
                    <a:pt x="21927" y="1301"/>
                    <a:pt x="18233" y="0"/>
                    <a:pt x="142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3"/>
            <p:cNvSpPr/>
            <p:nvPr/>
          </p:nvSpPr>
          <p:spPr>
            <a:xfrm>
              <a:off x="5371288" y="2704552"/>
              <a:ext cx="117689" cy="96114"/>
            </a:xfrm>
            <a:custGeom>
              <a:rect b="b" l="l" r="r" t="t"/>
              <a:pathLst>
                <a:path extrusionOk="0" h="5408" w="6622">
                  <a:moveTo>
                    <a:pt x="3385" y="1"/>
                  </a:moveTo>
                  <a:cubicBezTo>
                    <a:pt x="2481" y="1"/>
                    <a:pt x="1751" y="788"/>
                    <a:pt x="1208" y="1626"/>
                  </a:cubicBezTo>
                  <a:cubicBezTo>
                    <a:pt x="663" y="2442"/>
                    <a:pt x="300" y="3350"/>
                    <a:pt x="119" y="4257"/>
                  </a:cubicBezTo>
                  <a:cubicBezTo>
                    <a:pt x="1" y="4846"/>
                    <a:pt x="573" y="5407"/>
                    <a:pt x="1274" y="5407"/>
                  </a:cubicBezTo>
                  <a:cubicBezTo>
                    <a:pt x="1292" y="5407"/>
                    <a:pt x="1310" y="5407"/>
                    <a:pt x="1329" y="5406"/>
                  </a:cubicBezTo>
                  <a:cubicBezTo>
                    <a:pt x="3839" y="5376"/>
                    <a:pt x="6621" y="1686"/>
                    <a:pt x="4353" y="295"/>
                  </a:cubicBezTo>
                  <a:cubicBezTo>
                    <a:pt x="4011" y="90"/>
                    <a:pt x="3688" y="1"/>
                    <a:pt x="3385" y="1"/>
                  </a:cubicBezTo>
                  <a:close/>
                </a:path>
              </a:pathLst>
            </a:custGeom>
            <a:solidFill>
              <a:srgbClr val="FDB5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3"/>
            <p:cNvSpPr/>
            <p:nvPr/>
          </p:nvSpPr>
          <p:spPr>
            <a:xfrm>
              <a:off x="5163223" y="2785577"/>
              <a:ext cx="153750" cy="302630"/>
            </a:xfrm>
            <a:custGeom>
              <a:rect b="b" l="l" r="r" t="t"/>
              <a:pathLst>
                <a:path extrusionOk="0" h="17028" w="8651">
                  <a:moveTo>
                    <a:pt x="3357" y="0"/>
                  </a:moveTo>
                  <a:lnTo>
                    <a:pt x="0" y="14518"/>
                  </a:lnTo>
                  <a:lnTo>
                    <a:pt x="7410" y="17028"/>
                  </a:lnTo>
                  <a:lnTo>
                    <a:pt x="8650" y="3418"/>
                  </a:lnTo>
                  <a:lnTo>
                    <a:pt x="3357" y="0"/>
                  </a:lnTo>
                  <a:close/>
                </a:path>
              </a:pathLst>
            </a:custGeom>
            <a:solidFill>
              <a:srgbClr val="FDB5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3"/>
            <p:cNvSpPr/>
            <p:nvPr/>
          </p:nvSpPr>
          <p:spPr>
            <a:xfrm>
              <a:off x="5215902" y="2873730"/>
              <a:ext cx="98371" cy="118809"/>
            </a:xfrm>
            <a:custGeom>
              <a:rect b="b" l="l" r="r" t="t"/>
              <a:pathLst>
                <a:path extrusionOk="0" h="6685" w="5535">
                  <a:moveTo>
                    <a:pt x="0" y="0"/>
                  </a:moveTo>
                  <a:lnTo>
                    <a:pt x="4930" y="6684"/>
                  </a:lnTo>
                  <a:lnTo>
                    <a:pt x="5535" y="1392"/>
                  </a:lnTo>
                  <a:lnTo>
                    <a:pt x="0" y="0"/>
                  </a:lnTo>
                  <a:close/>
                </a:path>
              </a:pathLst>
            </a:custGeom>
            <a:solidFill>
              <a:srgbClr val="FDB5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3"/>
            <p:cNvSpPr/>
            <p:nvPr/>
          </p:nvSpPr>
          <p:spPr>
            <a:xfrm>
              <a:off x="5116997" y="2513211"/>
              <a:ext cx="348856" cy="400557"/>
            </a:xfrm>
            <a:custGeom>
              <a:rect b="b" l="l" r="r" t="t"/>
              <a:pathLst>
                <a:path extrusionOk="0" h="22538" w="19629">
                  <a:moveTo>
                    <a:pt x="9836" y="0"/>
                  </a:moveTo>
                  <a:cubicBezTo>
                    <a:pt x="1" y="0"/>
                    <a:pt x="2178" y="9730"/>
                    <a:pt x="2178" y="9730"/>
                  </a:cubicBezTo>
                  <a:lnTo>
                    <a:pt x="2843" y="12694"/>
                  </a:lnTo>
                  <a:cubicBezTo>
                    <a:pt x="2873" y="14267"/>
                    <a:pt x="2450" y="15235"/>
                    <a:pt x="4628" y="19015"/>
                  </a:cubicBezTo>
                  <a:cubicBezTo>
                    <a:pt x="6100" y="21557"/>
                    <a:pt x="8426" y="22538"/>
                    <a:pt x="10263" y="22538"/>
                  </a:cubicBezTo>
                  <a:cubicBezTo>
                    <a:pt x="10917" y="22538"/>
                    <a:pt x="11508" y="22413"/>
                    <a:pt x="11977" y="22191"/>
                  </a:cubicBezTo>
                  <a:cubicBezTo>
                    <a:pt x="16514" y="20043"/>
                    <a:pt x="17724" y="15658"/>
                    <a:pt x="18722" y="7734"/>
                  </a:cubicBezTo>
                  <a:cubicBezTo>
                    <a:pt x="19629" y="536"/>
                    <a:pt x="11765" y="112"/>
                    <a:pt x="11765" y="112"/>
                  </a:cubicBezTo>
                  <a:cubicBezTo>
                    <a:pt x="11076" y="36"/>
                    <a:pt x="10434" y="0"/>
                    <a:pt x="9836" y="0"/>
                  </a:cubicBezTo>
                  <a:close/>
                </a:path>
              </a:pathLst>
            </a:custGeom>
            <a:solidFill>
              <a:srgbClr val="FDB5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3"/>
            <p:cNvSpPr/>
            <p:nvPr/>
          </p:nvSpPr>
          <p:spPr>
            <a:xfrm rot="1364483">
              <a:off x="5345969" y="2739653"/>
              <a:ext cx="18287" cy="44091"/>
            </a:xfrm>
            <a:custGeom>
              <a:rect b="b" l="l" r="r" t="t"/>
              <a:pathLst>
                <a:path extrusionOk="0" h="2481" w="1029">
                  <a:moveTo>
                    <a:pt x="333" y="1"/>
                  </a:moveTo>
                  <a:cubicBezTo>
                    <a:pt x="303" y="31"/>
                    <a:pt x="273" y="61"/>
                    <a:pt x="273" y="122"/>
                  </a:cubicBezTo>
                  <a:lnTo>
                    <a:pt x="847" y="1785"/>
                  </a:lnTo>
                  <a:lnTo>
                    <a:pt x="31" y="2330"/>
                  </a:lnTo>
                  <a:cubicBezTo>
                    <a:pt x="0" y="2360"/>
                    <a:pt x="0" y="2390"/>
                    <a:pt x="31" y="2451"/>
                  </a:cubicBezTo>
                  <a:cubicBezTo>
                    <a:pt x="31" y="2451"/>
                    <a:pt x="61" y="2481"/>
                    <a:pt x="91" y="2481"/>
                  </a:cubicBezTo>
                  <a:cubicBezTo>
                    <a:pt x="121" y="2481"/>
                    <a:pt x="121" y="2481"/>
                    <a:pt x="152" y="2451"/>
                  </a:cubicBezTo>
                  <a:lnTo>
                    <a:pt x="998" y="1876"/>
                  </a:lnTo>
                  <a:cubicBezTo>
                    <a:pt x="1029" y="1846"/>
                    <a:pt x="1029" y="1816"/>
                    <a:pt x="1029" y="1785"/>
                  </a:cubicBezTo>
                  <a:lnTo>
                    <a:pt x="454" y="61"/>
                  </a:lnTo>
                  <a:cubicBezTo>
                    <a:pt x="424" y="1"/>
                    <a:pt x="363" y="1"/>
                    <a:pt x="333" y="1"/>
                  </a:cubicBezTo>
                  <a:close/>
                </a:path>
              </a:pathLst>
            </a:custGeom>
            <a:solidFill>
              <a:srgbClr val="ED97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3"/>
            <p:cNvSpPr/>
            <p:nvPr/>
          </p:nvSpPr>
          <p:spPr>
            <a:xfrm>
              <a:off x="5390056" y="2654308"/>
              <a:ext cx="59698" cy="46884"/>
            </a:xfrm>
            <a:custGeom>
              <a:rect b="b" l="l" r="r" t="t"/>
              <a:pathLst>
                <a:path extrusionOk="0" h="2638" w="3359">
                  <a:moveTo>
                    <a:pt x="1430" y="1"/>
                  </a:moveTo>
                  <a:cubicBezTo>
                    <a:pt x="707" y="1"/>
                    <a:pt x="1" y="460"/>
                    <a:pt x="1" y="460"/>
                  </a:cubicBezTo>
                  <a:lnTo>
                    <a:pt x="3358" y="2638"/>
                  </a:lnTo>
                  <a:cubicBezTo>
                    <a:pt x="3358" y="2638"/>
                    <a:pt x="3025" y="793"/>
                    <a:pt x="2179" y="218"/>
                  </a:cubicBezTo>
                  <a:cubicBezTo>
                    <a:pt x="1948" y="59"/>
                    <a:pt x="1688" y="1"/>
                    <a:pt x="1430" y="1"/>
                  </a:cubicBezTo>
                  <a:close/>
                </a:path>
              </a:pathLst>
            </a:custGeom>
            <a:solidFill>
              <a:srgbClr val="203B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3"/>
            <p:cNvSpPr/>
            <p:nvPr/>
          </p:nvSpPr>
          <p:spPr>
            <a:xfrm>
              <a:off x="5229337" y="2634154"/>
              <a:ext cx="104840" cy="40166"/>
            </a:xfrm>
            <a:custGeom>
              <a:rect b="b" l="l" r="r" t="t"/>
              <a:pathLst>
                <a:path extrusionOk="0" h="2260" w="5899">
                  <a:moveTo>
                    <a:pt x="3704" y="0"/>
                  </a:moveTo>
                  <a:cubicBezTo>
                    <a:pt x="3486" y="0"/>
                    <a:pt x="3259" y="25"/>
                    <a:pt x="3025" y="82"/>
                  </a:cubicBezTo>
                  <a:cubicBezTo>
                    <a:pt x="1453" y="506"/>
                    <a:pt x="1" y="2260"/>
                    <a:pt x="1" y="2260"/>
                  </a:cubicBezTo>
                  <a:lnTo>
                    <a:pt x="5899" y="838"/>
                  </a:lnTo>
                  <a:cubicBezTo>
                    <a:pt x="5899" y="838"/>
                    <a:pt x="4972" y="0"/>
                    <a:pt x="3704" y="0"/>
                  </a:cubicBezTo>
                  <a:close/>
                </a:path>
              </a:pathLst>
            </a:custGeom>
            <a:solidFill>
              <a:srgbClr val="203B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3"/>
            <p:cNvSpPr/>
            <p:nvPr/>
          </p:nvSpPr>
          <p:spPr>
            <a:xfrm>
              <a:off x="5292769" y="2809233"/>
              <a:ext cx="55379" cy="20225"/>
            </a:xfrm>
            <a:custGeom>
              <a:rect b="b" l="l" r="r" t="t"/>
              <a:pathLst>
                <a:path extrusionOk="0" h="1138" w="3116">
                  <a:moveTo>
                    <a:pt x="3114" y="997"/>
                  </a:moveTo>
                  <a:cubicBezTo>
                    <a:pt x="3115" y="998"/>
                    <a:pt x="3115" y="998"/>
                    <a:pt x="3115" y="998"/>
                  </a:cubicBezTo>
                  <a:cubicBezTo>
                    <a:pt x="3115" y="998"/>
                    <a:pt x="3115" y="997"/>
                    <a:pt x="3114" y="997"/>
                  </a:cubicBezTo>
                  <a:close/>
                  <a:moveTo>
                    <a:pt x="0" y="0"/>
                  </a:moveTo>
                  <a:lnTo>
                    <a:pt x="0" y="0"/>
                  </a:lnTo>
                  <a:cubicBezTo>
                    <a:pt x="1124" y="929"/>
                    <a:pt x="1941" y="1138"/>
                    <a:pt x="2456" y="1138"/>
                  </a:cubicBezTo>
                  <a:cubicBezTo>
                    <a:pt x="2877" y="1138"/>
                    <a:pt x="3096" y="997"/>
                    <a:pt x="3114" y="997"/>
                  </a:cubicBezTo>
                  <a:cubicBezTo>
                    <a:pt x="3114" y="997"/>
                    <a:pt x="3114" y="997"/>
                    <a:pt x="3114" y="997"/>
                  </a:cubicBezTo>
                  <a:lnTo>
                    <a:pt x="3114" y="997"/>
                  </a:lnTo>
                  <a:cubicBezTo>
                    <a:pt x="2086" y="212"/>
                    <a:pt x="0" y="0"/>
                    <a:pt x="0" y="0"/>
                  </a:cubicBezTo>
                  <a:close/>
                </a:path>
              </a:pathLst>
            </a:custGeom>
            <a:solidFill>
              <a:srgbClr val="E871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3"/>
            <p:cNvSpPr/>
            <p:nvPr/>
          </p:nvSpPr>
          <p:spPr>
            <a:xfrm>
              <a:off x="5292769" y="2809233"/>
              <a:ext cx="55841" cy="29804"/>
            </a:xfrm>
            <a:custGeom>
              <a:rect b="b" l="l" r="r" t="t"/>
              <a:pathLst>
                <a:path extrusionOk="0" h="1677" w="3142">
                  <a:moveTo>
                    <a:pt x="0" y="0"/>
                  </a:moveTo>
                  <a:cubicBezTo>
                    <a:pt x="0" y="0"/>
                    <a:pt x="303" y="1512"/>
                    <a:pt x="1906" y="1664"/>
                  </a:cubicBezTo>
                  <a:cubicBezTo>
                    <a:pt x="1994" y="1672"/>
                    <a:pt x="2076" y="1676"/>
                    <a:pt x="2152" y="1676"/>
                  </a:cubicBezTo>
                  <a:cubicBezTo>
                    <a:pt x="3141" y="1676"/>
                    <a:pt x="3115" y="998"/>
                    <a:pt x="3115" y="998"/>
                  </a:cubicBezTo>
                  <a:lnTo>
                    <a:pt x="0" y="0"/>
                  </a:lnTo>
                  <a:close/>
                </a:path>
              </a:pathLst>
            </a:custGeom>
            <a:solidFill>
              <a:srgbClr val="E871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3"/>
            <p:cNvSpPr/>
            <p:nvPr/>
          </p:nvSpPr>
          <p:spPr>
            <a:xfrm>
              <a:off x="5104093" y="2491706"/>
              <a:ext cx="279544" cy="179929"/>
            </a:xfrm>
            <a:custGeom>
              <a:rect b="b" l="l" r="r" t="t"/>
              <a:pathLst>
                <a:path extrusionOk="0" h="10124" w="15729">
                  <a:moveTo>
                    <a:pt x="12213" y="1"/>
                  </a:moveTo>
                  <a:cubicBezTo>
                    <a:pt x="10352" y="1"/>
                    <a:pt x="7933" y="438"/>
                    <a:pt x="5415" y="2079"/>
                  </a:cubicBezTo>
                  <a:cubicBezTo>
                    <a:pt x="1" y="5557"/>
                    <a:pt x="2753" y="10124"/>
                    <a:pt x="2753" y="10124"/>
                  </a:cubicBezTo>
                  <a:cubicBezTo>
                    <a:pt x="2753" y="10124"/>
                    <a:pt x="2755" y="10124"/>
                    <a:pt x="2759" y="10124"/>
                  </a:cubicBezTo>
                  <a:cubicBezTo>
                    <a:pt x="3045" y="10124"/>
                    <a:pt x="14593" y="10065"/>
                    <a:pt x="15728" y="566"/>
                  </a:cubicBezTo>
                  <a:cubicBezTo>
                    <a:pt x="15728" y="566"/>
                    <a:pt x="14331" y="1"/>
                    <a:pt x="1221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3"/>
            <p:cNvSpPr/>
            <p:nvPr/>
          </p:nvSpPr>
          <p:spPr>
            <a:xfrm>
              <a:off x="5128815" y="2631844"/>
              <a:ext cx="69899" cy="98389"/>
            </a:xfrm>
            <a:custGeom>
              <a:rect b="b" l="l" r="r" t="t"/>
              <a:pathLst>
                <a:path extrusionOk="0" h="5536" w="3933">
                  <a:moveTo>
                    <a:pt x="3932" y="0"/>
                  </a:moveTo>
                  <a:lnTo>
                    <a:pt x="1" y="2118"/>
                  </a:lnTo>
                  <a:lnTo>
                    <a:pt x="1846" y="5535"/>
                  </a:lnTo>
                  <a:lnTo>
                    <a:pt x="393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3"/>
            <p:cNvSpPr/>
            <p:nvPr/>
          </p:nvSpPr>
          <p:spPr>
            <a:xfrm>
              <a:off x="5073454" y="2684113"/>
              <a:ext cx="101072" cy="105195"/>
            </a:xfrm>
            <a:custGeom>
              <a:rect b="b" l="l" r="r" t="t"/>
              <a:pathLst>
                <a:path extrusionOk="0" h="5919" w="5687">
                  <a:moveTo>
                    <a:pt x="3169" y="1"/>
                  </a:moveTo>
                  <a:cubicBezTo>
                    <a:pt x="2993" y="1"/>
                    <a:pt x="2804" y="27"/>
                    <a:pt x="2601" y="84"/>
                  </a:cubicBezTo>
                  <a:cubicBezTo>
                    <a:pt x="0" y="810"/>
                    <a:pt x="1724" y="5135"/>
                    <a:pt x="4114" y="5861"/>
                  </a:cubicBezTo>
                  <a:cubicBezTo>
                    <a:pt x="4249" y="5900"/>
                    <a:pt x="4385" y="5918"/>
                    <a:pt x="4518" y="5918"/>
                  </a:cubicBezTo>
                  <a:cubicBezTo>
                    <a:pt x="5096" y="5918"/>
                    <a:pt x="5601" y="5566"/>
                    <a:pt x="5626" y="5074"/>
                  </a:cubicBezTo>
                  <a:cubicBezTo>
                    <a:pt x="5686" y="4106"/>
                    <a:pt x="5596" y="3169"/>
                    <a:pt x="5263" y="2231"/>
                  </a:cubicBezTo>
                  <a:cubicBezTo>
                    <a:pt x="4922" y="1105"/>
                    <a:pt x="4310" y="1"/>
                    <a:pt x="3169" y="1"/>
                  </a:cubicBezTo>
                  <a:close/>
                </a:path>
              </a:pathLst>
            </a:custGeom>
            <a:solidFill>
              <a:srgbClr val="FDB5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3"/>
            <p:cNvSpPr/>
            <p:nvPr/>
          </p:nvSpPr>
          <p:spPr>
            <a:xfrm>
              <a:off x="5121831" y="2714416"/>
              <a:ext cx="32275" cy="39455"/>
            </a:xfrm>
            <a:custGeom>
              <a:rect b="b" l="l" r="r" t="t"/>
              <a:pathLst>
                <a:path extrusionOk="0" h="2220" w="1816">
                  <a:moveTo>
                    <a:pt x="62" y="0"/>
                  </a:moveTo>
                  <a:cubicBezTo>
                    <a:pt x="33" y="0"/>
                    <a:pt x="0" y="28"/>
                    <a:pt x="0" y="73"/>
                  </a:cubicBezTo>
                  <a:cubicBezTo>
                    <a:pt x="0" y="103"/>
                    <a:pt x="31" y="133"/>
                    <a:pt x="61" y="163"/>
                  </a:cubicBezTo>
                  <a:cubicBezTo>
                    <a:pt x="121" y="163"/>
                    <a:pt x="1452" y="436"/>
                    <a:pt x="1664" y="2159"/>
                  </a:cubicBezTo>
                  <a:cubicBezTo>
                    <a:pt x="1664" y="2190"/>
                    <a:pt x="1694" y="2220"/>
                    <a:pt x="1755" y="2220"/>
                  </a:cubicBezTo>
                  <a:cubicBezTo>
                    <a:pt x="1785" y="2220"/>
                    <a:pt x="1815" y="2159"/>
                    <a:pt x="1815" y="2129"/>
                  </a:cubicBezTo>
                  <a:cubicBezTo>
                    <a:pt x="1573" y="315"/>
                    <a:pt x="121" y="12"/>
                    <a:pt x="91" y="12"/>
                  </a:cubicBezTo>
                  <a:cubicBezTo>
                    <a:pt x="83" y="4"/>
                    <a:pt x="73" y="0"/>
                    <a:pt x="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3"/>
            <p:cNvSpPr/>
            <p:nvPr/>
          </p:nvSpPr>
          <p:spPr>
            <a:xfrm>
              <a:off x="7332684" y="4441168"/>
              <a:ext cx="513874" cy="597725"/>
            </a:xfrm>
            <a:custGeom>
              <a:rect b="b" l="l" r="r" t="t"/>
              <a:pathLst>
                <a:path extrusionOk="0" h="33632" w="28914">
                  <a:moveTo>
                    <a:pt x="14699" y="0"/>
                  </a:moveTo>
                  <a:lnTo>
                    <a:pt x="2571" y="2208"/>
                  </a:lnTo>
                  <a:cubicBezTo>
                    <a:pt x="2934" y="2783"/>
                    <a:pt x="3266" y="3750"/>
                    <a:pt x="3539" y="4658"/>
                  </a:cubicBezTo>
                  <a:cubicBezTo>
                    <a:pt x="3962" y="6110"/>
                    <a:pt x="4144" y="7652"/>
                    <a:pt x="4083" y="9164"/>
                  </a:cubicBezTo>
                  <a:lnTo>
                    <a:pt x="3176" y="30728"/>
                  </a:lnTo>
                  <a:cubicBezTo>
                    <a:pt x="0" y="30728"/>
                    <a:pt x="272" y="33632"/>
                    <a:pt x="272" y="33632"/>
                  </a:cubicBezTo>
                  <a:lnTo>
                    <a:pt x="27341" y="33632"/>
                  </a:lnTo>
                  <a:cubicBezTo>
                    <a:pt x="28914" y="18147"/>
                    <a:pt x="21383" y="12310"/>
                    <a:pt x="17512" y="8559"/>
                  </a:cubicBezTo>
                  <a:cubicBezTo>
                    <a:pt x="13640" y="4839"/>
                    <a:pt x="14699" y="0"/>
                    <a:pt x="146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3"/>
            <p:cNvSpPr/>
            <p:nvPr/>
          </p:nvSpPr>
          <p:spPr>
            <a:xfrm rot="-9430309">
              <a:off x="7823689" y="4846006"/>
              <a:ext cx="267167" cy="192791"/>
            </a:xfrm>
            <a:custGeom>
              <a:rect b="b" l="l" r="r" t="t"/>
              <a:pathLst>
                <a:path extrusionOk="0" h="10848" w="15033">
                  <a:moveTo>
                    <a:pt x="13248" y="1"/>
                  </a:moveTo>
                  <a:cubicBezTo>
                    <a:pt x="12316" y="6095"/>
                    <a:pt x="9466" y="7544"/>
                    <a:pt x="6801" y="7544"/>
                  </a:cubicBezTo>
                  <a:cubicBezTo>
                    <a:pt x="5313" y="7544"/>
                    <a:pt x="3882" y="7092"/>
                    <a:pt x="2874" y="6745"/>
                  </a:cubicBezTo>
                  <a:cubicBezTo>
                    <a:pt x="2646" y="6673"/>
                    <a:pt x="2377" y="6622"/>
                    <a:pt x="2098" y="6622"/>
                  </a:cubicBezTo>
                  <a:cubicBezTo>
                    <a:pt x="1452" y="6622"/>
                    <a:pt x="753" y="6895"/>
                    <a:pt x="394" y="7804"/>
                  </a:cubicBezTo>
                  <a:cubicBezTo>
                    <a:pt x="1" y="8832"/>
                    <a:pt x="817" y="9951"/>
                    <a:pt x="1997" y="10284"/>
                  </a:cubicBezTo>
                  <a:cubicBezTo>
                    <a:pt x="3446" y="10674"/>
                    <a:pt x="4734" y="10847"/>
                    <a:pt x="5878" y="10847"/>
                  </a:cubicBezTo>
                  <a:cubicBezTo>
                    <a:pt x="14937" y="10847"/>
                    <a:pt x="15032" y="1"/>
                    <a:pt x="150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3"/>
            <p:cNvSpPr/>
            <p:nvPr/>
          </p:nvSpPr>
          <p:spPr>
            <a:xfrm>
              <a:off x="7410617" y="4726527"/>
              <a:ext cx="347790" cy="313987"/>
            </a:xfrm>
            <a:custGeom>
              <a:rect b="b" l="l" r="r" t="t"/>
              <a:pathLst>
                <a:path extrusionOk="0" h="17667" w="19569">
                  <a:moveTo>
                    <a:pt x="10741" y="0"/>
                  </a:moveTo>
                  <a:cubicBezTo>
                    <a:pt x="9807" y="0"/>
                    <a:pt x="8807" y="192"/>
                    <a:pt x="7743" y="639"/>
                  </a:cubicBezTo>
                  <a:cubicBezTo>
                    <a:pt x="242" y="3784"/>
                    <a:pt x="3630" y="13493"/>
                    <a:pt x="4084" y="14703"/>
                  </a:cubicBezTo>
                  <a:cubicBezTo>
                    <a:pt x="3025" y="14733"/>
                    <a:pt x="2239" y="15035"/>
                    <a:pt x="1724" y="15610"/>
                  </a:cubicBezTo>
                  <a:cubicBezTo>
                    <a:pt x="999" y="16427"/>
                    <a:pt x="1089" y="17546"/>
                    <a:pt x="1089" y="17576"/>
                  </a:cubicBezTo>
                  <a:cubicBezTo>
                    <a:pt x="1120" y="17636"/>
                    <a:pt x="1150" y="17667"/>
                    <a:pt x="1180" y="17667"/>
                  </a:cubicBezTo>
                  <a:lnTo>
                    <a:pt x="1210" y="17667"/>
                  </a:lnTo>
                  <a:cubicBezTo>
                    <a:pt x="1241" y="17667"/>
                    <a:pt x="1271" y="17606"/>
                    <a:pt x="1271" y="17546"/>
                  </a:cubicBezTo>
                  <a:cubicBezTo>
                    <a:pt x="1271" y="17546"/>
                    <a:pt x="1180" y="16487"/>
                    <a:pt x="1876" y="15731"/>
                  </a:cubicBezTo>
                  <a:cubicBezTo>
                    <a:pt x="2360" y="15156"/>
                    <a:pt x="3146" y="14884"/>
                    <a:pt x="4204" y="14884"/>
                  </a:cubicBezTo>
                  <a:cubicBezTo>
                    <a:pt x="4235" y="14884"/>
                    <a:pt x="4265" y="14854"/>
                    <a:pt x="4295" y="14854"/>
                  </a:cubicBezTo>
                  <a:cubicBezTo>
                    <a:pt x="4295" y="14824"/>
                    <a:pt x="4295" y="14793"/>
                    <a:pt x="4295" y="14763"/>
                  </a:cubicBezTo>
                  <a:cubicBezTo>
                    <a:pt x="4235" y="14642"/>
                    <a:pt x="1" y="4087"/>
                    <a:pt x="7834" y="790"/>
                  </a:cubicBezTo>
                  <a:cubicBezTo>
                    <a:pt x="8860" y="361"/>
                    <a:pt x="9827" y="177"/>
                    <a:pt x="10731" y="177"/>
                  </a:cubicBezTo>
                  <a:cubicBezTo>
                    <a:pt x="16196" y="177"/>
                    <a:pt x="19361" y="6913"/>
                    <a:pt x="19387" y="6990"/>
                  </a:cubicBezTo>
                  <a:cubicBezTo>
                    <a:pt x="19417" y="7051"/>
                    <a:pt x="19478" y="7051"/>
                    <a:pt x="19508" y="7051"/>
                  </a:cubicBezTo>
                  <a:cubicBezTo>
                    <a:pt x="19569" y="7021"/>
                    <a:pt x="19569" y="6960"/>
                    <a:pt x="19569" y="6930"/>
                  </a:cubicBezTo>
                  <a:cubicBezTo>
                    <a:pt x="19517" y="6826"/>
                    <a:pt x="16315" y="0"/>
                    <a:pt x="107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3"/>
            <p:cNvSpPr/>
            <p:nvPr/>
          </p:nvSpPr>
          <p:spPr>
            <a:xfrm>
              <a:off x="7340735" y="4289887"/>
              <a:ext cx="273625" cy="242026"/>
            </a:xfrm>
            <a:custGeom>
              <a:rect b="b" l="l" r="r" t="t"/>
              <a:pathLst>
                <a:path extrusionOk="0" h="13618" w="15396">
                  <a:moveTo>
                    <a:pt x="7679" y="0"/>
                  </a:moveTo>
                  <a:cubicBezTo>
                    <a:pt x="6250" y="0"/>
                    <a:pt x="4806" y="447"/>
                    <a:pt x="3570" y="1375"/>
                  </a:cubicBezTo>
                  <a:cubicBezTo>
                    <a:pt x="575" y="3643"/>
                    <a:pt x="1" y="7907"/>
                    <a:pt x="2269" y="10932"/>
                  </a:cubicBezTo>
                  <a:cubicBezTo>
                    <a:pt x="3604" y="12694"/>
                    <a:pt x="5630" y="13618"/>
                    <a:pt x="7682" y="13618"/>
                  </a:cubicBezTo>
                  <a:cubicBezTo>
                    <a:pt x="9116" y="13618"/>
                    <a:pt x="10564" y="13166"/>
                    <a:pt x="11796" y="12232"/>
                  </a:cubicBezTo>
                  <a:cubicBezTo>
                    <a:pt x="14790" y="9964"/>
                    <a:pt x="15395" y="5699"/>
                    <a:pt x="13127" y="2705"/>
                  </a:cubicBezTo>
                  <a:cubicBezTo>
                    <a:pt x="11786" y="935"/>
                    <a:pt x="9747" y="0"/>
                    <a:pt x="767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43"/>
            <p:cNvSpPr/>
            <p:nvPr/>
          </p:nvSpPr>
          <p:spPr>
            <a:xfrm>
              <a:off x="7302044" y="4355166"/>
              <a:ext cx="76333" cy="125261"/>
            </a:xfrm>
            <a:custGeom>
              <a:rect b="b" l="l" r="r" t="t"/>
              <a:pathLst>
                <a:path extrusionOk="0" h="7048" w="4295">
                  <a:moveTo>
                    <a:pt x="2299" y="0"/>
                  </a:moveTo>
                  <a:cubicBezTo>
                    <a:pt x="2299" y="0"/>
                    <a:pt x="0" y="4265"/>
                    <a:pt x="4295" y="7047"/>
                  </a:cubicBezTo>
                  <a:lnTo>
                    <a:pt x="3720" y="212"/>
                  </a:lnTo>
                  <a:lnTo>
                    <a:pt x="229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43"/>
            <p:cNvSpPr/>
            <p:nvPr/>
          </p:nvSpPr>
          <p:spPr>
            <a:xfrm>
              <a:off x="7328525" y="4353407"/>
              <a:ext cx="27814" cy="24348"/>
            </a:xfrm>
            <a:custGeom>
              <a:rect b="b" l="l" r="r" t="t"/>
              <a:pathLst>
                <a:path extrusionOk="0" h="1370" w="1565">
                  <a:moveTo>
                    <a:pt x="459" y="1"/>
                  </a:moveTo>
                  <a:cubicBezTo>
                    <a:pt x="194" y="1"/>
                    <a:pt x="0" y="274"/>
                    <a:pt x="83" y="523"/>
                  </a:cubicBezTo>
                  <a:lnTo>
                    <a:pt x="355" y="1369"/>
                  </a:lnTo>
                  <a:lnTo>
                    <a:pt x="1565" y="220"/>
                  </a:lnTo>
                  <a:lnTo>
                    <a:pt x="537" y="8"/>
                  </a:lnTo>
                  <a:cubicBezTo>
                    <a:pt x="510" y="3"/>
                    <a:pt x="484" y="1"/>
                    <a:pt x="459" y="1"/>
                  </a:cubicBezTo>
                  <a:close/>
                </a:path>
              </a:pathLst>
            </a:custGeom>
            <a:solidFill>
              <a:srgbClr val="0E2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43"/>
            <p:cNvSpPr/>
            <p:nvPr/>
          </p:nvSpPr>
          <p:spPr>
            <a:xfrm>
              <a:off x="7398247" y="4342761"/>
              <a:ext cx="22056" cy="21558"/>
            </a:xfrm>
            <a:custGeom>
              <a:rect b="b" l="l" r="r" t="t"/>
              <a:pathLst>
                <a:path extrusionOk="0" h="1213" w="1241">
                  <a:moveTo>
                    <a:pt x="656" y="0"/>
                  </a:moveTo>
                  <a:cubicBezTo>
                    <a:pt x="639" y="0"/>
                    <a:pt x="623" y="1"/>
                    <a:pt x="606" y="2"/>
                  </a:cubicBezTo>
                  <a:cubicBezTo>
                    <a:pt x="273" y="2"/>
                    <a:pt x="1" y="275"/>
                    <a:pt x="1" y="607"/>
                  </a:cubicBezTo>
                  <a:cubicBezTo>
                    <a:pt x="1" y="940"/>
                    <a:pt x="273" y="1212"/>
                    <a:pt x="606" y="1212"/>
                  </a:cubicBezTo>
                  <a:cubicBezTo>
                    <a:pt x="969" y="1212"/>
                    <a:pt x="1241" y="940"/>
                    <a:pt x="1241" y="607"/>
                  </a:cubicBezTo>
                  <a:cubicBezTo>
                    <a:pt x="1241" y="290"/>
                    <a:pt x="993" y="0"/>
                    <a:pt x="656" y="0"/>
                  </a:cubicBezTo>
                  <a:close/>
                </a:path>
              </a:pathLst>
            </a:custGeom>
            <a:solidFill>
              <a:srgbClr val="0E2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3"/>
            <p:cNvSpPr/>
            <p:nvPr/>
          </p:nvSpPr>
          <p:spPr>
            <a:xfrm>
              <a:off x="7485333" y="4229247"/>
              <a:ext cx="75800" cy="105498"/>
            </a:xfrm>
            <a:custGeom>
              <a:rect b="b" l="l" r="r" t="t"/>
              <a:pathLst>
                <a:path extrusionOk="0" h="5936" w="4265">
                  <a:moveTo>
                    <a:pt x="3490" y="0"/>
                  </a:moveTo>
                  <a:cubicBezTo>
                    <a:pt x="3369" y="0"/>
                    <a:pt x="3244" y="51"/>
                    <a:pt x="3146" y="159"/>
                  </a:cubicBezTo>
                  <a:lnTo>
                    <a:pt x="0" y="3667"/>
                  </a:lnTo>
                  <a:lnTo>
                    <a:pt x="4265" y="5936"/>
                  </a:lnTo>
                  <a:lnTo>
                    <a:pt x="3932" y="431"/>
                  </a:lnTo>
                  <a:cubicBezTo>
                    <a:pt x="3913" y="160"/>
                    <a:pt x="3707" y="0"/>
                    <a:pt x="34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3"/>
            <p:cNvSpPr/>
            <p:nvPr/>
          </p:nvSpPr>
          <p:spPr>
            <a:xfrm>
              <a:off x="7485333" y="4236374"/>
              <a:ext cx="51611" cy="71499"/>
            </a:xfrm>
            <a:custGeom>
              <a:rect b="b" l="l" r="r" t="t"/>
              <a:pathLst>
                <a:path extrusionOk="0" h="4023" w="2904">
                  <a:moveTo>
                    <a:pt x="2904" y="0"/>
                  </a:moveTo>
                  <a:lnTo>
                    <a:pt x="0" y="3266"/>
                  </a:lnTo>
                  <a:lnTo>
                    <a:pt x="1422" y="4023"/>
                  </a:lnTo>
                  <a:lnTo>
                    <a:pt x="2904" y="0"/>
                  </a:lnTo>
                  <a:close/>
                </a:path>
              </a:pathLst>
            </a:custGeom>
            <a:solidFill>
              <a:srgbClr val="EFA0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3"/>
            <p:cNvSpPr/>
            <p:nvPr/>
          </p:nvSpPr>
          <p:spPr>
            <a:xfrm>
              <a:off x="7411701" y="4395262"/>
              <a:ext cx="82784" cy="17435"/>
            </a:xfrm>
            <a:custGeom>
              <a:rect b="b" l="l" r="r" t="t"/>
              <a:pathLst>
                <a:path extrusionOk="0" h="981" w="4658">
                  <a:moveTo>
                    <a:pt x="92" y="1"/>
                  </a:moveTo>
                  <a:cubicBezTo>
                    <a:pt x="63" y="1"/>
                    <a:pt x="30" y="29"/>
                    <a:pt x="30" y="73"/>
                  </a:cubicBezTo>
                  <a:cubicBezTo>
                    <a:pt x="0" y="133"/>
                    <a:pt x="60" y="164"/>
                    <a:pt x="91" y="164"/>
                  </a:cubicBezTo>
                  <a:lnTo>
                    <a:pt x="4537" y="980"/>
                  </a:lnTo>
                  <a:cubicBezTo>
                    <a:pt x="4597" y="980"/>
                    <a:pt x="4627" y="950"/>
                    <a:pt x="4627" y="890"/>
                  </a:cubicBezTo>
                  <a:cubicBezTo>
                    <a:pt x="4658" y="859"/>
                    <a:pt x="4627" y="799"/>
                    <a:pt x="4567" y="799"/>
                  </a:cubicBezTo>
                  <a:lnTo>
                    <a:pt x="121" y="12"/>
                  </a:lnTo>
                  <a:cubicBezTo>
                    <a:pt x="113" y="4"/>
                    <a:pt x="103" y="1"/>
                    <a:pt x="9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3"/>
            <p:cNvSpPr/>
            <p:nvPr/>
          </p:nvSpPr>
          <p:spPr>
            <a:xfrm>
              <a:off x="7407933" y="4410315"/>
              <a:ext cx="76333" cy="33554"/>
            </a:xfrm>
            <a:custGeom>
              <a:rect b="b" l="l" r="r" t="t"/>
              <a:pathLst>
                <a:path extrusionOk="0" h="1888" w="4295">
                  <a:moveTo>
                    <a:pt x="92" y="0"/>
                  </a:moveTo>
                  <a:cubicBezTo>
                    <a:pt x="61" y="0"/>
                    <a:pt x="22" y="28"/>
                    <a:pt x="0" y="73"/>
                  </a:cubicBezTo>
                  <a:cubicBezTo>
                    <a:pt x="0" y="103"/>
                    <a:pt x="0" y="163"/>
                    <a:pt x="61" y="163"/>
                  </a:cubicBezTo>
                  <a:lnTo>
                    <a:pt x="4174" y="1887"/>
                  </a:lnTo>
                  <a:lnTo>
                    <a:pt x="4204" y="1887"/>
                  </a:lnTo>
                  <a:cubicBezTo>
                    <a:pt x="4235" y="1887"/>
                    <a:pt x="4265" y="1887"/>
                    <a:pt x="4295" y="1857"/>
                  </a:cubicBezTo>
                  <a:cubicBezTo>
                    <a:pt x="4295" y="1797"/>
                    <a:pt x="4295" y="1736"/>
                    <a:pt x="4235" y="1736"/>
                  </a:cubicBezTo>
                  <a:lnTo>
                    <a:pt x="121" y="12"/>
                  </a:lnTo>
                  <a:cubicBezTo>
                    <a:pt x="113" y="4"/>
                    <a:pt x="103" y="0"/>
                    <a:pt x="9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3"/>
            <p:cNvSpPr/>
            <p:nvPr/>
          </p:nvSpPr>
          <p:spPr>
            <a:xfrm>
              <a:off x="7400398" y="4426826"/>
              <a:ext cx="62915" cy="48750"/>
            </a:xfrm>
            <a:custGeom>
              <a:rect b="b" l="l" r="r" t="t"/>
              <a:pathLst>
                <a:path extrusionOk="0" h="2743" w="3540">
                  <a:moveTo>
                    <a:pt x="103" y="1"/>
                  </a:moveTo>
                  <a:cubicBezTo>
                    <a:pt x="77" y="1"/>
                    <a:pt x="49" y="16"/>
                    <a:pt x="31" y="51"/>
                  </a:cubicBezTo>
                  <a:cubicBezTo>
                    <a:pt x="1" y="81"/>
                    <a:pt x="1" y="142"/>
                    <a:pt x="31" y="172"/>
                  </a:cubicBezTo>
                  <a:lnTo>
                    <a:pt x="3388" y="2713"/>
                  </a:lnTo>
                  <a:cubicBezTo>
                    <a:pt x="3388" y="2743"/>
                    <a:pt x="3418" y="2743"/>
                    <a:pt x="3449" y="2743"/>
                  </a:cubicBezTo>
                  <a:cubicBezTo>
                    <a:pt x="3449" y="2743"/>
                    <a:pt x="3479" y="2743"/>
                    <a:pt x="3509" y="2713"/>
                  </a:cubicBezTo>
                  <a:cubicBezTo>
                    <a:pt x="3539" y="2652"/>
                    <a:pt x="3539" y="2592"/>
                    <a:pt x="3479" y="2592"/>
                  </a:cubicBezTo>
                  <a:lnTo>
                    <a:pt x="152" y="21"/>
                  </a:lnTo>
                  <a:cubicBezTo>
                    <a:pt x="140" y="8"/>
                    <a:pt x="122" y="1"/>
                    <a:pt x="10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3" name="Google Shape;1233;p43"/>
            <p:cNvGrpSpPr/>
            <p:nvPr/>
          </p:nvGrpSpPr>
          <p:grpSpPr>
            <a:xfrm rot="1967215">
              <a:off x="5246842" y="2682044"/>
              <a:ext cx="86200" cy="63019"/>
              <a:chOff x="2659716" y="2883799"/>
              <a:chExt cx="199141" cy="136442"/>
            </a:xfrm>
          </p:grpSpPr>
          <p:sp>
            <p:nvSpPr>
              <p:cNvPr id="1234" name="Google Shape;1234;p43"/>
              <p:cNvSpPr/>
              <p:nvPr/>
            </p:nvSpPr>
            <p:spPr>
              <a:xfrm>
                <a:off x="2659716" y="2893028"/>
                <a:ext cx="199141" cy="118604"/>
              </a:xfrm>
              <a:custGeom>
                <a:rect b="b" l="l" r="r" t="t"/>
                <a:pathLst>
                  <a:path extrusionOk="0" h="7839" w="13162">
                    <a:moveTo>
                      <a:pt x="7081" y="1"/>
                    </a:moveTo>
                    <a:cubicBezTo>
                      <a:pt x="6601" y="1"/>
                      <a:pt x="6101" y="45"/>
                      <a:pt x="5584" y="143"/>
                    </a:cubicBezTo>
                    <a:cubicBezTo>
                      <a:pt x="1153" y="985"/>
                      <a:pt x="1" y="5904"/>
                      <a:pt x="1" y="5904"/>
                    </a:cubicBezTo>
                    <a:cubicBezTo>
                      <a:pt x="1" y="5904"/>
                      <a:pt x="1321" y="7838"/>
                      <a:pt x="4944" y="7838"/>
                    </a:cubicBezTo>
                    <a:cubicBezTo>
                      <a:pt x="5621" y="7838"/>
                      <a:pt x="6379" y="7771"/>
                      <a:pt x="7224" y="7610"/>
                    </a:cubicBezTo>
                    <a:cubicBezTo>
                      <a:pt x="12585" y="6569"/>
                      <a:pt x="13161" y="2470"/>
                      <a:pt x="13161" y="2470"/>
                    </a:cubicBezTo>
                    <a:cubicBezTo>
                      <a:pt x="13161" y="2470"/>
                      <a:pt x="10693" y="1"/>
                      <a:pt x="70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3"/>
              <p:cNvSpPr/>
              <p:nvPr/>
            </p:nvSpPr>
            <p:spPr>
              <a:xfrm>
                <a:off x="2686425" y="2883799"/>
                <a:ext cx="135777" cy="136442"/>
              </a:xfrm>
              <a:custGeom>
                <a:rect b="b" l="l" r="r" t="t"/>
                <a:pathLst>
                  <a:path extrusionOk="0" h="9018" w="8974">
                    <a:moveTo>
                      <a:pt x="4476" y="0"/>
                    </a:moveTo>
                    <a:cubicBezTo>
                      <a:pt x="1994" y="0"/>
                      <a:pt x="0" y="2016"/>
                      <a:pt x="0" y="4498"/>
                    </a:cubicBezTo>
                    <a:cubicBezTo>
                      <a:pt x="0" y="7001"/>
                      <a:pt x="1994" y="9018"/>
                      <a:pt x="4476" y="9018"/>
                    </a:cubicBezTo>
                    <a:cubicBezTo>
                      <a:pt x="6957" y="9018"/>
                      <a:pt x="8974" y="7001"/>
                      <a:pt x="8974" y="4498"/>
                    </a:cubicBezTo>
                    <a:cubicBezTo>
                      <a:pt x="8974" y="2016"/>
                      <a:pt x="6957" y="0"/>
                      <a:pt x="4476" y="0"/>
                    </a:cubicBezTo>
                    <a:close/>
                  </a:path>
                </a:pathLst>
              </a:custGeom>
              <a:solidFill>
                <a:srgbClr val="1C1C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6" name="Google Shape;1236;p43"/>
            <p:cNvGrpSpPr/>
            <p:nvPr/>
          </p:nvGrpSpPr>
          <p:grpSpPr>
            <a:xfrm rot="2033874">
              <a:off x="5364361" y="2685651"/>
              <a:ext cx="84622" cy="76738"/>
              <a:chOff x="2670033" y="2838481"/>
              <a:chExt cx="245934" cy="192965"/>
            </a:xfrm>
          </p:grpSpPr>
          <p:sp>
            <p:nvSpPr>
              <p:cNvPr id="1237" name="Google Shape;1237;p43"/>
              <p:cNvSpPr/>
              <p:nvPr/>
            </p:nvSpPr>
            <p:spPr>
              <a:xfrm rot="-1808353">
                <a:off x="2695747" y="2873475"/>
                <a:ext cx="194506" cy="122978"/>
              </a:xfrm>
              <a:custGeom>
                <a:rect b="b" l="l" r="r" t="t"/>
                <a:pathLst>
                  <a:path extrusionOk="0" h="7839" w="13162">
                    <a:moveTo>
                      <a:pt x="7081" y="1"/>
                    </a:moveTo>
                    <a:cubicBezTo>
                      <a:pt x="6601" y="1"/>
                      <a:pt x="6101" y="45"/>
                      <a:pt x="5584" y="143"/>
                    </a:cubicBezTo>
                    <a:cubicBezTo>
                      <a:pt x="1153" y="985"/>
                      <a:pt x="1" y="5904"/>
                      <a:pt x="1" y="5904"/>
                    </a:cubicBezTo>
                    <a:cubicBezTo>
                      <a:pt x="1" y="5904"/>
                      <a:pt x="1321" y="7838"/>
                      <a:pt x="4944" y="7838"/>
                    </a:cubicBezTo>
                    <a:cubicBezTo>
                      <a:pt x="5621" y="7838"/>
                      <a:pt x="6379" y="7771"/>
                      <a:pt x="7224" y="7610"/>
                    </a:cubicBezTo>
                    <a:cubicBezTo>
                      <a:pt x="12585" y="6569"/>
                      <a:pt x="13161" y="2470"/>
                      <a:pt x="13161" y="2470"/>
                    </a:cubicBezTo>
                    <a:cubicBezTo>
                      <a:pt x="13161" y="2470"/>
                      <a:pt x="10693" y="1"/>
                      <a:pt x="70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3"/>
              <p:cNvSpPr/>
              <p:nvPr/>
            </p:nvSpPr>
            <p:spPr>
              <a:xfrm rot="-1808353">
                <a:off x="2722285" y="2866414"/>
                <a:ext cx="132616" cy="141474"/>
              </a:xfrm>
              <a:custGeom>
                <a:rect b="b" l="l" r="r" t="t"/>
                <a:pathLst>
                  <a:path extrusionOk="0" h="9018" w="8974">
                    <a:moveTo>
                      <a:pt x="4476" y="0"/>
                    </a:moveTo>
                    <a:cubicBezTo>
                      <a:pt x="1994" y="0"/>
                      <a:pt x="0" y="2016"/>
                      <a:pt x="0" y="4498"/>
                    </a:cubicBezTo>
                    <a:cubicBezTo>
                      <a:pt x="0" y="7001"/>
                      <a:pt x="1994" y="9018"/>
                      <a:pt x="4476" y="9018"/>
                    </a:cubicBezTo>
                    <a:cubicBezTo>
                      <a:pt x="6957" y="9018"/>
                      <a:pt x="8974" y="7001"/>
                      <a:pt x="8974" y="4498"/>
                    </a:cubicBezTo>
                    <a:cubicBezTo>
                      <a:pt x="8974" y="2016"/>
                      <a:pt x="6957" y="0"/>
                      <a:pt x="4476" y="0"/>
                    </a:cubicBezTo>
                    <a:close/>
                  </a:path>
                </a:pathLst>
              </a:custGeom>
              <a:solidFill>
                <a:srgbClr val="1C1C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39" name="Google Shape;1239;p43">
            <a:hlinkClick/>
          </p:cNvPr>
          <p:cNvSpPr/>
          <p:nvPr/>
        </p:nvSpPr>
        <p:spPr>
          <a:xfrm rot="5400000">
            <a:off x="7392625" y="2482400"/>
            <a:ext cx="2442000" cy="59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3">
            <a:hlinkClick action="ppaction://hlinksldjump" r:id="rId3"/>
          </p:cNvPr>
          <p:cNvSpPr/>
          <p:nvPr/>
        </p:nvSpPr>
        <p:spPr>
          <a:xfrm rot="5400000">
            <a:off x="7971777" y="1899711"/>
            <a:ext cx="1283700" cy="5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3">
            <a:hlinkClick/>
          </p:cNvPr>
          <p:cNvSpPr/>
          <p:nvPr/>
        </p:nvSpPr>
        <p:spPr>
          <a:xfrm rot="5400000">
            <a:off x="7956627" y="4353677"/>
            <a:ext cx="13140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3">
            <a:hlinkClick action="ppaction://hlinksldjump" r:id="rId4"/>
          </p:cNvPr>
          <p:cNvSpPr txBox="1"/>
          <p:nvPr/>
        </p:nvSpPr>
        <p:spPr>
          <a:xfrm>
            <a:off x="8264833" y="1859014"/>
            <a:ext cx="440400" cy="23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4"/>
                </a:solidFill>
                <a:latin typeface="Ubuntu"/>
                <a:ea typeface="Ubuntu"/>
                <a:cs typeface="Ubuntu"/>
                <a:sym typeface="Ubuntu"/>
              </a:rPr>
              <a:t>2</a:t>
            </a:r>
            <a:endParaRPr b="1">
              <a:solidFill>
                <a:schemeClr val="accent4"/>
              </a:solidFill>
              <a:latin typeface="Ubuntu"/>
              <a:ea typeface="Ubuntu"/>
              <a:cs typeface="Ubuntu"/>
              <a:sym typeface="Ubuntu"/>
            </a:endParaRPr>
          </a:p>
        </p:txBody>
      </p:sp>
      <p:sp>
        <p:nvSpPr>
          <p:cNvPr id="1243" name="Google Shape;1243;p43">
            <a:hlinkClick/>
          </p:cNvPr>
          <p:cNvSpPr txBox="1"/>
          <p:nvPr/>
        </p:nvSpPr>
        <p:spPr>
          <a:xfrm>
            <a:off x="8264833" y="3062914"/>
            <a:ext cx="440400" cy="23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2"/>
                </a:solidFill>
                <a:latin typeface="Ubuntu"/>
                <a:ea typeface="Ubuntu"/>
                <a:cs typeface="Ubuntu"/>
                <a:sym typeface="Ubuntu"/>
              </a:rPr>
              <a:t>3</a:t>
            </a:r>
            <a:endParaRPr b="1">
              <a:solidFill>
                <a:schemeClr val="accent2"/>
              </a:solidFill>
              <a:latin typeface="Ubuntu"/>
              <a:ea typeface="Ubuntu"/>
              <a:cs typeface="Ubuntu"/>
              <a:sym typeface="Ubuntu"/>
            </a:endParaRPr>
          </a:p>
        </p:txBody>
      </p:sp>
      <p:sp>
        <p:nvSpPr>
          <p:cNvPr id="1244" name="Google Shape;1244;p43">
            <a:hlinkClick/>
          </p:cNvPr>
          <p:cNvSpPr txBox="1"/>
          <p:nvPr/>
        </p:nvSpPr>
        <p:spPr>
          <a:xfrm>
            <a:off x="8264833" y="4257591"/>
            <a:ext cx="440400" cy="23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1"/>
                </a:solidFill>
                <a:latin typeface="Ubuntu"/>
                <a:ea typeface="Ubuntu"/>
                <a:cs typeface="Ubuntu"/>
                <a:sym typeface="Ubuntu"/>
              </a:rPr>
              <a:t>4</a:t>
            </a:r>
            <a:endParaRPr b="1">
              <a:solidFill>
                <a:schemeClr val="accent1"/>
              </a:solidFill>
              <a:latin typeface="Ubuntu"/>
              <a:ea typeface="Ubuntu"/>
              <a:cs typeface="Ubuntu"/>
              <a:sym typeface="Ubuntu"/>
            </a:endParaRPr>
          </a:p>
        </p:txBody>
      </p:sp>
      <p:sp>
        <p:nvSpPr>
          <p:cNvPr id="1245" name="Google Shape;1245;p43">
            <a:hlinkClick action="ppaction://hlinksldjump" r:id="rId5"/>
          </p:cNvPr>
          <p:cNvSpPr/>
          <p:nvPr/>
        </p:nvSpPr>
        <p:spPr>
          <a:xfrm>
            <a:off x="7246284" y="695850"/>
            <a:ext cx="213106" cy="195722"/>
          </a:xfrm>
          <a:custGeom>
            <a:rect b="b" l="l" r="r" t="t"/>
            <a:pathLst>
              <a:path extrusionOk="0" h="31568" w="34372">
                <a:moveTo>
                  <a:pt x="17158" y="1"/>
                </a:moveTo>
                <a:cubicBezTo>
                  <a:pt x="11439" y="3246"/>
                  <a:pt x="5719" y="6490"/>
                  <a:pt x="0" y="9735"/>
                </a:cubicBezTo>
                <a:lnTo>
                  <a:pt x="2750" y="9735"/>
                </a:lnTo>
                <a:lnTo>
                  <a:pt x="2750" y="31567"/>
                </a:lnTo>
                <a:lnTo>
                  <a:pt x="11659" y="31567"/>
                </a:lnTo>
                <a:lnTo>
                  <a:pt x="11659" y="17379"/>
                </a:lnTo>
                <a:lnTo>
                  <a:pt x="23373" y="17379"/>
                </a:lnTo>
                <a:lnTo>
                  <a:pt x="23373" y="31567"/>
                </a:lnTo>
                <a:lnTo>
                  <a:pt x="31622" y="31567"/>
                </a:lnTo>
                <a:lnTo>
                  <a:pt x="31622" y="9735"/>
                </a:lnTo>
                <a:lnTo>
                  <a:pt x="34371" y="9735"/>
                </a:lnTo>
                <a:cubicBezTo>
                  <a:pt x="28597" y="6490"/>
                  <a:pt x="22878" y="3246"/>
                  <a:pt x="1715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3">
            <a:hlinkClick action="ppaction://hlinksldjump" r:id="rId6"/>
          </p:cNvPr>
          <p:cNvSpPr/>
          <p:nvPr/>
        </p:nvSpPr>
        <p:spPr>
          <a:xfrm rot="5400000">
            <a:off x="8026975" y="670125"/>
            <a:ext cx="1173300" cy="5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3">
            <a:hlinkClick action="ppaction://hlinksldjump" r:id="rId7"/>
          </p:cNvPr>
          <p:cNvSpPr txBox="1"/>
          <p:nvPr/>
        </p:nvSpPr>
        <p:spPr>
          <a:xfrm>
            <a:off x="8264833" y="655114"/>
            <a:ext cx="440400" cy="23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Ubuntu"/>
                <a:ea typeface="Ubuntu"/>
                <a:cs typeface="Ubuntu"/>
                <a:sym typeface="Ubuntu"/>
              </a:rPr>
              <a:t>1</a:t>
            </a:r>
            <a:endParaRPr b="1">
              <a:solidFill>
                <a:schemeClr val="accent3"/>
              </a:solidFill>
              <a:latin typeface="Ubuntu"/>
              <a:ea typeface="Ubuntu"/>
              <a:cs typeface="Ubuntu"/>
              <a:sym typeface="Ubuntu"/>
            </a:endParaRPr>
          </a:p>
        </p:txBody>
      </p:sp>
      <p:grpSp>
        <p:nvGrpSpPr>
          <p:cNvPr id="1248" name="Google Shape;1248;p43"/>
          <p:cNvGrpSpPr/>
          <p:nvPr/>
        </p:nvGrpSpPr>
        <p:grpSpPr>
          <a:xfrm>
            <a:off x="6935171" y="696541"/>
            <a:ext cx="195284" cy="195284"/>
            <a:chOff x="5660400" y="238125"/>
            <a:chExt cx="481825" cy="481825"/>
          </a:xfrm>
        </p:grpSpPr>
        <p:sp>
          <p:nvSpPr>
            <p:cNvPr id="1249" name="Google Shape;1249;p43"/>
            <p:cNvSpPr/>
            <p:nvPr/>
          </p:nvSpPr>
          <p:spPr>
            <a:xfrm>
              <a:off x="5660400" y="436700"/>
              <a:ext cx="481825" cy="283250"/>
            </a:xfrm>
            <a:custGeom>
              <a:rect b="b" l="l" r="r" t="t"/>
              <a:pathLst>
                <a:path extrusionOk="0" h="11330" w="19273">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250" name="Google Shape;1250;p43"/>
            <p:cNvSpPr/>
            <p:nvPr/>
          </p:nvSpPr>
          <p:spPr>
            <a:xfrm>
              <a:off x="5660400" y="238125"/>
              <a:ext cx="481825" cy="170375"/>
            </a:xfrm>
            <a:custGeom>
              <a:rect b="b" l="l" r="r" t="t"/>
              <a:pathLst>
                <a:path extrusionOk="0" h="6815" w="19273">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251" name="Google Shape;1251;p43">
            <a:hlinkClick/>
          </p:cNvPr>
          <p:cNvSpPr/>
          <p:nvPr/>
        </p:nvSpPr>
        <p:spPr>
          <a:xfrm>
            <a:off x="6934475" y="681975"/>
            <a:ext cx="195900" cy="21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43">
            <a:hlinkClick action="ppaction://hlinkshowjump?jump=nextslide"/>
          </p:cNvPr>
          <p:cNvSpPr/>
          <p:nvPr/>
        </p:nvSpPr>
        <p:spPr>
          <a:xfrm>
            <a:off x="7870218" y="695853"/>
            <a:ext cx="145409" cy="215293"/>
          </a:xfrm>
          <a:custGeom>
            <a:rect b="b" l="l" r="r" t="t"/>
            <a:pathLst>
              <a:path extrusionOk="0" h="2442" w="1649">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3">
            <a:hlinkClick action="ppaction://hlinkshowjump?jump=previousslide"/>
          </p:cNvPr>
          <p:cNvSpPr/>
          <p:nvPr/>
        </p:nvSpPr>
        <p:spPr>
          <a:xfrm rot="10800000">
            <a:off x="7575225" y="695855"/>
            <a:ext cx="145409" cy="215293"/>
          </a:xfrm>
          <a:custGeom>
            <a:rect b="b" l="l" r="r" t="t"/>
            <a:pathLst>
              <a:path extrusionOk="0" h="2442" w="1649">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4" name="Google Shape;1254;p43"/>
          <p:cNvGrpSpPr/>
          <p:nvPr/>
        </p:nvGrpSpPr>
        <p:grpSpPr>
          <a:xfrm>
            <a:off x="588727" y="1535559"/>
            <a:ext cx="4292228" cy="3269620"/>
            <a:chOff x="3842846" y="930704"/>
            <a:chExt cx="4311631" cy="3284730"/>
          </a:xfrm>
        </p:grpSpPr>
        <p:grpSp>
          <p:nvGrpSpPr>
            <p:cNvPr id="1255" name="Google Shape;1255;p43"/>
            <p:cNvGrpSpPr/>
            <p:nvPr/>
          </p:nvGrpSpPr>
          <p:grpSpPr>
            <a:xfrm>
              <a:off x="3842846" y="930704"/>
              <a:ext cx="4311631" cy="3284730"/>
              <a:chOff x="3463106" y="728568"/>
              <a:chExt cx="4831500" cy="3680782"/>
            </a:xfrm>
          </p:grpSpPr>
          <p:sp>
            <p:nvSpPr>
              <p:cNvPr id="1256" name="Google Shape;1256;p43"/>
              <p:cNvSpPr/>
              <p:nvPr/>
            </p:nvSpPr>
            <p:spPr>
              <a:xfrm>
                <a:off x="5009044" y="3786200"/>
                <a:ext cx="1649975" cy="623150"/>
              </a:xfrm>
              <a:custGeom>
                <a:rect b="b" l="l" r="r" t="t"/>
                <a:pathLst>
                  <a:path extrusionOk="0" h="24926" w="65999">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cap="flat" cmpd="sng" w="28575">
                <a:solidFill>
                  <a:schemeClr val="accent3"/>
                </a:solidFill>
                <a:prstDash val="solid"/>
                <a:round/>
                <a:headEnd len="med" w="med" type="none"/>
                <a:tailEnd len="med" w="med" type="none"/>
              </a:ln>
            </p:spPr>
          </p:sp>
          <p:sp>
            <p:nvSpPr>
              <p:cNvPr id="1257" name="Google Shape;1257;p43"/>
              <p:cNvSpPr/>
              <p:nvPr/>
            </p:nvSpPr>
            <p:spPr>
              <a:xfrm>
                <a:off x="3463106" y="728568"/>
                <a:ext cx="4831500" cy="3056700"/>
              </a:xfrm>
              <a:prstGeom prst="roundRect">
                <a:avLst>
                  <a:gd fmla="val 3857" name="adj"/>
                </a:avLst>
              </a:prstGeom>
              <a:solidFill>
                <a:srgbClr val="000000"/>
              </a:solid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Courier New"/>
                    <a:ea typeface="Courier New"/>
                    <a:cs typeface="Courier New"/>
                    <a:sym typeface="Courier New"/>
                  </a:rPr>
                  <a:t>df:</a:t>
                </a:r>
                <a:r>
                  <a:rPr b="1" lang="en" sz="1800">
                    <a:solidFill>
                      <a:schemeClr val="accent2"/>
                    </a:solidFill>
                    <a:latin typeface="Courier New"/>
                    <a:ea typeface="Courier New"/>
                    <a:cs typeface="Courier New"/>
                    <a:sym typeface="Courier New"/>
                  </a:rPr>
                  <a:t> </a:t>
                </a:r>
                <a:r>
                  <a:rPr b="1" lang="en" sz="1800">
                    <a:solidFill>
                      <a:schemeClr val="lt1"/>
                    </a:solidFill>
                    <a:latin typeface="Courier New"/>
                    <a:ea typeface="Courier New"/>
                    <a:cs typeface="Courier New"/>
                    <a:sym typeface="Courier New"/>
                  </a:rPr>
                  <a:t>Outputs data block info</a:t>
                </a:r>
                <a:endParaRPr b="1" sz="18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b="1" sz="1800">
                  <a:solidFill>
                    <a:schemeClr val="lt1"/>
                  </a:solidFill>
                  <a:latin typeface="Courier New"/>
                  <a:ea typeface="Courier New"/>
                  <a:cs typeface="Courier New"/>
                  <a:sym typeface="Courier New"/>
                </a:endParaRPr>
              </a:p>
              <a:p>
                <a:pPr indent="0" lvl="0" marL="0" rtl="0" algn="l">
                  <a:spcBef>
                    <a:spcPts val="0"/>
                  </a:spcBef>
                  <a:spcAft>
                    <a:spcPts val="0"/>
                  </a:spcAft>
                  <a:buNone/>
                </a:pPr>
                <a:r>
                  <a:rPr b="1" lang="en" sz="1800">
                    <a:solidFill>
                      <a:schemeClr val="accent3"/>
                    </a:solidFill>
                    <a:latin typeface="Courier New"/>
                    <a:ea typeface="Courier New"/>
                    <a:cs typeface="Courier New"/>
                    <a:sym typeface="Courier New"/>
                  </a:rPr>
                  <a:t>df -i:</a:t>
                </a:r>
                <a:r>
                  <a:rPr b="1" lang="en" sz="1800">
                    <a:solidFill>
                      <a:schemeClr val="accent1"/>
                    </a:solidFill>
                    <a:latin typeface="Courier New"/>
                    <a:ea typeface="Courier New"/>
                    <a:cs typeface="Courier New"/>
                    <a:sym typeface="Courier New"/>
                  </a:rPr>
                  <a:t> </a:t>
                </a:r>
                <a:r>
                  <a:rPr b="1" lang="en" sz="1800">
                    <a:solidFill>
                      <a:schemeClr val="lt1"/>
                    </a:solidFill>
                    <a:latin typeface="Courier New"/>
                    <a:ea typeface="Courier New"/>
                    <a:cs typeface="Courier New"/>
                    <a:sym typeface="Courier New"/>
                  </a:rPr>
                  <a:t>Outputs inode block </a:t>
                </a:r>
                <a:endParaRPr b="1" sz="1800">
                  <a:solidFill>
                    <a:schemeClr val="lt1"/>
                  </a:solidFill>
                  <a:latin typeface="Courier New"/>
                  <a:ea typeface="Courier New"/>
                  <a:cs typeface="Courier New"/>
                  <a:sym typeface="Courier New"/>
                </a:endParaRPr>
              </a:p>
              <a:p>
                <a:pPr indent="457200" lvl="0" marL="457200" rtl="0" algn="l">
                  <a:spcBef>
                    <a:spcPts val="0"/>
                  </a:spcBef>
                  <a:spcAft>
                    <a:spcPts val="0"/>
                  </a:spcAft>
                  <a:buNone/>
                </a:pPr>
                <a:r>
                  <a:rPr b="1" lang="en" sz="1800">
                    <a:solidFill>
                      <a:schemeClr val="lt1"/>
                    </a:solidFill>
                    <a:latin typeface="Courier New"/>
                    <a:ea typeface="Courier New"/>
                    <a:cs typeface="Courier New"/>
                    <a:sym typeface="Courier New"/>
                  </a:rPr>
                  <a:t>info</a:t>
                </a:r>
                <a:endParaRPr b="1" sz="18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b="1" sz="1800">
                  <a:solidFill>
                    <a:schemeClr val="accent1"/>
                  </a:solidFill>
                  <a:latin typeface="Courier New"/>
                  <a:ea typeface="Courier New"/>
                  <a:cs typeface="Courier New"/>
                  <a:sym typeface="Courier New"/>
                </a:endParaRPr>
              </a:p>
              <a:p>
                <a:pPr indent="0" lvl="0" marL="0" rtl="0" algn="l">
                  <a:spcBef>
                    <a:spcPts val="0"/>
                  </a:spcBef>
                  <a:spcAft>
                    <a:spcPts val="0"/>
                  </a:spcAft>
                  <a:buNone/>
                </a:pPr>
                <a:r>
                  <a:rPr b="1" lang="en" sz="1800">
                    <a:solidFill>
                      <a:schemeClr val="accent3"/>
                    </a:solidFill>
                    <a:latin typeface="Courier New"/>
                    <a:ea typeface="Courier New"/>
                    <a:cs typeface="Courier New"/>
                    <a:sym typeface="Courier New"/>
                  </a:rPr>
                  <a:t>df -h:</a:t>
                </a:r>
                <a:r>
                  <a:rPr b="1" lang="en" sz="1800">
                    <a:solidFill>
                      <a:schemeClr val="accent2"/>
                    </a:solidFill>
                    <a:latin typeface="Courier New"/>
                    <a:ea typeface="Courier New"/>
                    <a:cs typeface="Courier New"/>
                    <a:sym typeface="Courier New"/>
                  </a:rPr>
                  <a:t> </a:t>
                </a:r>
                <a:r>
                  <a:rPr b="1" lang="en" sz="1800">
                    <a:solidFill>
                      <a:schemeClr val="lt1"/>
                    </a:solidFill>
                    <a:latin typeface="Courier New"/>
                    <a:ea typeface="Courier New"/>
                    <a:cs typeface="Courier New"/>
                    <a:sym typeface="Courier New"/>
                  </a:rPr>
                  <a:t>Outputs info in human </a:t>
                </a:r>
                <a:endParaRPr b="1" sz="1800">
                  <a:solidFill>
                    <a:schemeClr val="lt1"/>
                  </a:solidFill>
                  <a:latin typeface="Courier New"/>
                  <a:ea typeface="Courier New"/>
                  <a:cs typeface="Courier New"/>
                  <a:sym typeface="Courier New"/>
                </a:endParaRPr>
              </a:p>
              <a:p>
                <a:pPr indent="457200" lvl="0" marL="457200" rtl="0" algn="l">
                  <a:spcBef>
                    <a:spcPts val="0"/>
                  </a:spcBef>
                  <a:spcAft>
                    <a:spcPts val="0"/>
                  </a:spcAft>
                  <a:buNone/>
                </a:pPr>
                <a:r>
                  <a:rPr b="1" lang="en" sz="1800">
                    <a:solidFill>
                      <a:schemeClr val="lt1"/>
                    </a:solidFill>
                    <a:latin typeface="Courier New"/>
                    <a:ea typeface="Courier New"/>
                    <a:cs typeface="Courier New"/>
                    <a:sym typeface="Courier New"/>
                  </a:rPr>
                  <a:t>readable terms</a:t>
                </a:r>
                <a:endParaRPr b="1" sz="1800">
                  <a:solidFill>
                    <a:schemeClr val="lt1"/>
                  </a:solidFill>
                  <a:latin typeface="Courier New"/>
                  <a:ea typeface="Courier New"/>
                  <a:cs typeface="Courier New"/>
                  <a:sym typeface="Courier New"/>
                </a:endParaRPr>
              </a:p>
            </p:txBody>
          </p:sp>
        </p:grpSp>
        <p:cxnSp>
          <p:nvCxnSpPr>
            <p:cNvPr id="1258" name="Google Shape;1258;p43"/>
            <p:cNvCxnSpPr/>
            <p:nvPr/>
          </p:nvCxnSpPr>
          <p:spPr>
            <a:xfrm>
              <a:off x="5238353" y="4162783"/>
              <a:ext cx="1451100" cy="0"/>
            </a:xfrm>
            <a:prstGeom prst="straightConnector1">
              <a:avLst/>
            </a:prstGeom>
            <a:noFill/>
            <a:ln cap="flat" cmpd="sng" w="28575">
              <a:solidFill>
                <a:schemeClr val="accent3"/>
              </a:solidFill>
              <a:prstDash val="solid"/>
              <a:round/>
              <a:headEnd len="med" w="med" type="none"/>
              <a:tailEnd len="med" w="med" type="none"/>
            </a:ln>
          </p:spPr>
        </p:cxnSp>
      </p:grpSp>
      <p:sp>
        <p:nvSpPr>
          <p:cNvPr id="1259" name="Google Shape;1259;p43"/>
          <p:cNvSpPr txBox="1"/>
          <p:nvPr/>
        </p:nvSpPr>
        <p:spPr>
          <a:xfrm>
            <a:off x="1899475" y="1535550"/>
            <a:ext cx="1670700" cy="31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accent3"/>
                </a:solidFill>
                <a:latin typeface="Ubuntu"/>
                <a:ea typeface="Ubuntu"/>
                <a:cs typeface="Ubuntu"/>
                <a:sym typeface="Ubuntu"/>
              </a:rPr>
              <a:t>Terminal</a:t>
            </a:r>
            <a:endParaRPr sz="1200">
              <a:latin typeface="Ubuntu"/>
              <a:ea typeface="Ubuntu"/>
              <a:cs typeface="Ubuntu"/>
              <a:sym typeface="Ubuntu"/>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3" name="Shape 1263"/>
        <p:cNvGrpSpPr/>
        <p:nvPr/>
      </p:nvGrpSpPr>
      <p:grpSpPr>
        <a:xfrm>
          <a:off x="0" y="0"/>
          <a:ext cx="0" cy="0"/>
          <a:chOff x="0" y="0"/>
          <a:chExt cx="0" cy="0"/>
        </a:xfrm>
      </p:grpSpPr>
      <p:sp>
        <p:nvSpPr>
          <p:cNvPr id="1264" name="Google Shape;1264;p44"/>
          <p:cNvSpPr txBox="1"/>
          <p:nvPr>
            <p:ph type="title"/>
          </p:nvPr>
        </p:nvSpPr>
        <p:spPr>
          <a:xfrm>
            <a:off x="1541075" y="544291"/>
            <a:ext cx="64869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Let’s Store a Sample Message</a:t>
            </a:r>
            <a:endParaRPr/>
          </a:p>
        </p:txBody>
      </p:sp>
      <p:sp>
        <p:nvSpPr>
          <p:cNvPr id="1265" name="Google Shape;1265;p44"/>
          <p:cNvSpPr txBox="1"/>
          <p:nvPr>
            <p:ph idx="1" type="subTitle"/>
          </p:nvPr>
        </p:nvSpPr>
        <p:spPr>
          <a:xfrm>
            <a:off x="1451261" y="3572350"/>
            <a:ext cx="5672700" cy="84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100"/>
              <a:t>Inode Number: 5; </a:t>
            </a:r>
            <a:endParaRPr sz="2100"/>
          </a:p>
          <a:p>
            <a:pPr indent="0" lvl="0" marL="0" rtl="0" algn="ctr">
              <a:spcBef>
                <a:spcPts val="0"/>
              </a:spcBef>
              <a:spcAft>
                <a:spcPts val="0"/>
              </a:spcAft>
              <a:buNone/>
            </a:pPr>
            <a:r>
              <a:rPr lang="en" sz="2100"/>
              <a:t>Data Numbers: 8, 10, 11, 14</a:t>
            </a:r>
            <a:endParaRPr sz="2100"/>
          </a:p>
          <a:p>
            <a:pPr indent="0" lvl="0" marL="0" rtl="0" algn="ctr">
              <a:spcBef>
                <a:spcPts val="0"/>
              </a:spcBef>
              <a:spcAft>
                <a:spcPts val="0"/>
              </a:spcAft>
              <a:buNone/>
            </a:pPr>
            <a:r>
              <a:t/>
            </a:r>
            <a:endParaRPr/>
          </a:p>
        </p:txBody>
      </p:sp>
      <p:sp>
        <p:nvSpPr>
          <p:cNvPr id="1266" name="Google Shape;1266;p44"/>
          <p:cNvSpPr txBox="1"/>
          <p:nvPr>
            <p:ph idx="2" type="subTitle"/>
          </p:nvPr>
        </p:nvSpPr>
        <p:spPr>
          <a:xfrm>
            <a:off x="886650" y="1590849"/>
            <a:ext cx="6801900" cy="198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400"/>
              <a:t>This is the message. If you can read it you probably know what you are doing.</a:t>
            </a:r>
            <a:endParaRPr sz="3400"/>
          </a:p>
          <a:p>
            <a:pPr indent="0" lvl="0" marL="0" rtl="0" algn="ctr">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270" name="Shape 1270"/>
        <p:cNvGrpSpPr/>
        <p:nvPr/>
      </p:nvGrpSpPr>
      <p:grpSpPr>
        <a:xfrm>
          <a:off x="0" y="0"/>
          <a:ext cx="0" cy="0"/>
          <a:chOff x="0" y="0"/>
          <a:chExt cx="0" cy="0"/>
        </a:xfrm>
      </p:grpSpPr>
      <p:sp>
        <p:nvSpPr>
          <p:cNvPr id="1271" name="Google Shape;1271;p45"/>
          <p:cNvSpPr/>
          <p:nvPr/>
        </p:nvSpPr>
        <p:spPr>
          <a:xfrm>
            <a:off x="6081948" y="4973598"/>
            <a:ext cx="403685" cy="22589"/>
          </a:xfrm>
          <a:custGeom>
            <a:rect b="b" l="l" r="r" t="t"/>
            <a:pathLst>
              <a:path extrusionOk="0" h="1271" w="22714">
                <a:moveTo>
                  <a:pt x="0" y="0"/>
                </a:moveTo>
                <a:lnTo>
                  <a:pt x="0" y="1271"/>
                </a:lnTo>
                <a:lnTo>
                  <a:pt x="22714" y="1271"/>
                </a:lnTo>
                <a:lnTo>
                  <a:pt x="227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45"/>
          <p:cNvSpPr/>
          <p:nvPr/>
        </p:nvSpPr>
        <p:spPr>
          <a:xfrm>
            <a:off x="6676978" y="4973598"/>
            <a:ext cx="403702" cy="22589"/>
          </a:xfrm>
          <a:custGeom>
            <a:rect b="b" l="l" r="r" t="t"/>
            <a:pathLst>
              <a:path extrusionOk="0" h="1271" w="22715">
                <a:moveTo>
                  <a:pt x="1" y="0"/>
                </a:moveTo>
                <a:lnTo>
                  <a:pt x="1" y="1271"/>
                </a:lnTo>
                <a:lnTo>
                  <a:pt x="22714" y="1271"/>
                </a:lnTo>
                <a:lnTo>
                  <a:pt x="227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45">
            <a:hlinkClick/>
          </p:cNvPr>
          <p:cNvSpPr/>
          <p:nvPr/>
        </p:nvSpPr>
        <p:spPr>
          <a:xfrm rot="5400000">
            <a:off x="7392625" y="2482400"/>
            <a:ext cx="2442000" cy="59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45">
            <a:hlinkClick action="ppaction://hlinksldjump" r:id="rId3"/>
          </p:cNvPr>
          <p:cNvSpPr/>
          <p:nvPr/>
        </p:nvSpPr>
        <p:spPr>
          <a:xfrm rot="5400000">
            <a:off x="7971777" y="1899711"/>
            <a:ext cx="1283700" cy="5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5">
            <a:hlinkClick/>
          </p:cNvPr>
          <p:cNvSpPr/>
          <p:nvPr/>
        </p:nvSpPr>
        <p:spPr>
          <a:xfrm rot="5400000">
            <a:off x="7956627" y="4353677"/>
            <a:ext cx="13140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45">
            <a:hlinkClick action="ppaction://hlinksldjump" r:id="rId4"/>
          </p:cNvPr>
          <p:cNvSpPr txBox="1"/>
          <p:nvPr/>
        </p:nvSpPr>
        <p:spPr>
          <a:xfrm>
            <a:off x="8264833" y="1859014"/>
            <a:ext cx="440400" cy="23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4"/>
                </a:solidFill>
                <a:latin typeface="Ubuntu"/>
                <a:ea typeface="Ubuntu"/>
                <a:cs typeface="Ubuntu"/>
                <a:sym typeface="Ubuntu"/>
              </a:rPr>
              <a:t>2</a:t>
            </a:r>
            <a:endParaRPr b="1">
              <a:solidFill>
                <a:schemeClr val="accent4"/>
              </a:solidFill>
              <a:latin typeface="Ubuntu"/>
              <a:ea typeface="Ubuntu"/>
              <a:cs typeface="Ubuntu"/>
              <a:sym typeface="Ubuntu"/>
            </a:endParaRPr>
          </a:p>
        </p:txBody>
      </p:sp>
      <p:sp>
        <p:nvSpPr>
          <p:cNvPr id="1277" name="Google Shape;1277;p45">
            <a:hlinkClick/>
          </p:cNvPr>
          <p:cNvSpPr txBox="1"/>
          <p:nvPr/>
        </p:nvSpPr>
        <p:spPr>
          <a:xfrm>
            <a:off x="8264833" y="3062914"/>
            <a:ext cx="440400" cy="23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2"/>
                </a:solidFill>
                <a:latin typeface="Ubuntu"/>
                <a:ea typeface="Ubuntu"/>
                <a:cs typeface="Ubuntu"/>
                <a:sym typeface="Ubuntu"/>
              </a:rPr>
              <a:t>3</a:t>
            </a:r>
            <a:endParaRPr b="1">
              <a:solidFill>
                <a:schemeClr val="accent2"/>
              </a:solidFill>
              <a:latin typeface="Ubuntu"/>
              <a:ea typeface="Ubuntu"/>
              <a:cs typeface="Ubuntu"/>
              <a:sym typeface="Ubuntu"/>
            </a:endParaRPr>
          </a:p>
        </p:txBody>
      </p:sp>
      <p:sp>
        <p:nvSpPr>
          <p:cNvPr id="1278" name="Google Shape;1278;p45">
            <a:hlinkClick/>
          </p:cNvPr>
          <p:cNvSpPr txBox="1"/>
          <p:nvPr/>
        </p:nvSpPr>
        <p:spPr>
          <a:xfrm>
            <a:off x="8264833" y="4257591"/>
            <a:ext cx="440400" cy="23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1"/>
                </a:solidFill>
                <a:latin typeface="Ubuntu"/>
                <a:ea typeface="Ubuntu"/>
                <a:cs typeface="Ubuntu"/>
                <a:sym typeface="Ubuntu"/>
              </a:rPr>
              <a:t>4</a:t>
            </a:r>
            <a:endParaRPr b="1">
              <a:solidFill>
                <a:schemeClr val="accent1"/>
              </a:solidFill>
              <a:latin typeface="Ubuntu"/>
              <a:ea typeface="Ubuntu"/>
              <a:cs typeface="Ubuntu"/>
              <a:sym typeface="Ubuntu"/>
            </a:endParaRPr>
          </a:p>
        </p:txBody>
      </p:sp>
      <p:sp>
        <p:nvSpPr>
          <p:cNvPr id="1279" name="Google Shape;1279;p45">
            <a:hlinkClick action="ppaction://hlinksldjump" r:id="rId5"/>
          </p:cNvPr>
          <p:cNvSpPr/>
          <p:nvPr/>
        </p:nvSpPr>
        <p:spPr>
          <a:xfrm rot="5400000">
            <a:off x="8026975" y="670125"/>
            <a:ext cx="1173300" cy="5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45">
            <a:hlinkClick action="ppaction://hlinksldjump" r:id="rId6"/>
          </p:cNvPr>
          <p:cNvSpPr txBox="1"/>
          <p:nvPr/>
        </p:nvSpPr>
        <p:spPr>
          <a:xfrm>
            <a:off x="8264833" y="655114"/>
            <a:ext cx="440400" cy="23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Ubuntu"/>
                <a:ea typeface="Ubuntu"/>
                <a:cs typeface="Ubuntu"/>
                <a:sym typeface="Ubuntu"/>
              </a:rPr>
              <a:t>1</a:t>
            </a:r>
            <a:endParaRPr b="1">
              <a:solidFill>
                <a:schemeClr val="accent3"/>
              </a:solidFill>
              <a:latin typeface="Ubuntu"/>
              <a:ea typeface="Ubuntu"/>
              <a:cs typeface="Ubuntu"/>
              <a:sym typeface="Ubuntu"/>
            </a:endParaRPr>
          </a:p>
        </p:txBody>
      </p:sp>
      <p:sp>
        <p:nvSpPr>
          <p:cNvPr id="1281" name="Google Shape;1281;p45">
            <a:hlinkClick action="ppaction://hlinkshowjump?jump=nextslide"/>
          </p:cNvPr>
          <p:cNvSpPr/>
          <p:nvPr/>
        </p:nvSpPr>
        <p:spPr>
          <a:xfrm>
            <a:off x="7870218" y="695853"/>
            <a:ext cx="145409" cy="215293"/>
          </a:xfrm>
          <a:custGeom>
            <a:rect b="b" l="l" r="r" t="t"/>
            <a:pathLst>
              <a:path extrusionOk="0" h="2442" w="1649">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45"/>
          <p:cNvSpPr txBox="1"/>
          <p:nvPr/>
        </p:nvSpPr>
        <p:spPr>
          <a:xfrm>
            <a:off x="1473475" y="501975"/>
            <a:ext cx="5652300" cy="39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800">
                <a:solidFill>
                  <a:schemeClr val="accent1"/>
                </a:solidFill>
                <a:latin typeface="Ubuntu"/>
                <a:ea typeface="Ubuntu"/>
                <a:cs typeface="Ubuntu"/>
                <a:sym typeface="Ubuntu"/>
              </a:rPr>
              <a:t>Now lets try it!</a:t>
            </a:r>
            <a:endParaRPr b="1" sz="2800">
              <a:solidFill>
                <a:schemeClr val="accent1"/>
              </a:solidFill>
              <a:latin typeface="Ubuntu"/>
              <a:ea typeface="Ubuntu"/>
              <a:cs typeface="Ubuntu"/>
              <a:sym typeface="Ubuntu"/>
            </a:endParaRPr>
          </a:p>
        </p:txBody>
      </p:sp>
      <p:pic>
        <p:nvPicPr>
          <p:cNvPr id="1283" name="Google Shape;1283;p45"/>
          <p:cNvPicPr preferRelativeResize="0"/>
          <p:nvPr/>
        </p:nvPicPr>
        <p:blipFill rotWithShape="1">
          <a:blip r:embed="rId7">
            <a:alphaModFix/>
          </a:blip>
          <a:srcRect b="0" l="0" r="0" t="0"/>
          <a:stretch/>
        </p:blipFill>
        <p:spPr>
          <a:xfrm>
            <a:off x="1987828" y="1219688"/>
            <a:ext cx="4623600" cy="3753900"/>
          </a:xfrm>
          <a:prstGeom prst="rect">
            <a:avLst/>
          </a:prstGeom>
          <a:noFill/>
          <a:ln>
            <a:noFill/>
          </a:ln>
        </p:spPr>
      </p:pic>
      <p:sp>
        <p:nvSpPr>
          <p:cNvPr id="1284" name="Google Shape;1284;p45"/>
          <p:cNvSpPr/>
          <p:nvPr/>
        </p:nvSpPr>
        <p:spPr>
          <a:xfrm>
            <a:off x="2211633" y="1506536"/>
            <a:ext cx="735600" cy="305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EDBBB1"/>
              </a:buClr>
              <a:buFont typeface="Questrial"/>
              <a:buNone/>
            </a:pPr>
            <a:r>
              <a:rPr b="1" i="0" lang="en" sz="2000" u="none" cap="none" strike="noStrike">
                <a:solidFill>
                  <a:schemeClr val="accent2"/>
                </a:solidFill>
                <a:latin typeface="Questrial"/>
                <a:ea typeface="Questrial"/>
                <a:cs typeface="Questrial"/>
                <a:sym typeface="Questrial"/>
              </a:rPr>
              <a:t>Boot</a:t>
            </a:r>
            <a:endParaRPr>
              <a:solidFill>
                <a:schemeClr val="accent2"/>
              </a:solidFill>
            </a:endParaRPr>
          </a:p>
        </p:txBody>
      </p:sp>
      <p:sp>
        <p:nvSpPr>
          <p:cNvPr id="1285" name="Google Shape;1285;p45"/>
          <p:cNvSpPr/>
          <p:nvPr/>
        </p:nvSpPr>
        <p:spPr>
          <a:xfrm>
            <a:off x="3304880" y="1506536"/>
            <a:ext cx="918000" cy="305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EDBBB1"/>
              </a:buClr>
              <a:buFont typeface="Questrial"/>
              <a:buNone/>
            </a:pPr>
            <a:r>
              <a:rPr b="1" i="0" lang="en" sz="2000" u="none" cap="none" strike="noStrike">
                <a:solidFill>
                  <a:schemeClr val="accent2"/>
                </a:solidFill>
                <a:latin typeface="Questrial"/>
                <a:ea typeface="Questrial"/>
                <a:cs typeface="Questrial"/>
                <a:sym typeface="Questrial"/>
              </a:rPr>
              <a:t>Super</a:t>
            </a:r>
            <a:endParaRPr>
              <a:solidFill>
                <a:schemeClr val="accent2"/>
              </a:solidFill>
            </a:endParaRPr>
          </a:p>
        </p:txBody>
      </p:sp>
      <p:sp>
        <p:nvSpPr>
          <p:cNvPr id="1286" name="Google Shape;1286;p45"/>
          <p:cNvSpPr/>
          <p:nvPr/>
        </p:nvSpPr>
        <p:spPr>
          <a:xfrm>
            <a:off x="5454900" y="1219700"/>
            <a:ext cx="1156525" cy="953650"/>
          </a:xfrm>
          <a:prstGeom prst="flowChartProcess">
            <a:avLst/>
          </a:prstGeom>
          <a:noFill/>
          <a:ln cap="flat" cmpd="sng" w="2857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C0000"/>
              </a:solidFill>
            </a:endParaRPr>
          </a:p>
        </p:txBody>
      </p:sp>
      <p:sp>
        <p:nvSpPr>
          <p:cNvPr id="1287" name="Google Shape;1287;p45"/>
          <p:cNvSpPr/>
          <p:nvPr/>
        </p:nvSpPr>
        <p:spPr>
          <a:xfrm>
            <a:off x="4298375" y="1219700"/>
            <a:ext cx="1156525" cy="953650"/>
          </a:xfrm>
          <a:prstGeom prst="flowChartProcess">
            <a:avLst/>
          </a:prstGeom>
          <a:noFill/>
          <a:ln cap="flat" cmpd="sng" w="2857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C0000"/>
              </a:solidFill>
            </a:endParaRPr>
          </a:p>
        </p:txBody>
      </p:sp>
      <p:sp>
        <p:nvSpPr>
          <p:cNvPr id="1288" name="Google Shape;1288;p45"/>
          <p:cNvSpPr/>
          <p:nvPr/>
        </p:nvSpPr>
        <p:spPr>
          <a:xfrm>
            <a:off x="2001150" y="2173350"/>
            <a:ext cx="1156525" cy="953650"/>
          </a:xfrm>
          <a:prstGeom prst="flowChartProcess">
            <a:avLst/>
          </a:prstGeom>
          <a:noFill/>
          <a:ln cap="flat" cmpd="sng" w="2857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C0000"/>
              </a:solidFill>
            </a:endParaRPr>
          </a:p>
        </p:txBody>
      </p:sp>
      <p:sp>
        <p:nvSpPr>
          <p:cNvPr id="1289" name="Google Shape;1289;p45"/>
          <p:cNvSpPr/>
          <p:nvPr/>
        </p:nvSpPr>
        <p:spPr>
          <a:xfrm>
            <a:off x="3157663" y="2173350"/>
            <a:ext cx="1156525" cy="953650"/>
          </a:xfrm>
          <a:prstGeom prst="flowChartProcess">
            <a:avLst/>
          </a:prstGeom>
          <a:noFill/>
          <a:ln cap="flat" cmpd="sng" w="2857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C0000"/>
              </a:solidFill>
            </a:endParaRPr>
          </a:p>
        </p:txBody>
      </p:sp>
      <p:sp>
        <p:nvSpPr>
          <p:cNvPr id="1290" name="Google Shape;1290;p45"/>
          <p:cNvSpPr/>
          <p:nvPr/>
        </p:nvSpPr>
        <p:spPr>
          <a:xfrm>
            <a:off x="4298375" y="2173350"/>
            <a:ext cx="1156525" cy="953650"/>
          </a:xfrm>
          <a:prstGeom prst="flowChartProcess">
            <a:avLst/>
          </a:prstGeom>
          <a:noFill/>
          <a:ln cap="flat" cmpd="sng" w="2857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C0000"/>
              </a:solidFill>
            </a:endParaRPr>
          </a:p>
        </p:txBody>
      </p:sp>
      <p:sp>
        <p:nvSpPr>
          <p:cNvPr id="1291" name="Google Shape;1291;p45"/>
          <p:cNvSpPr/>
          <p:nvPr/>
        </p:nvSpPr>
        <p:spPr>
          <a:xfrm>
            <a:off x="5454900" y="2173350"/>
            <a:ext cx="1156525" cy="953650"/>
          </a:xfrm>
          <a:prstGeom prst="flowChartProcess">
            <a:avLst/>
          </a:prstGeom>
          <a:noFill/>
          <a:ln cap="flat" cmpd="sng" w="2857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C0000"/>
              </a:solidFill>
            </a:endParaRPr>
          </a:p>
        </p:txBody>
      </p:sp>
      <p:sp>
        <p:nvSpPr>
          <p:cNvPr id="1292" name="Google Shape;1292;p45"/>
          <p:cNvSpPr/>
          <p:nvPr/>
        </p:nvSpPr>
        <p:spPr>
          <a:xfrm>
            <a:off x="2001212" y="3127000"/>
            <a:ext cx="4623600" cy="1846600"/>
          </a:xfrm>
          <a:prstGeom prst="flowChartProcess">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C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740" name="Shape 740"/>
        <p:cNvGrpSpPr/>
        <p:nvPr/>
      </p:nvGrpSpPr>
      <p:grpSpPr>
        <a:xfrm>
          <a:off x="0" y="0"/>
          <a:ext cx="0" cy="0"/>
          <a:chOff x="0" y="0"/>
          <a:chExt cx="0" cy="0"/>
        </a:xfrm>
      </p:grpSpPr>
      <p:sp>
        <p:nvSpPr>
          <p:cNvPr id="741" name="Google Shape;741;p35"/>
          <p:cNvSpPr txBox="1"/>
          <p:nvPr>
            <p:ph type="title"/>
          </p:nvPr>
        </p:nvSpPr>
        <p:spPr>
          <a:xfrm>
            <a:off x="1372500" y="539500"/>
            <a:ext cx="70692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900">
                <a:solidFill>
                  <a:schemeClr val="accent3"/>
                </a:solidFill>
              </a:rPr>
              <a:t>What is the best way to organize my binder if I needed to...</a:t>
            </a:r>
            <a:endParaRPr sz="1900">
              <a:solidFill>
                <a:schemeClr val="accent3"/>
              </a:solidFill>
            </a:endParaRPr>
          </a:p>
        </p:txBody>
      </p:sp>
      <p:pic>
        <p:nvPicPr>
          <p:cNvPr id="742" name="Google Shape;742;p35"/>
          <p:cNvPicPr preferRelativeResize="0"/>
          <p:nvPr/>
        </p:nvPicPr>
        <p:blipFill>
          <a:blip r:embed="rId3">
            <a:alphaModFix/>
          </a:blip>
          <a:stretch>
            <a:fillRect/>
          </a:stretch>
        </p:blipFill>
        <p:spPr>
          <a:xfrm>
            <a:off x="1186725" y="1155000"/>
            <a:ext cx="6770544" cy="3821000"/>
          </a:xfrm>
          <a:prstGeom prst="rect">
            <a:avLst/>
          </a:prstGeom>
          <a:noFill/>
          <a:ln>
            <a:noFill/>
          </a:ln>
        </p:spPr>
      </p:pic>
      <p:sp>
        <p:nvSpPr>
          <p:cNvPr id="743" name="Google Shape;743;p35"/>
          <p:cNvSpPr txBox="1"/>
          <p:nvPr/>
        </p:nvSpPr>
        <p:spPr>
          <a:xfrm>
            <a:off x="1544925" y="1507250"/>
            <a:ext cx="3108600" cy="3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3D85C6"/>
                </a:solidFill>
                <a:latin typeface="Ubuntu"/>
                <a:ea typeface="Ubuntu"/>
                <a:cs typeface="Ubuntu"/>
                <a:sym typeface="Ubuntu"/>
              </a:rPr>
              <a:t>My Homework Binder!</a:t>
            </a:r>
            <a:endParaRPr b="1" sz="2000">
              <a:solidFill>
                <a:srgbClr val="3D85C6"/>
              </a:solidFill>
              <a:latin typeface="Ubuntu"/>
              <a:ea typeface="Ubuntu"/>
              <a:cs typeface="Ubuntu"/>
              <a:sym typeface="Ubuntu"/>
            </a:endParaRPr>
          </a:p>
        </p:txBody>
      </p:sp>
      <p:sp>
        <p:nvSpPr>
          <p:cNvPr id="744" name="Google Shape;744;p35"/>
          <p:cNvSpPr txBox="1"/>
          <p:nvPr/>
        </p:nvSpPr>
        <p:spPr>
          <a:xfrm>
            <a:off x="1785225" y="2204375"/>
            <a:ext cx="2241900" cy="244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Ubuntu"/>
              <a:buChar char="●"/>
            </a:pPr>
            <a:r>
              <a:rPr lang="en" sz="1800">
                <a:latin typeface="Ubuntu"/>
                <a:ea typeface="Ubuntu"/>
                <a:cs typeface="Ubuntu"/>
                <a:sym typeface="Ubuntu"/>
              </a:rPr>
              <a:t>Easily find one of my projects?</a:t>
            </a:r>
            <a:endParaRPr sz="1800">
              <a:latin typeface="Ubuntu"/>
              <a:ea typeface="Ubuntu"/>
              <a:cs typeface="Ubuntu"/>
              <a:sym typeface="Ubuntu"/>
            </a:endParaRPr>
          </a:p>
        </p:txBody>
      </p:sp>
      <p:sp>
        <p:nvSpPr>
          <p:cNvPr id="745" name="Google Shape;745;p35"/>
          <p:cNvSpPr txBox="1"/>
          <p:nvPr/>
        </p:nvSpPr>
        <p:spPr>
          <a:xfrm>
            <a:off x="1785225" y="3118100"/>
            <a:ext cx="2322000" cy="584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Ubuntu"/>
              <a:buChar char="●"/>
            </a:pPr>
            <a:r>
              <a:rPr lang="en" sz="1800">
                <a:latin typeface="Ubuntu"/>
                <a:ea typeface="Ubuntu"/>
                <a:cs typeface="Ubuntu"/>
                <a:sym typeface="Ubuntu"/>
              </a:rPr>
              <a:t>Make changes to an existing project?</a:t>
            </a:r>
            <a:endParaRPr sz="1800">
              <a:latin typeface="Ubuntu"/>
              <a:ea typeface="Ubuntu"/>
              <a:cs typeface="Ubuntu"/>
              <a:sym typeface="Ubuntu"/>
            </a:endParaRPr>
          </a:p>
        </p:txBody>
      </p:sp>
      <p:sp>
        <p:nvSpPr>
          <p:cNvPr id="746" name="Google Shape;746;p35"/>
          <p:cNvSpPr txBox="1"/>
          <p:nvPr/>
        </p:nvSpPr>
        <p:spPr>
          <a:xfrm>
            <a:off x="4983350" y="2204375"/>
            <a:ext cx="2430300" cy="584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Ubuntu"/>
              <a:buChar char="●"/>
            </a:pPr>
            <a:r>
              <a:rPr lang="en" sz="1800">
                <a:latin typeface="Ubuntu"/>
                <a:ea typeface="Ubuntu"/>
                <a:cs typeface="Ubuntu"/>
                <a:sym typeface="Ubuntu"/>
              </a:rPr>
              <a:t>Add/Remove an existing project?</a:t>
            </a:r>
            <a:endParaRPr sz="1800">
              <a:latin typeface="Ubuntu"/>
              <a:ea typeface="Ubuntu"/>
              <a:cs typeface="Ubuntu"/>
              <a:sym typeface="Ubuntu"/>
            </a:endParaRPr>
          </a:p>
        </p:txBody>
      </p:sp>
      <p:grpSp>
        <p:nvGrpSpPr>
          <p:cNvPr id="747" name="Google Shape;747;p35"/>
          <p:cNvGrpSpPr/>
          <p:nvPr/>
        </p:nvGrpSpPr>
        <p:grpSpPr>
          <a:xfrm>
            <a:off x="5373265" y="2901422"/>
            <a:ext cx="1650483" cy="1672933"/>
            <a:chOff x="-331425" y="1579700"/>
            <a:chExt cx="1880250" cy="1905825"/>
          </a:xfrm>
        </p:grpSpPr>
        <p:sp>
          <p:nvSpPr>
            <p:cNvPr id="748" name="Google Shape;748;p35"/>
            <p:cNvSpPr/>
            <p:nvPr/>
          </p:nvSpPr>
          <p:spPr>
            <a:xfrm>
              <a:off x="-72650" y="1864050"/>
              <a:ext cx="1621475" cy="1621475"/>
            </a:xfrm>
            <a:custGeom>
              <a:rect b="b" l="l" r="r" t="t"/>
              <a:pathLst>
                <a:path extrusionOk="0" h="64859" w="64859">
                  <a:moveTo>
                    <a:pt x="7060" y="1"/>
                  </a:moveTo>
                  <a:lnTo>
                    <a:pt x="1" y="57794"/>
                  </a:lnTo>
                  <a:lnTo>
                    <a:pt x="57800" y="64858"/>
                  </a:lnTo>
                  <a:lnTo>
                    <a:pt x="64858" y="7060"/>
                  </a:lnTo>
                  <a:lnTo>
                    <a:pt x="58170" y="6238"/>
                  </a:lnTo>
                  <a:lnTo>
                    <a:pt x="58170" y="6238"/>
                  </a:lnTo>
                  <a:cubicBezTo>
                    <a:pt x="59249" y="7937"/>
                    <a:pt x="58324" y="10802"/>
                    <a:pt x="55874" y="10802"/>
                  </a:cubicBezTo>
                  <a:cubicBezTo>
                    <a:pt x="55742" y="10802"/>
                    <a:pt x="55605" y="10794"/>
                    <a:pt x="55465" y="10777"/>
                  </a:cubicBezTo>
                  <a:cubicBezTo>
                    <a:pt x="52716" y="10439"/>
                    <a:pt x="52395" y="7185"/>
                    <a:pt x="53935" y="5721"/>
                  </a:cubicBezTo>
                  <a:lnTo>
                    <a:pt x="48068" y="5008"/>
                  </a:lnTo>
                  <a:lnTo>
                    <a:pt x="48068" y="5008"/>
                  </a:lnTo>
                  <a:cubicBezTo>
                    <a:pt x="48897" y="6661"/>
                    <a:pt x="47978" y="9180"/>
                    <a:pt x="45724" y="9180"/>
                  </a:cubicBezTo>
                  <a:cubicBezTo>
                    <a:pt x="45596" y="9180"/>
                    <a:pt x="45463" y="9172"/>
                    <a:pt x="45325" y="9155"/>
                  </a:cubicBezTo>
                  <a:cubicBezTo>
                    <a:pt x="42784" y="8845"/>
                    <a:pt x="42397" y="5955"/>
                    <a:pt x="43671" y="4464"/>
                  </a:cubicBezTo>
                  <a:lnTo>
                    <a:pt x="37369" y="3702"/>
                  </a:lnTo>
                  <a:lnTo>
                    <a:pt x="37369" y="3702"/>
                  </a:lnTo>
                  <a:cubicBezTo>
                    <a:pt x="37603" y="3974"/>
                    <a:pt x="37782" y="4284"/>
                    <a:pt x="37907" y="4621"/>
                  </a:cubicBezTo>
                  <a:cubicBezTo>
                    <a:pt x="38098" y="5062"/>
                    <a:pt x="38169" y="5547"/>
                    <a:pt x="38109" y="6026"/>
                  </a:cubicBezTo>
                  <a:lnTo>
                    <a:pt x="37929" y="6728"/>
                  </a:lnTo>
                  <a:cubicBezTo>
                    <a:pt x="37487" y="7799"/>
                    <a:pt x="36466" y="8409"/>
                    <a:pt x="35415" y="8409"/>
                  </a:cubicBezTo>
                  <a:cubicBezTo>
                    <a:pt x="34849" y="8409"/>
                    <a:pt x="34274" y="8232"/>
                    <a:pt x="33777" y="7854"/>
                  </a:cubicBezTo>
                  <a:cubicBezTo>
                    <a:pt x="33472" y="7647"/>
                    <a:pt x="33211" y="7392"/>
                    <a:pt x="32998" y="7092"/>
                  </a:cubicBezTo>
                  <a:cubicBezTo>
                    <a:pt x="32558" y="6494"/>
                    <a:pt x="32340" y="5802"/>
                    <a:pt x="32432" y="5051"/>
                  </a:cubicBezTo>
                  <a:cubicBezTo>
                    <a:pt x="32519" y="4333"/>
                    <a:pt x="32884" y="3674"/>
                    <a:pt x="33450" y="3223"/>
                  </a:cubicBezTo>
                  <a:lnTo>
                    <a:pt x="26761" y="2406"/>
                  </a:lnTo>
                  <a:lnTo>
                    <a:pt x="26761" y="2406"/>
                  </a:lnTo>
                  <a:cubicBezTo>
                    <a:pt x="27618" y="4006"/>
                    <a:pt x="26733" y="6506"/>
                    <a:pt x="24519" y="6506"/>
                  </a:cubicBezTo>
                  <a:cubicBezTo>
                    <a:pt x="24398" y="6506"/>
                    <a:pt x="24273" y="6498"/>
                    <a:pt x="24144" y="6483"/>
                  </a:cubicBezTo>
                  <a:cubicBezTo>
                    <a:pt x="21662" y="6178"/>
                    <a:pt x="21303" y="3315"/>
                    <a:pt x="22587" y="1895"/>
                  </a:cubicBezTo>
                  <a:lnTo>
                    <a:pt x="17493" y="1274"/>
                  </a:lnTo>
                  <a:lnTo>
                    <a:pt x="17493" y="1274"/>
                  </a:lnTo>
                  <a:cubicBezTo>
                    <a:pt x="17536" y="1405"/>
                    <a:pt x="17564" y="1541"/>
                    <a:pt x="17585" y="1677"/>
                  </a:cubicBezTo>
                  <a:cubicBezTo>
                    <a:pt x="17607" y="2194"/>
                    <a:pt x="17651" y="2787"/>
                    <a:pt x="17389" y="3266"/>
                  </a:cubicBezTo>
                  <a:cubicBezTo>
                    <a:pt x="17134" y="3729"/>
                    <a:pt x="16927" y="4164"/>
                    <a:pt x="16464" y="4469"/>
                  </a:cubicBezTo>
                  <a:cubicBezTo>
                    <a:pt x="16002" y="4779"/>
                    <a:pt x="15577" y="5030"/>
                    <a:pt x="15011" y="5089"/>
                  </a:cubicBezTo>
                  <a:cubicBezTo>
                    <a:pt x="14876" y="5109"/>
                    <a:pt x="14739" y="5118"/>
                    <a:pt x="14603" y="5118"/>
                  </a:cubicBezTo>
                  <a:cubicBezTo>
                    <a:pt x="14237" y="5118"/>
                    <a:pt x="13872" y="5049"/>
                    <a:pt x="13531" y="4910"/>
                  </a:cubicBezTo>
                  <a:cubicBezTo>
                    <a:pt x="11838" y="4213"/>
                    <a:pt x="11256" y="2112"/>
                    <a:pt x="12355" y="648"/>
                  </a:cubicBezTo>
                  <a:lnTo>
                    <a:pt x="7060" y="1"/>
                  </a:lnTo>
                  <a:close/>
                </a:path>
              </a:pathLst>
            </a:custGeom>
            <a:solidFill>
              <a:srgbClr val="595959">
                <a:alpha val="267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5"/>
            <p:cNvSpPr/>
            <p:nvPr/>
          </p:nvSpPr>
          <p:spPr>
            <a:xfrm>
              <a:off x="-82425" y="1854000"/>
              <a:ext cx="1621450" cy="1621725"/>
            </a:xfrm>
            <a:custGeom>
              <a:rect b="b" l="l" r="r" t="t"/>
              <a:pathLst>
                <a:path extrusionOk="0" h="64869" w="64858">
                  <a:moveTo>
                    <a:pt x="7064" y="0"/>
                  </a:moveTo>
                  <a:lnTo>
                    <a:pt x="0" y="57810"/>
                  </a:lnTo>
                  <a:lnTo>
                    <a:pt x="57799" y="64868"/>
                  </a:lnTo>
                  <a:lnTo>
                    <a:pt x="64857" y="7064"/>
                  </a:lnTo>
                  <a:lnTo>
                    <a:pt x="58169" y="6248"/>
                  </a:lnTo>
                  <a:lnTo>
                    <a:pt x="58169" y="6248"/>
                  </a:lnTo>
                  <a:cubicBezTo>
                    <a:pt x="59248" y="7947"/>
                    <a:pt x="58323" y="10812"/>
                    <a:pt x="55873" y="10812"/>
                  </a:cubicBezTo>
                  <a:cubicBezTo>
                    <a:pt x="55741" y="10812"/>
                    <a:pt x="55605" y="10804"/>
                    <a:pt x="55464" y="10787"/>
                  </a:cubicBezTo>
                  <a:cubicBezTo>
                    <a:pt x="52715" y="10449"/>
                    <a:pt x="52394" y="7195"/>
                    <a:pt x="53935" y="5731"/>
                  </a:cubicBezTo>
                  <a:lnTo>
                    <a:pt x="48068" y="5018"/>
                  </a:lnTo>
                  <a:lnTo>
                    <a:pt x="48068" y="5018"/>
                  </a:lnTo>
                  <a:cubicBezTo>
                    <a:pt x="48897" y="6671"/>
                    <a:pt x="47982" y="9190"/>
                    <a:pt x="45724" y="9190"/>
                  </a:cubicBezTo>
                  <a:cubicBezTo>
                    <a:pt x="45595" y="9190"/>
                    <a:pt x="45462" y="9182"/>
                    <a:pt x="45325" y="9165"/>
                  </a:cubicBezTo>
                  <a:cubicBezTo>
                    <a:pt x="42783" y="8849"/>
                    <a:pt x="42397" y="5965"/>
                    <a:pt x="43670" y="4474"/>
                  </a:cubicBezTo>
                  <a:lnTo>
                    <a:pt x="37368" y="3701"/>
                  </a:lnTo>
                  <a:lnTo>
                    <a:pt x="37368" y="3701"/>
                  </a:lnTo>
                  <a:cubicBezTo>
                    <a:pt x="37602" y="3973"/>
                    <a:pt x="37781" y="4289"/>
                    <a:pt x="37907" y="4621"/>
                  </a:cubicBezTo>
                  <a:cubicBezTo>
                    <a:pt x="38097" y="5061"/>
                    <a:pt x="38168" y="5551"/>
                    <a:pt x="38108" y="6025"/>
                  </a:cubicBezTo>
                  <a:cubicBezTo>
                    <a:pt x="38048" y="6264"/>
                    <a:pt x="37988" y="6498"/>
                    <a:pt x="37928" y="6732"/>
                  </a:cubicBezTo>
                  <a:cubicBezTo>
                    <a:pt x="37486" y="7801"/>
                    <a:pt x="36463" y="8410"/>
                    <a:pt x="35412" y="8410"/>
                  </a:cubicBezTo>
                  <a:cubicBezTo>
                    <a:pt x="34846" y="8410"/>
                    <a:pt x="34272" y="8234"/>
                    <a:pt x="33776" y="7859"/>
                  </a:cubicBezTo>
                  <a:cubicBezTo>
                    <a:pt x="33471" y="7652"/>
                    <a:pt x="33210" y="7396"/>
                    <a:pt x="32998" y="7097"/>
                  </a:cubicBezTo>
                  <a:cubicBezTo>
                    <a:pt x="32557" y="6498"/>
                    <a:pt x="32339" y="5802"/>
                    <a:pt x="32432" y="5056"/>
                  </a:cubicBezTo>
                  <a:cubicBezTo>
                    <a:pt x="32519" y="4332"/>
                    <a:pt x="32889" y="3679"/>
                    <a:pt x="33455" y="3222"/>
                  </a:cubicBezTo>
                  <a:lnTo>
                    <a:pt x="26766" y="2406"/>
                  </a:lnTo>
                  <a:lnTo>
                    <a:pt x="26766" y="2406"/>
                  </a:lnTo>
                  <a:cubicBezTo>
                    <a:pt x="27623" y="4005"/>
                    <a:pt x="26737" y="6505"/>
                    <a:pt x="24523" y="6505"/>
                  </a:cubicBezTo>
                  <a:cubicBezTo>
                    <a:pt x="24402" y="6505"/>
                    <a:pt x="24277" y="6497"/>
                    <a:pt x="24148" y="6482"/>
                  </a:cubicBezTo>
                  <a:cubicBezTo>
                    <a:pt x="21666" y="6177"/>
                    <a:pt x="21307" y="3320"/>
                    <a:pt x="22592" y="1899"/>
                  </a:cubicBezTo>
                  <a:lnTo>
                    <a:pt x="17497" y="1274"/>
                  </a:lnTo>
                  <a:lnTo>
                    <a:pt x="17497" y="1274"/>
                  </a:lnTo>
                  <a:cubicBezTo>
                    <a:pt x="17541" y="1410"/>
                    <a:pt x="17568" y="1540"/>
                    <a:pt x="17590" y="1676"/>
                  </a:cubicBezTo>
                  <a:cubicBezTo>
                    <a:pt x="17612" y="2193"/>
                    <a:pt x="17655" y="2787"/>
                    <a:pt x="17394" y="3265"/>
                  </a:cubicBezTo>
                  <a:cubicBezTo>
                    <a:pt x="17138" y="3728"/>
                    <a:pt x="16931" y="4163"/>
                    <a:pt x="16469" y="4474"/>
                  </a:cubicBezTo>
                  <a:cubicBezTo>
                    <a:pt x="16006" y="4778"/>
                    <a:pt x="15582" y="5029"/>
                    <a:pt x="15016" y="5089"/>
                  </a:cubicBezTo>
                  <a:cubicBezTo>
                    <a:pt x="14879" y="5110"/>
                    <a:pt x="14741" y="5120"/>
                    <a:pt x="14604" y="5120"/>
                  </a:cubicBezTo>
                  <a:cubicBezTo>
                    <a:pt x="14238" y="5120"/>
                    <a:pt x="13875" y="5047"/>
                    <a:pt x="13535" y="4909"/>
                  </a:cubicBezTo>
                  <a:cubicBezTo>
                    <a:pt x="11843" y="4218"/>
                    <a:pt x="11260" y="2112"/>
                    <a:pt x="12360" y="648"/>
                  </a:cubicBezTo>
                  <a:lnTo>
                    <a:pt x="7064"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5"/>
            <p:cNvSpPr/>
            <p:nvPr/>
          </p:nvSpPr>
          <p:spPr>
            <a:xfrm>
              <a:off x="-331425" y="1579700"/>
              <a:ext cx="1101300" cy="649025"/>
            </a:xfrm>
            <a:custGeom>
              <a:rect b="b" l="l" r="r" t="t"/>
              <a:pathLst>
                <a:path extrusionOk="0" h="25961" w="44052">
                  <a:moveTo>
                    <a:pt x="40035" y="0"/>
                  </a:moveTo>
                  <a:lnTo>
                    <a:pt x="0" y="15402"/>
                  </a:lnTo>
                  <a:cubicBezTo>
                    <a:pt x="0" y="15402"/>
                    <a:pt x="1513" y="15761"/>
                    <a:pt x="1873" y="16638"/>
                  </a:cubicBezTo>
                  <a:cubicBezTo>
                    <a:pt x="2237" y="17514"/>
                    <a:pt x="1524" y="18526"/>
                    <a:pt x="1524" y="18526"/>
                  </a:cubicBezTo>
                  <a:cubicBezTo>
                    <a:pt x="1524" y="18526"/>
                    <a:pt x="2999" y="18885"/>
                    <a:pt x="3380" y="19816"/>
                  </a:cubicBezTo>
                  <a:cubicBezTo>
                    <a:pt x="3767" y="20752"/>
                    <a:pt x="2885" y="22439"/>
                    <a:pt x="2885" y="22439"/>
                  </a:cubicBezTo>
                  <a:cubicBezTo>
                    <a:pt x="2885" y="22439"/>
                    <a:pt x="4447" y="23011"/>
                    <a:pt x="4703" y="23631"/>
                  </a:cubicBezTo>
                  <a:cubicBezTo>
                    <a:pt x="4958" y="24252"/>
                    <a:pt x="4327" y="25960"/>
                    <a:pt x="4327" y="25960"/>
                  </a:cubicBezTo>
                  <a:lnTo>
                    <a:pt x="44051" y="10684"/>
                  </a:lnTo>
                  <a:cubicBezTo>
                    <a:pt x="41510" y="9791"/>
                    <a:pt x="42609" y="7168"/>
                    <a:pt x="42609" y="7168"/>
                  </a:cubicBezTo>
                  <a:cubicBezTo>
                    <a:pt x="42609" y="7168"/>
                    <a:pt x="41521" y="6466"/>
                    <a:pt x="41047" y="5753"/>
                  </a:cubicBezTo>
                  <a:cubicBezTo>
                    <a:pt x="40574" y="5040"/>
                    <a:pt x="41434" y="3418"/>
                    <a:pt x="41434" y="3418"/>
                  </a:cubicBezTo>
                  <a:cubicBezTo>
                    <a:pt x="41434" y="3418"/>
                    <a:pt x="39806" y="2993"/>
                    <a:pt x="39491" y="2221"/>
                  </a:cubicBezTo>
                  <a:cubicBezTo>
                    <a:pt x="39175" y="1442"/>
                    <a:pt x="40035" y="0"/>
                    <a:pt x="40035" y="0"/>
                  </a:cubicBezTo>
                  <a:close/>
                </a:path>
              </a:pathLst>
            </a:custGeom>
            <a:solidFill>
              <a:srgbClr val="595959">
                <a:alpha val="267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1" name="Google Shape;751;p35"/>
          <p:cNvSpPr txBox="1"/>
          <p:nvPr/>
        </p:nvSpPr>
        <p:spPr>
          <a:xfrm>
            <a:off x="5746400" y="3438425"/>
            <a:ext cx="11454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acifico"/>
                <a:ea typeface="Pacifico"/>
                <a:cs typeface="Pacifico"/>
                <a:sym typeface="Pacifico"/>
              </a:rPr>
              <a:t>Not Another Presentation:(</a:t>
            </a:r>
            <a:endParaRPr>
              <a:latin typeface="Pacifico"/>
              <a:ea typeface="Pacifico"/>
              <a:cs typeface="Pacifico"/>
              <a:sym typeface="Pacific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755" name="Shape 755"/>
        <p:cNvGrpSpPr/>
        <p:nvPr/>
      </p:nvGrpSpPr>
      <p:grpSpPr>
        <a:xfrm>
          <a:off x="0" y="0"/>
          <a:ext cx="0" cy="0"/>
          <a:chOff x="0" y="0"/>
          <a:chExt cx="0" cy="0"/>
        </a:xfrm>
      </p:grpSpPr>
      <p:sp>
        <p:nvSpPr>
          <p:cNvPr id="756" name="Google Shape;756;p36"/>
          <p:cNvSpPr txBox="1"/>
          <p:nvPr>
            <p:ph type="title"/>
          </p:nvPr>
        </p:nvSpPr>
        <p:spPr>
          <a:xfrm>
            <a:off x="1540300" y="541113"/>
            <a:ext cx="55473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is a File System?</a:t>
            </a:r>
            <a:endParaRPr/>
          </a:p>
        </p:txBody>
      </p:sp>
      <p:sp>
        <p:nvSpPr>
          <p:cNvPr id="757" name="Google Shape;757;p36">
            <a:hlinkClick action="ppaction://hlinksldjump" r:id="rId3"/>
          </p:cNvPr>
          <p:cNvSpPr txBox="1"/>
          <p:nvPr>
            <p:ph idx="1" type="subTitle"/>
          </p:nvPr>
        </p:nvSpPr>
        <p:spPr>
          <a:xfrm>
            <a:off x="1549525" y="2429175"/>
            <a:ext cx="6295800" cy="39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a:solidFill>
                  <a:srgbClr val="000000"/>
                </a:solidFill>
              </a:rPr>
              <a:t>Determines the way in which files are named and where files are placed logically for storage and </a:t>
            </a:r>
            <a:r>
              <a:rPr b="0" lang="en">
                <a:solidFill>
                  <a:srgbClr val="000000"/>
                </a:solidFill>
              </a:rPr>
              <a:t>retrieval</a:t>
            </a:r>
            <a:r>
              <a:rPr b="0" lang="en">
                <a:solidFill>
                  <a:srgbClr val="000000"/>
                </a:solidFill>
              </a:rPr>
              <a:t> </a:t>
            </a:r>
            <a:endParaRPr b="0">
              <a:solidFill>
                <a:srgbClr val="000000"/>
              </a:solidFill>
            </a:endParaRPr>
          </a:p>
        </p:txBody>
      </p:sp>
      <p:sp>
        <p:nvSpPr>
          <p:cNvPr id="758" name="Google Shape;758;p36">
            <a:hlinkClick action="ppaction://hlinksldjump" r:id="rId4"/>
          </p:cNvPr>
          <p:cNvSpPr txBox="1"/>
          <p:nvPr>
            <p:ph idx="2" type="subTitle"/>
          </p:nvPr>
        </p:nvSpPr>
        <p:spPr>
          <a:xfrm>
            <a:off x="1574275" y="1684035"/>
            <a:ext cx="6246300" cy="30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a:solidFill>
                  <a:srgbClr val="000000"/>
                </a:solidFill>
              </a:rPr>
              <a:t>An index or database containing the physical location of every piece of data on a hard drive or other storage device</a:t>
            </a:r>
            <a:endParaRPr b="0">
              <a:solidFill>
                <a:srgbClr val="000000"/>
              </a:solidFill>
            </a:endParaRPr>
          </a:p>
        </p:txBody>
      </p:sp>
      <p:sp>
        <p:nvSpPr>
          <p:cNvPr id="759" name="Google Shape;759;p36"/>
          <p:cNvSpPr/>
          <p:nvPr/>
        </p:nvSpPr>
        <p:spPr>
          <a:xfrm>
            <a:off x="1432725" y="2572267"/>
            <a:ext cx="104100" cy="104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6"/>
          <p:cNvSpPr/>
          <p:nvPr/>
        </p:nvSpPr>
        <p:spPr>
          <a:xfrm>
            <a:off x="1432725" y="1799978"/>
            <a:ext cx="104100" cy="1041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6">
            <a:hlinkClick/>
          </p:cNvPr>
          <p:cNvSpPr/>
          <p:nvPr/>
        </p:nvSpPr>
        <p:spPr>
          <a:xfrm rot="5400000">
            <a:off x="8031775" y="3121525"/>
            <a:ext cx="1163700" cy="59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6">
            <a:hlinkClick/>
          </p:cNvPr>
          <p:cNvSpPr/>
          <p:nvPr/>
        </p:nvSpPr>
        <p:spPr>
          <a:xfrm rot="5400000">
            <a:off x="7971757" y="1899636"/>
            <a:ext cx="1283645" cy="59495"/>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6">
            <a:hlinkClick/>
          </p:cNvPr>
          <p:cNvSpPr/>
          <p:nvPr/>
        </p:nvSpPr>
        <p:spPr>
          <a:xfrm rot="5400000">
            <a:off x="7956549" y="4353660"/>
            <a:ext cx="1314060" cy="59495"/>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6">
            <a:hlinkClick action="ppaction://hlinksldjump" r:id="rId5"/>
          </p:cNvPr>
          <p:cNvSpPr/>
          <p:nvPr/>
        </p:nvSpPr>
        <p:spPr>
          <a:xfrm rot="5400000">
            <a:off x="8026975" y="670125"/>
            <a:ext cx="1173300" cy="5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6">
            <a:hlinkClick action="ppaction://hlinksldjump" r:id="rId6"/>
          </p:cNvPr>
          <p:cNvSpPr txBox="1"/>
          <p:nvPr/>
        </p:nvSpPr>
        <p:spPr>
          <a:xfrm>
            <a:off x="8264833" y="655114"/>
            <a:ext cx="440400" cy="23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Ubuntu"/>
                <a:ea typeface="Ubuntu"/>
                <a:cs typeface="Ubuntu"/>
                <a:sym typeface="Ubuntu"/>
              </a:rPr>
              <a:t>1</a:t>
            </a:r>
            <a:endParaRPr b="1">
              <a:solidFill>
                <a:schemeClr val="accent3"/>
              </a:solidFill>
              <a:latin typeface="Ubuntu"/>
              <a:ea typeface="Ubuntu"/>
              <a:cs typeface="Ubuntu"/>
              <a:sym typeface="Ubuntu"/>
            </a:endParaRPr>
          </a:p>
        </p:txBody>
      </p:sp>
      <p:sp>
        <p:nvSpPr>
          <p:cNvPr id="766" name="Google Shape;766;p36">
            <a:hlinkClick action="ppaction://hlinksldjump" r:id="rId7"/>
          </p:cNvPr>
          <p:cNvSpPr txBox="1"/>
          <p:nvPr/>
        </p:nvSpPr>
        <p:spPr>
          <a:xfrm>
            <a:off x="8264833" y="1859014"/>
            <a:ext cx="440400" cy="23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4"/>
                </a:solidFill>
                <a:latin typeface="Ubuntu"/>
                <a:ea typeface="Ubuntu"/>
                <a:cs typeface="Ubuntu"/>
                <a:sym typeface="Ubuntu"/>
              </a:rPr>
              <a:t>2</a:t>
            </a:r>
            <a:endParaRPr b="1">
              <a:solidFill>
                <a:schemeClr val="accent4"/>
              </a:solidFill>
              <a:latin typeface="Ubuntu"/>
              <a:ea typeface="Ubuntu"/>
              <a:cs typeface="Ubuntu"/>
              <a:sym typeface="Ubuntu"/>
            </a:endParaRPr>
          </a:p>
        </p:txBody>
      </p:sp>
      <p:sp>
        <p:nvSpPr>
          <p:cNvPr id="767" name="Google Shape;767;p36">
            <a:hlinkClick/>
          </p:cNvPr>
          <p:cNvSpPr txBox="1"/>
          <p:nvPr/>
        </p:nvSpPr>
        <p:spPr>
          <a:xfrm>
            <a:off x="8264833" y="3062914"/>
            <a:ext cx="440400" cy="23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2"/>
                </a:solidFill>
                <a:latin typeface="Ubuntu"/>
                <a:ea typeface="Ubuntu"/>
                <a:cs typeface="Ubuntu"/>
                <a:sym typeface="Ubuntu"/>
              </a:rPr>
              <a:t>3</a:t>
            </a:r>
            <a:endParaRPr b="1">
              <a:solidFill>
                <a:schemeClr val="accent2"/>
              </a:solidFill>
              <a:latin typeface="Ubuntu"/>
              <a:ea typeface="Ubuntu"/>
              <a:cs typeface="Ubuntu"/>
              <a:sym typeface="Ubuntu"/>
            </a:endParaRPr>
          </a:p>
        </p:txBody>
      </p:sp>
      <p:sp>
        <p:nvSpPr>
          <p:cNvPr id="768" name="Google Shape;768;p36">
            <a:hlinkClick/>
          </p:cNvPr>
          <p:cNvSpPr txBox="1"/>
          <p:nvPr/>
        </p:nvSpPr>
        <p:spPr>
          <a:xfrm>
            <a:off x="8264833" y="4266814"/>
            <a:ext cx="440400" cy="23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1"/>
                </a:solidFill>
                <a:latin typeface="Ubuntu"/>
                <a:ea typeface="Ubuntu"/>
                <a:cs typeface="Ubuntu"/>
                <a:sym typeface="Ubuntu"/>
              </a:rPr>
              <a:t>4</a:t>
            </a:r>
            <a:endParaRPr b="1">
              <a:solidFill>
                <a:schemeClr val="accent1"/>
              </a:solidFill>
              <a:latin typeface="Ubuntu"/>
              <a:ea typeface="Ubuntu"/>
              <a:cs typeface="Ubuntu"/>
              <a:sym typeface="Ubuntu"/>
            </a:endParaRPr>
          </a:p>
        </p:txBody>
      </p:sp>
      <p:sp>
        <p:nvSpPr>
          <p:cNvPr id="769" name="Google Shape;769;p36">
            <a:hlinkClick action="ppaction://hlinkshowjump?jump=nextslide"/>
          </p:cNvPr>
          <p:cNvSpPr/>
          <p:nvPr/>
        </p:nvSpPr>
        <p:spPr>
          <a:xfrm>
            <a:off x="7870218" y="695853"/>
            <a:ext cx="145409" cy="215293"/>
          </a:xfrm>
          <a:custGeom>
            <a:rect b="b" l="l" r="r" t="t"/>
            <a:pathLst>
              <a:path extrusionOk="0" h="2442" w="1649">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6">
            <a:hlinkClick action="ppaction://hlinkshowjump?jump=previousslide"/>
          </p:cNvPr>
          <p:cNvSpPr/>
          <p:nvPr/>
        </p:nvSpPr>
        <p:spPr>
          <a:xfrm rot="10800000">
            <a:off x="7575225" y="695855"/>
            <a:ext cx="145409" cy="215293"/>
          </a:xfrm>
          <a:custGeom>
            <a:rect b="b" l="l" r="r" t="t"/>
            <a:pathLst>
              <a:path extrusionOk="0" h="2442" w="1649">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1" name="Google Shape;771;p36"/>
          <p:cNvGrpSpPr/>
          <p:nvPr/>
        </p:nvGrpSpPr>
        <p:grpSpPr>
          <a:xfrm>
            <a:off x="7279346" y="696541"/>
            <a:ext cx="195284" cy="195284"/>
            <a:chOff x="5660400" y="238125"/>
            <a:chExt cx="481825" cy="481825"/>
          </a:xfrm>
        </p:grpSpPr>
        <p:sp>
          <p:nvSpPr>
            <p:cNvPr id="772" name="Google Shape;772;p36"/>
            <p:cNvSpPr/>
            <p:nvPr/>
          </p:nvSpPr>
          <p:spPr>
            <a:xfrm>
              <a:off x="5660400" y="436700"/>
              <a:ext cx="481825" cy="283250"/>
            </a:xfrm>
            <a:custGeom>
              <a:rect b="b" l="l" r="r" t="t"/>
              <a:pathLst>
                <a:path extrusionOk="0" h="11330" w="19273">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73" name="Google Shape;773;p36"/>
            <p:cNvSpPr/>
            <p:nvPr/>
          </p:nvSpPr>
          <p:spPr>
            <a:xfrm>
              <a:off x="5660400" y="238125"/>
              <a:ext cx="481825" cy="170375"/>
            </a:xfrm>
            <a:custGeom>
              <a:rect b="b" l="l" r="r" t="t"/>
              <a:pathLst>
                <a:path extrusionOk="0" h="6815" w="19273">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774" name="Google Shape;774;p36">
            <a:hlinkClick/>
          </p:cNvPr>
          <p:cNvSpPr/>
          <p:nvPr/>
        </p:nvSpPr>
        <p:spPr>
          <a:xfrm>
            <a:off x="7278650" y="681975"/>
            <a:ext cx="195900" cy="21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6">
            <a:hlinkClick action="ppaction://hlinksldjump" r:id="rId8"/>
          </p:cNvPr>
          <p:cNvSpPr txBox="1"/>
          <p:nvPr/>
        </p:nvSpPr>
        <p:spPr>
          <a:xfrm>
            <a:off x="1574275" y="3119450"/>
            <a:ext cx="6246300" cy="7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Ubuntu"/>
                <a:ea typeface="Ubuntu"/>
                <a:cs typeface="Ubuntu"/>
                <a:sym typeface="Ubuntu"/>
              </a:rPr>
              <a:t>Some of the more popular filesystems are:</a:t>
            </a:r>
            <a:endParaRPr sz="1800">
              <a:latin typeface="Ubuntu"/>
              <a:ea typeface="Ubuntu"/>
              <a:cs typeface="Ubuntu"/>
              <a:sym typeface="Ubuntu"/>
            </a:endParaRPr>
          </a:p>
          <a:p>
            <a:pPr indent="-330200" lvl="0" marL="457200" rtl="0" algn="l">
              <a:spcBef>
                <a:spcPts val="0"/>
              </a:spcBef>
              <a:spcAft>
                <a:spcPts val="0"/>
              </a:spcAft>
              <a:buSzPts val="1600"/>
              <a:buFont typeface="Ubuntu"/>
              <a:buChar char="●"/>
            </a:pPr>
            <a:r>
              <a:rPr lang="en" sz="1600">
                <a:latin typeface="Ubuntu"/>
                <a:ea typeface="Ubuntu"/>
                <a:cs typeface="Ubuntu"/>
                <a:sym typeface="Ubuntu"/>
              </a:rPr>
              <a:t>NTFS (Windows)</a:t>
            </a:r>
            <a:endParaRPr sz="1600">
              <a:latin typeface="Ubuntu"/>
              <a:ea typeface="Ubuntu"/>
              <a:cs typeface="Ubuntu"/>
              <a:sym typeface="Ubuntu"/>
            </a:endParaRPr>
          </a:p>
          <a:p>
            <a:pPr indent="-330200" lvl="0" marL="457200" rtl="0" algn="l">
              <a:spcBef>
                <a:spcPts val="0"/>
              </a:spcBef>
              <a:spcAft>
                <a:spcPts val="0"/>
              </a:spcAft>
              <a:buSzPts val="1600"/>
              <a:buFont typeface="Ubuntu"/>
              <a:buChar char="●"/>
            </a:pPr>
            <a:r>
              <a:rPr lang="en" sz="1600">
                <a:latin typeface="Ubuntu"/>
                <a:ea typeface="Ubuntu"/>
                <a:cs typeface="Ubuntu"/>
                <a:sym typeface="Ubuntu"/>
              </a:rPr>
              <a:t>HFS+ (Mac)</a:t>
            </a:r>
            <a:endParaRPr sz="1600">
              <a:latin typeface="Ubuntu"/>
              <a:ea typeface="Ubuntu"/>
              <a:cs typeface="Ubuntu"/>
              <a:sym typeface="Ubuntu"/>
            </a:endParaRPr>
          </a:p>
          <a:p>
            <a:pPr indent="-330200" lvl="0" marL="457200" rtl="0" algn="l">
              <a:spcBef>
                <a:spcPts val="0"/>
              </a:spcBef>
              <a:spcAft>
                <a:spcPts val="0"/>
              </a:spcAft>
              <a:buSzPts val="1600"/>
              <a:buFont typeface="Ubuntu"/>
              <a:buChar char="●"/>
            </a:pPr>
            <a:r>
              <a:rPr lang="en" sz="1600">
                <a:latin typeface="Ubuntu"/>
                <a:ea typeface="Ubuntu"/>
                <a:cs typeface="Ubuntu"/>
                <a:sym typeface="Ubuntu"/>
              </a:rPr>
              <a:t>EXT4 (Linux)</a:t>
            </a:r>
            <a:endParaRPr sz="1600">
              <a:latin typeface="Ubuntu"/>
              <a:ea typeface="Ubuntu"/>
              <a:cs typeface="Ubuntu"/>
              <a:sym typeface="Ubuntu"/>
            </a:endParaRPr>
          </a:p>
        </p:txBody>
      </p:sp>
      <p:sp>
        <p:nvSpPr>
          <p:cNvPr id="776" name="Google Shape;776;p36"/>
          <p:cNvSpPr/>
          <p:nvPr/>
        </p:nvSpPr>
        <p:spPr>
          <a:xfrm>
            <a:off x="1432725" y="3299617"/>
            <a:ext cx="104100" cy="104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780" name="Shape 780"/>
        <p:cNvGrpSpPr/>
        <p:nvPr/>
      </p:nvGrpSpPr>
      <p:grpSpPr>
        <a:xfrm>
          <a:off x="0" y="0"/>
          <a:ext cx="0" cy="0"/>
          <a:chOff x="0" y="0"/>
          <a:chExt cx="0" cy="0"/>
        </a:xfrm>
      </p:grpSpPr>
      <p:sp>
        <p:nvSpPr>
          <p:cNvPr id="781" name="Google Shape;781;p37"/>
          <p:cNvSpPr txBox="1"/>
          <p:nvPr>
            <p:ph type="title"/>
          </p:nvPr>
        </p:nvSpPr>
        <p:spPr>
          <a:xfrm>
            <a:off x="1540300" y="541113"/>
            <a:ext cx="55473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must a File System do?</a:t>
            </a:r>
            <a:endParaRPr/>
          </a:p>
        </p:txBody>
      </p:sp>
      <p:sp>
        <p:nvSpPr>
          <p:cNvPr id="782" name="Google Shape;782;p37">
            <a:hlinkClick action="ppaction://hlinksldjump" r:id="rId3"/>
          </p:cNvPr>
          <p:cNvSpPr txBox="1"/>
          <p:nvPr>
            <p:ph idx="1" type="subTitle"/>
          </p:nvPr>
        </p:nvSpPr>
        <p:spPr>
          <a:xfrm>
            <a:off x="1574275" y="1246575"/>
            <a:ext cx="6295800" cy="39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a:solidFill>
                  <a:srgbClr val="000000"/>
                </a:solidFill>
              </a:rPr>
              <a:t>Store, access, and modify files</a:t>
            </a:r>
            <a:endParaRPr b="0">
              <a:solidFill>
                <a:srgbClr val="000000"/>
              </a:solidFill>
            </a:endParaRPr>
          </a:p>
        </p:txBody>
      </p:sp>
      <p:sp>
        <p:nvSpPr>
          <p:cNvPr id="783" name="Google Shape;783;p37">
            <a:hlinkClick action="ppaction://hlinksldjump" r:id="rId4"/>
          </p:cNvPr>
          <p:cNvSpPr txBox="1"/>
          <p:nvPr>
            <p:ph idx="2" type="subTitle"/>
          </p:nvPr>
        </p:nvSpPr>
        <p:spPr>
          <a:xfrm>
            <a:off x="1574275" y="2096223"/>
            <a:ext cx="6246300" cy="30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a:solidFill>
                  <a:srgbClr val="000000"/>
                </a:solidFill>
              </a:rPr>
              <a:t>Be in the same place when accessed again</a:t>
            </a:r>
            <a:endParaRPr b="0">
              <a:solidFill>
                <a:srgbClr val="000000"/>
              </a:solidFill>
            </a:endParaRPr>
          </a:p>
        </p:txBody>
      </p:sp>
      <p:sp>
        <p:nvSpPr>
          <p:cNvPr id="784" name="Google Shape;784;p37">
            <a:hlinkClick/>
          </p:cNvPr>
          <p:cNvSpPr txBox="1"/>
          <p:nvPr>
            <p:ph idx="3" type="subTitle"/>
          </p:nvPr>
        </p:nvSpPr>
        <p:spPr>
          <a:xfrm>
            <a:off x="1574275" y="2936430"/>
            <a:ext cx="6246300" cy="30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a:solidFill>
                  <a:srgbClr val="000000"/>
                </a:solidFill>
              </a:rPr>
              <a:t>Use space efficiently</a:t>
            </a:r>
            <a:endParaRPr b="0">
              <a:solidFill>
                <a:srgbClr val="000000"/>
              </a:solidFill>
            </a:endParaRPr>
          </a:p>
        </p:txBody>
      </p:sp>
      <p:sp>
        <p:nvSpPr>
          <p:cNvPr id="785" name="Google Shape;785;p37">
            <a:hlinkClick/>
          </p:cNvPr>
          <p:cNvSpPr txBox="1"/>
          <p:nvPr>
            <p:ph idx="4" type="subTitle"/>
          </p:nvPr>
        </p:nvSpPr>
        <p:spPr>
          <a:xfrm>
            <a:off x="1574275" y="3777135"/>
            <a:ext cx="6246300" cy="30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a:solidFill>
                  <a:srgbClr val="000000"/>
                </a:solidFill>
              </a:rPr>
              <a:t>Have fast file access time</a:t>
            </a:r>
            <a:endParaRPr b="0">
              <a:solidFill>
                <a:srgbClr val="000000"/>
              </a:solidFill>
            </a:endParaRPr>
          </a:p>
        </p:txBody>
      </p:sp>
      <p:sp>
        <p:nvSpPr>
          <p:cNvPr id="786" name="Google Shape;786;p37"/>
          <p:cNvSpPr/>
          <p:nvPr/>
        </p:nvSpPr>
        <p:spPr>
          <a:xfrm>
            <a:off x="1432725" y="1329217"/>
            <a:ext cx="104100" cy="104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7"/>
          <p:cNvSpPr/>
          <p:nvPr/>
        </p:nvSpPr>
        <p:spPr>
          <a:xfrm>
            <a:off x="1432725" y="2212165"/>
            <a:ext cx="104100" cy="1041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7"/>
          <p:cNvSpPr/>
          <p:nvPr/>
        </p:nvSpPr>
        <p:spPr>
          <a:xfrm>
            <a:off x="1432725" y="3046084"/>
            <a:ext cx="104100" cy="104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7"/>
          <p:cNvSpPr/>
          <p:nvPr/>
        </p:nvSpPr>
        <p:spPr>
          <a:xfrm>
            <a:off x="1432725" y="3897416"/>
            <a:ext cx="104100" cy="10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7">
            <a:hlinkClick/>
          </p:cNvPr>
          <p:cNvSpPr/>
          <p:nvPr/>
        </p:nvSpPr>
        <p:spPr>
          <a:xfrm rot="5400000">
            <a:off x="8031775" y="3121525"/>
            <a:ext cx="1163700" cy="59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7">
            <a:hlinkClick/>
          </p:cNvPr>
          <p:cNvSpPr/>
          <p:nvPr/>
        </p:nvSpPr>
        <p:spPr>
          <a:xfrm rot="5400000">
            <a:off x="7971777" y="1899711"/>
            <a:ext cx="1283700" cy="5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7">
            <a:hlinkClick/>
          </p:cNvPr>
          <p:cNvSpPr/>
          <p:nvPr/>
        </p:nvSpPr>
        <p:spPr>
          <a:xfrm rot="5400000">
            <a:off x="7956627" y="4353677"/>
            <a:ext cx="13140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7">
            <a:hlinkClick action="ppaction://hlinksldjump" r:id="rId5"/>
          </p:cNvPr>
          <p:cNvSpPr/>
          <p:nvPr/>
        </p:nvSpPr>
        <p:spPr>
          <a:xfrm rot="5400000">
            <a:off x="8026975" y="670125"/>
            <a:ext cx="1173300" cy="5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7">
            <a:hlinkClick action="ppaction://hlinksldjump" r:id="rId6"/>
          </p:cNvPr>
          <p:cNvSpPr txBox="1"/>
          <p:nvPr/>
        </p:nvSpPr>
        <p:spPr>
          <a:xfrm>
            <a:off x="8264833" y="655114"/>
            <a:ext cx="440400" cy="23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Ubuntu"/>
                <a:ea typeface="Ubuntu"/>
                <a:cs typeface="Ubuntu"/>
                <a:sym typeface="Ubuntu"/>
              </a:rPr>
              <a:t>1</a:t>
            </a:r>
            <a:endParaRPr b="1">
              <a:solidFill>
                <a:schemeClr val="accent3"/>
              </a:solidFill>
              <a:latin typeface="Ubuntu"/>
              <a:ea typeface="Ubuntu"/>
              <a:cs typeface="Ubuntu"/>
              <a:sym typeface="Ubuntu"/>
            </a:endParaRPr>
          </a:p>
        </p:txBody>
      </p:sp>
      <p:sp>
        <p:nvSpPr>
          <p:cNvPr id="795" name="Google Shape;795;p37">
            <a:hlinkClick action="ppaction://hlinksldjump" r:id="rId7"/>
          </p:cNvPr>
          <p:cNvSpPr txBox="1"/>
          <p:nvPr/>
        </p:nvSpPr>
        <p:spPr>
          <a:xfrm>
            <a:off x="8264833" y="1859014"/>
            <a:ext cx="440400" cy="23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4"/>
                </a:solidFill>
                <a:latin typeface="Ubuntu"/>
                <a:ea typeface="Ubuntu"/>
                <a:cs typeface="Ubuntu"/>
                <a:sym typeface="Ubuntu"/>
              </a:rPr>
              <a:t>2</a:t>
            </a:r>
            <a:endParaRPr b="1">
              <a:solidFill>
                <a:schemeClr val="accent4"/>
              </a:solidFill>
              <a:latin typeface="Ubuntu"/>
              <a:ea typeface="Ubuntu"/>
              <a:cs typeface="Ubuntu"/>
              <a:sym typeface="Ubuntu"/>
            </a:endParaRPr>
          </a:p>
        </p:txBody>
      </p:sp>
      <p:sp>
        <p:nvSpPr>
          <p:cNvPr id="796" name="Google Shape;796;p37">
            <a:hlinkClick/>
          </p:cNvPr>
          <p:cNvSpPr txBox="1"/>
          <p:nvPr/>
        </p:nvSpPr>
        <p:spPr>
          <a:xfrm>
            <a:off x="8264833" y="3062914"/>
            <a:ext cx="440400" cy="23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2"/>
                </a:solidFill>
                <a:latin typeface="Ubuntu"/>
                <a:ea typeface="Ubuntu"/>
                <a:cs typeface="Ubuntu"/>
                <a:sym typeface="Ubuntu"/>
              </a:rPr>
              <a:t>3</a:t>
            </a:r>
            <a:endParaRPr b="1">
              <a:solidFill>
                <a:schemeClr val="accent2"/>
              </a:solidFill>
              <a:latin typeface="Ubuntu"/>
              <a:ea typeface="Ubuntu"/>
              <a:cs typeface="Ubuntu"/>
              <a:sym typeface="Ubuntu"/>
            </a:endParaRPr>
          </a:p>
        </p:txBody>
      </p:sp>
      <p:sp>
        <p:nvSpPr>
          <p:cNvPr id="797" name="Google Shape;797;p37">
            <a:hlinkClick/>
          </p:cNvPr>
          <p:cNvSpPr txBox="1"/>
          <p:nvPr/>
        </p:nvSpPr>
        <p:spPr>
          <a:xfrm>
            <a:off x="8264833" y="4266814"/>
            <a:ext cx="440400" cy="23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1"/>
                </a:solidFill>
                <a:latin typeface="Ubuntu"/>
                <a:ea typeface="Ubuntu"/>
                <a:cs typeface="Ubuntu"/>
                <a:sym typeface="Ubuntu"/>
              </a:rPr>
              <a:t>4</a:t>
            </a:r>
            <a:endParaRPr b="1">
              <a:solidFill>
                <a:schemeClr val="accent1"/>
              </a:solidFill>
              <a:latin typeface="Ubuntu"/>
              <a:ea typeface="Ubuntu"/>
              <a:cs typeface="Ubuntu"/>
              <a:sym typeface="Ubuntu"/>
            </a:endParaRPr>
          </a:p>
        </p:txBody>
      </p:sp>
      <p:sp>
        <p:nvSpPr>
          <p:cNvPr id="798" name="Google Shape;798;p37">
            <a:hlinkClick action="ppaction://hlinkshowjump?jump=nextslide"/>
          </p:cNvPr>
          <p:cNvSpPr/>
          <p:nvPr/>
        </p:nvSpPr>
        <p:spPr>
          <a:xfrm>
            <a:off x="7870218" y="695853"/>
            <a:ext cx="145409" cy="215293"/>
          </a:xfrm>
          <a:custGeom>
            <a:rect b="b" l="l" r="r" t="t"/>
            <a:pathLst>
              <a:path extrusionOk="0" h="2442" w="1649">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7">
            <a:hlinkClick action="ppaction://hlinkshowjump?jump=previousslide"/>
          </p:cNvPr>
          <p:cNvSpPr/>
          <p:nvPr/>
        </p:nvSpPr>
        <p:spPr>
          <a:xfrm rot="10800000">
            <a:off x="7575225" y="695855"/>
            <a:ext cx="145409" cy="215293"/>
          </a:xfrm>
          <a:custGeom>
            <a:rect b="b" l="l" r="r" t="t"/>
            <a:pathLst>
              <a:path extrusionOk="0" h="2442" w="1649">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0" name="Google Shape;800;p37"/>
          <p:cNvGrpSpPr/>
          <p:nvPr/>
        </p:nvGrpSpPr>
        <p:grpSpPr>
          <a:xfrm>
            <a:off x="7279346" y="696541"/>
            <a:ext cx="195284" cy="195284"/>
            <a:chOff x="5660400" y="238125"/>
            <a:chExt cx="481825" cy="481825"/>
          </a:xfrm>
        </p:grpSpPr>
        <p:sp>
          <p:nvSpPr>
            <p:cNvPr id="801" name="Google Shape;801;p37"/>
            <p:cNvSpPr/>
            <p:nvPr/>
          </p:nvSpPr>
          <p:spPr>
            <a:xfrm>
              <a:off x="5660400" y="436700"/>
              <a:ext cx="481825" cy="283250"/>
            </a:xfrm>
            <a:custGeom>
              <a:rect b="b" l="l" r="r" t="t"/>
              <a:pathLst>
                <a:path extrusionOk="0" h="11330" w="19273">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802" name="Google Shape;802;p37"/>
            <p:cNvSpPr/>
            <p:nvPr/>
          </p:nvSpPr>
          <p:spPr>
            <a:xfrm>
              <a:off x="5660400" y="238125"/>
              <a:ext cx="481825" cy="170375"/>
            </a:xfrm>
            <a:custGeom>
              <a:rect b="b" l="l" r="r" t="t"/>
              <a:pathLst>
                <a:path extrusionOk="0" h="6815" w="19273">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803" name="Google Shape;803;p37">
            <a:hlinkClick/>
          </p:cNvPr>
          <p:cNvSpPr/>
          <p:nvPr/>
        </p:nvSpPr>
        <p:spPr>
          <a:xfrm>
            <a:off x="7278650" y="681975"/>
            <a:ext cx="195900" cy="21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4" name="Google Shape;804;p37"/>
          <p:cNvGrpSpPr/>
          <p:nvPr/>
        </p:nvGrpSpPr>
        <p:grpSpPr>
          <a:xfrm>
            <a:off x="5631383" y="2095719"/>
            <a:ext cx="2189191" cy="2382112"/>
            <a:chOff x="810658" y="2439219"/>
            <a:chExt cx="2189191" cy="2382112"/>
          </a:xfrm>
        </p:grpSpPr>
        <p:sp>
          <p:nvSpPr>
            <p:cNvPr id="805" name="Google Shape;805;p37"/>
            <p:cNvSpPr/>
            <p:nvPr/>
          </p:nvSpPr>
          <p:spPr>
            <a:xfrm>
              <a:off x="2935542" y="327861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7"/>
            <p:cNvSpPr/>
            <p:nvPr/>
          </p:nvSpPr>
          <p:spPr>
            <a:xfrm flipH="1">
              <a:off x="989954" y="4195317"/>
              <a:ext cx="35109" cy="31682"/>
            </a:xfrm>
            <a:custGeom>
              <a:rect b="b" l="l" r="r" t="t"/>
              <a:pathLst>
                <a:path extrusionOk="0" h="490" w="543">
                  <a:moveTo>
                    <a:pt x="1" y="1"/>
                  </a:moveTo>
                  <a:lnTo>
                    <a:pt x="1" y="384"/>
                  </a:lnTo>
                  <a:cubicBezTo>
                    <a:pt x="1" y="450"/>
                    <a:pt x="40" y="490"/>
                    <a:pt x="107" y="490"/>
                  </a:cubicBezTo>
                  <a:lnTo>
                    <a:pt x="542" y="490"/>
                  </a:lnTo>
                  <a:lnTo>
                    <a:pt x="542" y="265"/>
                  </a:lnTo>
                  <a:lnTo>
                    <a:pt x="225" y="265"/>
                  </a:lnTo>
                  <a:lnTo>
                    <a:pt x="22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7"/>
            <p:cNvSpPr/>
            <p:nvPr/>
          </p:nvSpPr>
          <p:spPr>
            <a:xfrm flipH="1">
              <a:off x="2588481" y="3156659"/>
              <a:ext cx="258759" cy="266195"/>
            </a:xfrm>
            <a:custGeom>
              <a:rect b="b" l="l" r="r" t="t"/>
              <a:pathLst>
                <a:path extrusionOk="0" h="4117" w="4002">
                  <a:moveTo>
                    <a:pt x="1304" y="0"/>
                  </a:moveTo>
                  <a:cubicBezTo>
                    <a:pt x="1259" y="0"/>
                    <a:pt x="1216" y="6"/>
                    <a:pt x="1175" y="19"/>
                  </a:cubicBezTo>
                  <a:cubicBezTo>
                    <a:pt x="806" y="151"/>
                    <a:pt x="1479" y="851"/>
                    <a:pt x="1519" y="891"/>
                  </a:cubicBezTo>
                  <a:cubicBezTo>
                    <a:pt x="1491" y="872"/>
                    <a:pt x="1216" y="625"/>
                    <a:pt x="962" y="625"/>
                  </a:cubicBezTo>
                  <a:cubicBezTo>
                    <a:pt x="850" y="625"/>
                    <a:pt x="741" y="674"/>
                    <a:pt x="660" y="811"/>
                  </a:cubicBezTo>
                  <a:cubicBezTo>
                    <a:pt x="489" y="1115"/>
                    <a:pt x="1017" y="1459"/>
                    <a:pt x="1017" y="1459"/>
                  </a:cubicBezTo>
                  <a:cubicBezTo>
                    <a:pt x="1017" y="1459"/>
                    <a:pt x="528" y="1498"/>
                    <a:pt x="436" y="1736"/>
                  </a:cubicBezTo>
                  <a:cubicBezTo>
                    <a:pt x="343" y="1974"/>
                    <a:pt x="713" y="2291"/>
                    <a:pt x="713" y="2291"/>
                  </a:cubicBezTo>
                  <a:cubicBezTo>
                    <a:pt x="713" y="2291"/>
                    <a:pt x="0" y="2528"/>
                    <a:pt x="198" y="2872"/>
                  </a:cubicBezTo>
                  <a:cubicBezTo>
                    <a:pt x="330" y="3123"/>
                    <a:pt x="687" y="3162"/>
                    <a:pt x="872" y="3162"/>
                  </a:cubicBezTo>
                  <a:cubicBezTo>
                    <a:pt x="964" y="3162"/>
                    <a:pt x="1017" y="3149"/>
                    <a:pt x="1017" y="3149"/>
                  </a:cubicBezTo>
                  <a:cubicBezTo>
                    <a:pt x="1017" y="3149"/>
                    <a:pt x="1043" y="3202"/>
                    <a:pt x="1109" y="3268"/>
                  </a:cubicBezTo>
                  <a:cubicBezTo>
                    <a:pt x="1321" y="3515"/>
                    <a:pt x="1908" y="4116"/>
                    <a:pt x="2565" y="4116"/>
                  </a:cubicBezTo>
                  <a:cubicBezTo>
                    <a:pt x="2647" y="4116"/>
                    <a:pt x="2730" y="4107"/>
                    <a:pt x="2813" y="4087"/>
                  </a:cubicBezTo>
                  <a:cubicBezTo>
                    <a:pt x="3751" y="3862"/>
                    <a:pt x="3962" y="2594"/>
                    <a:pt x="3962" y="2594"/>
                  </a:cubicBezTo>
                  <a:cubicBezTo>
                    <a:pt x="3962" y="2594"/>
                    <a:pt x="4002" y="891"/>
                    <a:pt x="3592" y="534"/>
                  </a:cubicBezTo>
                  <a:cubicBezTo>
                    <a:pt x="3493" y="454"/>
                    <a:pt x="3376" y="423"/>
                    <a:pt x="3257" y="423"/>
                  </a:cubicBezTo>
                  <a:cubicBezTo>
                    <a:pt x="2965" y="423"/>
                    <a:pt x="2658" y="604"/>
                    <a:pt x="2536" y="679"/>
                  </a:cubicBezTo>
                  <a:cubicBezTo>
                    <a:pt x="2496" y="706"/>
                    <a:pt x="2470" y="732"/>
                    <a:pt x="2470" y="732"/>
                  </a:cubicBezTo>
                  <a:cubicBezTo>
                    <a:pt x="2470" y="732"/>
                    <a:pt x="2443" y="693"/>
                    <a:pt x="2390" y="640"/>
                  </a:cubicBezTo>
                  <a:cubicBezTo>
                    <a:pt x="2077" y="315"/>
                    <a:pt x="1631" y="0"/>
                    <a:pt x="1304" y="0"/>
                  </a:cubicBezTo>
                  <a:close/>
                </a:path>
              </a:pathLst>
            </a:custGeom>
            <a:solidFill>
              <a:srgbClr val="FDB5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7"/>
            <p:cNvSpPr/>
            <p:nvPr/>
          </p:nvSpPr>
          <p:spPr>
            <a:xfrm flipH="1">
              <a:off x="2639690" y="3271103"/>
              <a:ext cx="65821" cy="104357"/>
            </a:xfrm>
            <a:custGeom>
              <a:rect b="b" l="l" r="r" t="t"/>
              <a:pathLst>
                <a:path extrusionOk="0" h="1614" w="1018">
                  <a:moveTo>
                    <a:pt x="86" y="0"/>
                  </a:moveTo>
                  <a:cubicBezTo>
                    <a:pt x="54" y="0"/>
                    <a:pt x="23" y="13"/>
                    <a:pt x="14" y="32"/>
                  </a:cubicBezTo>
                  <a:cubicBezTo>
                    <a:pt x="0" y="72"/>
                    <a:pt x="14" y="111"/>
                    <a:pt x="53" y="138"/>
                  </a:cubicBezTo>
                  <a:cubicBezTo>
                    <a:pt x="53" y="138"/>
                    <a:pt x="687" y="468"/>
                    <a:pt x="806" y="943"/>
                  </a:cubicBezTo>
                  <a:cubicBezTo>
                    <a:pt x="859" y="1128"/>
                    <a:pt x="819" y="1313"/>
                    <a:pt x="700" y="1498"/>
                  </a:cubicBezTo>
                  <a:cubicBezTo>
                    <a:pt x="674" y="1524"/>
                    <a:pt x="687" y="1577"/>
                    <a:pt x="714" y="1604"/>
                  </a:cubicBezTo>
                  <a:cubicBezTo>
                    <a:pt x="727" y="1610"/>
                    <a:pt x="740" y="1613"/>
                    <a:pt x="753" y="1613"/>
                  </a:cubicBezTo>
                  <a:cubicBezTo>
                    <a:pt x="766" y="1613"/>
                    <a:pt x="780" y="1610"/>
                    <a:pt x="793" y="1604"/>
                  </a:cubicBezTo>
                  <a:cubicBezTo>
                    <a:pt x="806" y="1604"/>
                    <a:pt x="819" y="1590"/>
                    <a:pt x="819" y="1577"/>
                  </a:cubicBezTo>
                  <a:cubicBezTo>
                    <a:pt x="964" y="1366"/>
                    <a:pt x="1017" y="1128"/>
                    <a:pt x="951" y="904"/>
                  </a:cubicBezTo>
                  <a:cubicBezTo>
                    <a:pt x="819" y="362"/>
                    <a:pt x="146" y="19"/>
                    <a:pt x="119" y="6"/>
                  </a:cubicBezTo>
                  <a:cubicBezTo>
                    <a:pt x="109" y="2"/>
                    <a:pt x="97" y="0"/>
                    <a:pt x="86" y="0"/>
                  </a:cubicBezTo>
                  <a:close/>
                </a:path>
              </a:pathLst>
            </a:custGeom>
            <a:solidFill>
              <a:srgbClr val="E475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7"/>
            <p:cNvSpPr/>
            <p:nvPr/>
          </p:nvSpPr>
          <p:spPr>
            <a:xfrm flipH="1">
              <a:off x="2692644" y="2803176"/>
              <a:ext cx="102159" cy="394023"/>
            </a:xfrm>
            <a:custGeom>
              <a:rect b="b" l="l" r="r" t="t"/>
              <a:pathLst>
                <a:path extrusionOk="0" h="6094" w="1580">
                  <a:moveTo>
                    <a:pt x="80" y="1"/>
                  </a:moveTo>
                  <a:cubicBezTo>
                    <a:pt x="40" y="1"/>
                    <a:pt x="0" y="32"/>
                    <a:pt x="8" y="85"/>
                  </a:cubicBezTo>
                  <a:lnTo>
                    <a:pt x="985" y="5631"/>
                  </a:lnTo>
                  <a:cubicBezTo>
                    <a:pt x="1117" y="5711"/>
                    <a:pt x="1223" y="5777"/>
                    <a:pt x="1329" y="5882"/>
                  </a:cubicBezTo>
                  <a:cubicBezTo>
                    <a:pt x="1434" y="5988"/>
                    <a:pt x="1500" y="6028"/>
                    <a:pt x="1579" y="6094"/>
                  </a:cubicBezTo>
                  <a:lnTo>
                    <a:pt x="153" y="58"/>
                  </a:lnTo>
                  <a:cubicBezTo>
                    <a:pt x="142" y="18"/>
                    <a:pt x="111" y="1"/>
                    <a:pt x="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7"/>
            <p:cNvSpPr/>
            <p:nvPr/>
          </p:nvSpPr>
          <p:spPr>
            <a:xfrm flipH="1">
              <a:off x="2650811" y="3262051"/>
              <a:ext cx="61554" cy="132807"/>
            </a:xfrm>
            <a:custGeom>
              <a:rect b="b" l="l" r="r" t="t"/>
              <a:pathLst>
                <a:path extrusionOk="0" h="2054" w="952">
                  <a:moveTo>
                    <a:pt x="238" y="0"/>
                  </a:moveTo>
                  <a:cubicBezTo>
                    <a:pt x="225" y="53"/>
                    <a:pt x="186" y="93"/>
                    <a:pt x="146" y="119"/>
                  </a:cubicBezTo>
                  <a:cubicBezTo>
                    <a:pt x="133" y="132"/>
                    <a:pt x="120" y="132"/>
                    <a:pt x="93" y="146"/>
                  </a:cubicBezTo>
                  <a:cubicBezTo>
                    <a:pt x="67" y="159"/>
                    <a:pt x="27" y="159"/>
                    <a:pt x="1" y="172"/>
                  </a:cubicBezTo>
                  <a:lnTo>
                    <a:pt x="1" y="198"/>
                  </a:lnTo>
                  <a:cubicBezTo>
                    <a:pt x="27" y="212"/>
                    <a:pt x="40" y="238"/>
                    <a:pt x="54" y="251"/>
                  </a:cubicBezTo>
                  <a:cubicBezTo>
                    <a:pt x="80" y="278"/>
                    <a:pt x="106" y="304"/>
                    <a:pt x="120" y="344"/>
                  </a:cubicBezTo>
                  <a:cubicBezTo>
                    <a:pt x="133" y="383"/>
                    <a:pt x="133" y="449"/>
                    <a:pt x="80" y="529"/>
                  </a:cubicBezTo>
                  <a:cubicBezTo>
                    <a:pt x="80" y="529"/>
                    <a:pt x="67" y="542"/>
                    <a:pt x="67" y="555"/>
                  </a:cubicBezTo>
                  <a:lnTo>
                    <a:pt x="318" y="1968"/>
                  </a:lnTo>
                  <a:cubicBezTo>
                    <a:pt x="318" y="1968"/>
                    <a:pt x="365" y="2054"/>
                    <a:pt x="512" y="2054"/>
                  </a:cubicBezTo>
                  <a:cubicBezTo>
                    <a:pt x="609" y="2054"/>
                    <a:pt x="751" y="2016"/>
                    <a:pt x="952" y="1889"/>
                  </a:cubicBezTo>
                  <a:lnTo>
                    <a:pt x="529" y="93"/>
                  </a:lnTo>
                  <a:cubicBezTo>
                    <a:pt x="516" y="99"/>
                    <a:pt x="503" y="103"/>
                    <a:pt x="489" y="103"/>
                  </a:cubicBezTo>
                  <a:cubicBezTo>
                    <a:pt x="476" y="103"/>
                    <a:pt x="463" y="99"/>
                    <a:pt x="450" y="93"/>
                  </a:cubicBezTo>
                  <a:cubicBezTo>
                    <a:pt x="371" y="93"/>
                    <a:pt x="291" y="53"/>
                    <a:pt x="23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7"/>
            <p:cNvSpPr/>
            <p:nvPr/>
          </p:nvSpPr>
          <p:spPr>
            <a:xfrm flipH="1">
              <a:off x="1926711" y="3145926"/>
              <a:ext cx="789921" cy="621682"/>
            </a:xfrm>
            <a:custGeom>
              <a:rect b="b" l="l" r="r" t="t"/>
              <a:pathLst>
                <a:path extrusionOk="0" h="9615" w="12217">
                  <a:moveTo>
                    <a:pt x="6287" y="6154"/>
                  </a:moveTo>
                  <a:cubicBezTo>
                    <a:pt x="6291" y="6158"/>
                    <a:pt x="6290" y="6160"/>
                    <a:pt x="6287" y="6160"/>
                  </a:cubicBezTo>
                  <a:cubicBezTo>
                    <a:pt x="6283" y="6160"/>
                    <a:pt x="6276" y="6158"/>
                    <a:pt x="6265" y="6154"/>
                  </a:cubicBezTo>
                  <a:close/>
                  <a:moveTo>
                    <a:pt x="9060" y="0"/>
                  </a:moveTo>
                  <a:lnTo>
                    <a:pt x="9060" y="27"/>
                  </a:lnTo>
                  <a:lnTo>
                    <a:pt x="9047" y="66"/>
                  </a:lnTo>
                  <a:lnTo>
                    <a:pt x="9034" y="159"/>
                  </a:lnTo>
                  <a:cubicBezTo>
                    <a:pt x="9021" y="198"/>
                    <a:pt x="9021" y="225"/>
                    <a:pt x="9008" y="264"/>
                  </a:cubicBezTo>
                  <a:cubicBezTo>
                    <a:pt x="9008" y="291"/>
                    <a:pt x="8994" y="330"/>
                    <a:pt x="8981" y="370"/>
                  </a:cubicBezTo>
                  <a:cubicBezTo>
                    <a:pt x="8955" y="502"/>
                    <a:pt x="8915" y="647"/>
                    <a:pt x="8876" y="779"/>
                  </a:cubicBezTo>
                  <a:cubicBezTo>
                    <a:pt x="8809" y="1070"/>
                    <a:pt x="8717" y="1347"/>
                    <a:pt x="8625" y="1625"/>
                  </a:cubicBezTo>
                  <a:cubicBezTo>
                    <a:pt x="8532" y="1902"/>
                    <a:pt x="8440" y="2179"/>
                    <a:pt x="8321" y="2443"/>
                  </a:cubicBezTo>
                  <a:cubicBezTo>
                    <a:pt x="8268" y="2575"/>
                    <a:pt x="8202" y="2721"/>
                    <a:pt x="8149" y="2853"/>
                  </a:cubicBezTo>
                  <a:cubicBezTo>
                    <a:pt x="8083" y="2985"/>
                    <a:pt x="8030" y="3117"/>
                    <a:pt x="7964" y="3249"/>
                  </a:cubicBezTo>
                  <a:cubicBezTo>
                    <a:pt x="7832" y="3500"/>
                    <a:pt x="7700" y="3751"/>
                    <a:pt x="7555" y="4002"/>
                  </a:cubicBezTo>
                  <a:cubicBezTo>
                    <a:pt x="7515" y="4068"/>
                    <a:pt x="7476" y="4121"/>
                    <a:pt x="7436" y="4187"/>
                  </a:cubicBezTo>
                  <a:cubicBezTo>
                    <a:pt x="7396" y="4239"/>
                    <a:pt x="7370" y="4305"/>
                    <a:pt x="7330" y="4372"/>
                  </a:cubicBezTo>
                  <a:cubicBezTo>
                    <a:pt x="7251" y="4477"/>
                    <a:pt x="7172" y="4609"/>
                    <a:pt x="7093" y="4715"/>
                  </a:cubicBezTo>
                  <a:cubicBezTo>
                    <a:pt x="6921" y="4953"/>
                    <a:pt x="6749" y="5164"/>
                    <a:pt x="6578" y="5388"/>
                  </a:cubicBezTo>
                  <a:cubicBezTo>
                    <a:pt x="6393" y="5600"/>
                    <a:pt x="6208" y="5798"/>
                    <a:pt x="6010" y="5996"/>
                  </a:cubicBezTo>
                  <a:cubicBezTo>
                    <a:pt x="6002" y="6003"/>
                    <a:pt x="5995" y="6010"/>
                    <a:pt x="5988" y="6017"/>
                  </a:cubicBezTo>
                  <a:lnTo>
                    <a:pt x="5988" y="6017"/>
                  </a:lnTo>
                  <a:cubicBezTo>
                    <a:pt x="5978" y="6010"/>
                    <a:pt x="5967" y="6003"/>
                    <a:pt x="5957" y="5996"/>
                  </a:cubicBezTo>
                  <a:cubicBezTo>
                    <a:pt x="5864" y="5943"/>
                    <a:pt x="5759" y="5877"/>
                    <a:pt x="5653" y="5798"/>
                  </a:cubicBezTo>
                  <a:cubicBezTo>
                    <a:pt x="5442" y="5653"/>
                    <a:pt x="5217" y="5468"/>
                    <a:pt x="4993" y="5283"/>
                  </a:cubicBezTo>
                  <a:cubicBezTo>
                    <a:pt x="4781" y="5085"/>
                    <a:pt x="4557" y="4887"/>
                    <a:pt x="4332" y="4675"/>
                  </a:cubicBezTo>
                  <a:cubicBezTo>
                    <a:pt x="4108" y="4464"/>
                    <a:pt x="3883" y="4239"/>
                    <a:pt x="3672" y="4015"/>
                  </a:cubicBezTo>
                  <a:cubicBezTo>
                    <a:pt x="3448" y="3790"/>
                    <a:pt x="3236" y="3566"/>
                    <a:pt x="3012" y="3328"/>
                  </a:cubicBezTo>
                  <a:cubicBezTo>
                    <a:pt x="2906" y="3223"/>
                    <a:pt x="2800" y="3104"/>
                    <a:pt x="2695" y="2985"/>
                  </a:cubicBezTo>
                  <a:lnTo>
                    <a:pt x="2391" y="2641"/>
                  </a:lnTo>
                  <a:lnTo>
                    <a:pt x="1" y="4438"/>
                  </a:lnTo>
                  <a:lnTo>
                    <a:pt x="80" y="4556"/>
                  </a:lnTo>
                  <a:lnTo>
                    <a:pt x="146" y="4675"/>
                  </a:lnTo>
                  <a:lnTo>
                    <a:pt x="304" y="4887"/>
                  </a:lnTo>
                  <a:cubicBezTo>
                    <a:pt x="410" y="5032"/>
                    <a:pt x="503" y="5177"/>
                    <a:pt x="608" y="5322"/>
                  </a:cubicBezTo>
                  <a:cubicBezTo>
                    <a:pt x="820" y="5600"/>
                    <a:pt x="1031" y="5877"/>
                    <a:pt x="1255" y="6154"/>
                  </a:cubicBezTo>
                  <a:cubicBezTo>
                    <a:pt x="1480" y="6432"/>
                    <a:pt x="1718" y="6709"/>
                    <a:pt x="1955" y="6973"/>
                  </a:cubicBezTo>
                  <a:cubicBezTo>
                    <a:pt x="2074" y="7105"/>
                    <a:pt x="2206" y="7237"/>
                    <a:pt x="2325" y="7369"/>
                  </a:cubicBezTo>
                  <a:cubicBezTo>
                    <a:pt x="2457" y="7501"/>
                    <a:pt x="2589" y="7634"/>
                    <a:pt x="2721" y="7766"/>
                  </a:cubicBezTo>
                  <a:cubicBezTo>
                    <a:pt x="2985" y="8030"/>
                    <a:pt x="3276" y="8281"/>
                    <a:pt x="3606" y="8532"/>
                  </a:cubicBezTo>
                  <a:cubicBezTo>
                    <a:pt x="3765" y="8650"/>
                    <a:pt x="3936" y="8783"/>
                    <a:pt x="4121" y="8901"/>
                  </a:cubicBezTo>
                  <a:cubicBezTo>
                    <a:pt x="4306" y="9020"/>
                    <a:pt x="4517" y="9139"/>
                    <a:pt x="4755" y="9258"/>
                  </a:cubicBezTo>
                  <a:cubicBezTo>
                    <a:pt x="4993" y="9364"/>
                    <a:pt x="5257" y="9482"/>
                    <a:pt x="5613" y="9548"/>
                  </a:cubicBezTo>
                  <a:lnTo>
                    <a:pt x="5680" y="9562"/>
                  </a:lnTo>
                  <a:cubicBezTo>
                    <a:pt x="5693" y="9562"/>
                    <a:pt x="5719" y="9575"/>
                    <a:pt x="5746" y="9575"/>
                  </a:cubicBezTo>
                  <a:cubicBezTo>
                    <a:pt x="5798" y="9588"/>
                    <a:pt x="5838" y="9588"/>
                    <a:pt x="5891" y="9601"/>
                  </a:cubicBezTo>
                  <a:lnTo>
                    <a:pt x="6036" y="9601"/>
                  </a:lnTo>
                  <a:lnTo>
                    <a:pt x="6115" y="9615"/>
                  </a:lnTo>
                  <a:lnTo>
                    <a:pt x="6195" y="9615"/>
                  </a:lnTo>
                  <a:cubicBezTo>
                    <a:pt x="6261" y="9615"/>
                    <a:pt x="6313" y="9615"/>
                    <a:pt x="6366" y="9601"/>
                  </a:cubicBezTo>
                  <a:cubicBezTo>
                    <a:pt x="6432" y="9601"/>
                    <a:pt x="6485" y="9601"/>
                    <a:pt x="6551" y="9588"/>
                  </a:cubicBezTo>
                  <a:cubicBezTo>
                    <a:pt x="6578" y="9588"/>
                    <a:pt x="6604" y="9575"/>
                    <a:pt x="6644" y="9575"/>
                  </a:cubicBezTo>
                  <a:cubicBezTo>
                    <a:pt x="6670" y="9575"/>
                    <a:pt x="6696" y="9562"/>
                    <a:pt x="6736" y="9548"/>
                  </a:cubicBezTo>
                  <a:cubicBezTo>
                    <a:pt x="6789" y="9535"/>
                    <a:pt x="6855" y="9522"/>
                    <a:pt x="6921" y="9509"/>
                  </a:cubicBezTo>
                  <a:cubicBezTo>
                    <a:pt x="7172" y="9443"/>
                    <a:pt x="7423" y="9324"/>
                    <a:pt x="7647" y="9165"/>
                  </a:cubicBezTo>
                  <a:cubicBezTo>
                    <a:pt x="7700" y="9139"/>
                    <a:pt x="7753" y="9099"/>
                    <a:pt x="7806" y="9060"/>
                  </a:cubicBezTo>
                  <a:lnTo>
                    <a:pt x="7845" y="9020"/>
                  </a:lnTo>
                  <a:lnTo>
                    <a:pt x="7872" y="8994"/>
                  </a:lnTo>
                  <a:lnTo>
                    <a:pt x="7911" y="8967"/>
                  </a:lnTo>
                  <a:lnTo>
                    <a:pt x="8017" y="8875"/>
                  </a:lnTo>
                  <a:lnTo>
                    <a:pt x="8228" y="8677"/>
                  </a:lnTo>
                  <a:cubicBezTo>
                    <a:pt x="8308" y="8611"/>
                    <a:pt x="8374" y="8545"/>
                    <a:pt x="8440" y="8479"/>
                  </a:cubicBezTo>
                  <a:cubicBezTo>
                    <a:pt x="8730" y="8201"/>
                    <a:pt x="8981" y="7911"/>
                    <a:pt x="9245" y="7620"/>
                  </a:cubicBezTo>
                  <a:cubicBezTo>
                    <a:pt x="9483" y="7317"/>
                    <a:pt x="9721" y="7013"/>
                    <a:pt x="9945" y="6696"/>
                  </a:cubicBezTo>
                  <a:cubicBezTo>
                    <a:pt x="10157" y="6379"/>
                    <a:pt x="10355" y="6049"/>
                    <a:pt x="10553" y="5719"/>
                  </a:cubicBezTo>
                  <a:lnTo>
                    <a:pt x="10685" y="5468"/>
                  </a:lnTo>
                  <a:cubicBezTo>
                    <a:pt x="10724" y="5375"/>
                    <a:pt x="10764" y="5296"/>
                    <a:pt x="10817" y="5217"/>
                  </a:cubicBezTo>
                  <a:cubicBezTo>
                    <a:pt x="10856" y="5124"/>
                    <a:pt x="10896" y="5045"/>
                    <a:pt x="10936" y="4953"/>
                  </a:cubicBezTo>
                  <a:lnTo>
                    <a:pt x="11055" y="4702"/>
                  </a:lnTo>
                  <a:cubicBezTo>
                    <a:pt x="11372" y="4002"/>
                    <a:pt x="11622" y="3302"/>
                    <a:pt x="11821" y="2575"/>
                  </a:cubicBezTo>
                  <a:cubicBezTo>
                    <a:pt x="11913" y="2219"/>
                    <a:pt x="12005" y="1849"/>
                    <a:pt x="12071" y="1479"/>
                  </a:cubicBezTo>
                  <a:cubicBezTo>
                    <a:pt x="12098" y="1294"/>
                    <a:pt x="12138" y="1110"/>
                    <a:pt x="12151" y="911"/>
                  </a:cubicBezTo>
                  <a:cubicBezTo>
                    <a:pt x="12164" y="872"/>
                    <a:pt x="12164" y="819"/>
                    <a:pt x="12177" y="766"/>
                  </a:cubicBezTo>
                  <a:cubicBezTo>
                    <a:pt x="12177" y="727"/>
                    <a:pt x="12190" y="674"/>
                    <a:pt x="12190" y="621"/>
                  </a:cubicBezTo>
                  <a:cubicBezTo>
                    <a:pt x="12190" y="568"/>
                    <a:pt x="12204" y="528"/>
                    <a:pt x="12204" y="476"/>
                  </a:cubicBezTo>
                  <a:lnTo>
                    <a:pt x="12217" y="291"/>
                  </a:lnTo>
                  <a:lnTo>
                    <a:pt x="906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7"/>
            <p:cNvSpPr/>
            <p:nvPr/>
          </p:nvSpPr>
          <p:spPr>
            <a:xfrm flipH="1">
              <a:off x="1906215" y="4226935"/>
              <a:ext cx="371522" cy="594396"/>
            </a:xfrm>
            <a:custGeom>
              <a:rect b="b" l="l" r="r" t="t"/>
              <a:pathLst>
                <a:path extrusionOk="0" h="9193" w="5746">
                  <a:moveTo>
                    <a:pt x="1295" y="1"/>
                  </a:moveTo>
                  <a:cubicBezTo>
                    <a:pt x="1295" y="1"/>
                    <a:pt x="1229" y="304"/>
                    <a:pt x="1123" y="819"/>
                  </a:cubicBezTo>
                  <a:cubicBezTo>
                    <a:pt x="1110" y="885"/>
                    <a:pt x="1097" y="951"/>
                    <a:pt x="1084" y="1018"/>
                  </a:cubicBezTo>
                  <a:cubicBezTo>
                    <a:pt x="767" y="2682"/>
                    <a:pt x="159" y="6115"/>
                    <a:pt x="1" y="9192"/>
                  </a:cubicBezTo>
                  <a:lnTo>
                    <a:pt x="4451" y="9192"/>
                  </a:lnTo>
                  <a:lnTo>
                    <a:pt x="5640" y="2153"/>
                  </a:lnTo>
                  <a:lnTo>
                    <a:pt x="5746" y="1572"/>
                  </a:lnTo>
                  <a:lnTo>
                    <a:pt x="2312" y="357"/>
                  </a:lnTo>
                  <a:lnTo>
                    <a:pt x="2114" y="291"/>
                  </a:lnTo>
                  <a:lnTo>
                    <a:pt x="12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7"/>
            <p:cNvSpPr/>
            <p:nvPr/>
          </p:nvSpPr>
          <p:spPr>
            <a:xfrm flipH="1">
              <a:off x="1523637" y="3958800"/>
              <a:ext cx="707094" cy="417817"/>
            </a:xfrm>
            <a:custGeom>
              <a:rect b="b" l="l" r="r" t="t"/>
              <a:pathLst>
                <a:path extrusionOk="0" h="6462" w="10936">
                  <a:moveTo>
                    <a:pt x="1611" y="1"/>
                  </a:moveTo>
                  <a:cubicBezTo>
                    <a:pt x="1611" y="1"/>
                    <a:pt x="0" y="4649"/>
                    <a:pt x="753" y="5151"/>
                  </a:cubicBezTo>
                  <a:cubicBezTo>
                    <a:pt x="1881" y="5906"/>
                    <a:pt x="5045" y="6462"/>
                    <a:pt x="7445" y="6462"/>
                  </a:cubicBezTo>
                  <a:cubicBezTo>
                    <a:pt x="8950" y="6462"/>
                    <a:pt x="10154" y="6243"/>
                    <a:pt x="10367" y="5719"/>
                  </a:cubicBezTo>
                  <a:cubicBezTo>
                    <a:pt x="10935" y="4359"/>
                    <a:pt x="10671" y="1903"/>
                    <a:pt x="10671" y="1903"/>
                  </a:cubicBezTo>
                  <a:lnTo>
                    <a:pt x="161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7"/>
            <p:cNvSpPr/>
            <p:nvPr/>
          </p:nvSpPr>
          <p:spPr>
            <a:xfrm flipH="1">
              <a:off x="1537344" y="4183549"/>
              <a:ext cx="350120" cy="637782"/>
            </a:xfrm>
            <a:custGeom>
              <a:rect b="b" l="l" r="r" t="t"/>
              <a:pathLst>
                <a:path extrusionOk="0" h="9864" w="5415">
                  <a:moveTo>
                    <a:pt x="4862" y="1"/>
                  </a:moveTo>
                  <a:cubicBezTo>
                    <a:pt x="4431" y="1"/>
                    <a:pt x="3885" y="109"/>
                    <a:pt x="3315" y="275"/>
                  </a:cubicBezTo>
                  <a:cubicBezTo>
                    <a:pt x="3249" y="289"/>
                    <a:pt x="3196" y="302"/>
                    <a:pt x="3130" y="328"/>
                  </a:cubicBezTo>
                  <a:cubicBezTo>
                    <a:pt x="1611" y="777"/>
                    <a:pt x="0" y="1543"/>
                    <a:pt x="0" y="1543"/>
                  </a:cubicBezTo>
                  <a:lnTo>
                    <a:pt x="0" y="9863"/>
                  </a:lnTo>
                  <a:lnTo>
                    <a:pt x="4464" y="9863"/>
                  </a:lnTo>
                  <a:cubicBezTo>
                    <a:pt x="4755" y="7248"/>
                    <a:pt x="5085" y="3749"/>
                    <a:pt x="5270" y="1728"/>
                  </a:cubicBezTo>
                  <a:cubicBezTo>
                    <a:pt x="5270" y="1662"/>
                    <a:pt x="5283" y="1596"/>
                    <a:pt x="5283" y="1543"/>
                  </a:cubicBezTo>
                  <a:cubicBezTo>
                    <a:pt x="5362" y="645"/>
                    <a:pt x="5415" y="91"/>
                    <a:pt x="5415" y="91"/>
                  </a:cubicBezTo>
                  <a:cubicBezTo>
                    <a:pt x="5268" y="28"/>
                    <a:pt x="5080" y="1"/>
                    <a:pt x="48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7"/>
            <p:cNvSpPr/>
            <p:nvPr/>
          </p:nvSpPr>
          <p:spPr>
            <a:xfrm flipH="1">
              <a:off x="1457039" y="2980273"/>
              <a:ext cx="741234" cy="1222027"/>
            </a:xfrm>
            <a:custGeom>
              <a:rect b="b" l="l" r="r" t="t"/>
              <a:pathLst>
                <a:path extrusionOk="0" h="18900" w="11464">
                  <a:moveTo>
                    <a:pt x="4305" y="0"/>
                  </a:moveTo>
                  <a:cubicBezTo>
                    <a:pt x="4081" y="343"/>
                    <a:pt x="3777" y="555"/>
                    <a:pt x="3460" y="713"/>
                  </a:cubicBezTo>
                  <a:cubicBezTo>
                    <a:pt x="3421" y="726"/>
                    <a:pt x="3394" y="753"/>
                    <a:pt x="3355" y="766"/>
                  </a:cubicBezTo>
                  <a:cubicBezTo>
                    <a:pt x="2377" y="1175"/>
                    <a:pt x="1255" y="1096"/>
                    <a:pt x="1017" y="2272"/>
                  </a:cubicBezTo>
                  <a:cubicBezTo>
                    <a:pt x="872" y="2998"/>
                    <a:pt x="1440" y="4517"/>
                    <a:pt x="1374" y="7581"/>
                  </a:cubicBezTo>
                  <a:cubicBezTo>
                    <a:pt x="1374" y="7805"/>
                    <a:pt x="1360" y="8030"/>
                    <a:pt x="1347" y="8281"/>
                  </a:cubicBezTo>
                  <a:cubicBezTo>
                    <a:pt x="1334" y="8505"/>
                    <a:pt x="1321" y="8730"/>
                    <a:pt x="1308" y="8981"/>
                  </a:cubicBezTo>
                  <a:cubicBezTo>
                    <a:pt x="1294" y="9205"/>
                    <a:pt x="1268" y="9430"/>
                    <a:pt x="1241" y="9667"/>
                  </a:cubicBezTo>
                  <a:cubicBezTo>
                    <a:pt x="1228" y="9879"/>
                    <a:pt x="1202" y="10090"/>
                    <a:pt x="1175" y="10314"/>
                  </a:cubicBezTo>
                  <a:cubicBezTo>
                    <a:pt x="1149" y="10539"/>
                    <a:pt x="1123" y="10777"/>
                    <a:pt x="1083" y="11014"/>
                  </a:cubicBezTo>
                  <a:cubicBezTo>
                    <a:pt x="898" y="12282"/>
                    <a:pt x="423" y="15240"/>
                    <a:pt x="0" y="16878"/>
                  </a:cubicBezTo>
                  <a:cubicBezTo>
                    <a:pt x="1264" y="18067"/>
                    <a:pt x="3627" y="18900"/>
                    <a:pt x="6116" y="18900"/>
                  </a:cubicBezTo>
                  <a:cubicBezTo>
                    <a:pt x="7553" y="18900"/>
                    <a:pt x="9033" y="18622"/>
                    <a:pt x="10367" y="17974"/>
                  </a:cubicBezTo>
                  <a:cubicBezTo>
                    <a:pt x="10763" y="16878"/>
                    <a:pt x="11212" y="12982"/>
                    <a:pt x="11331" y="11807"/>
                  </a:cubicBezTo>
                  <a:cubicBezTo>
                    <a:pt x="11345" y="11582"/>
                    <a:pt x="11371" y="11345"/>
                    <a:pt x="11384" y="11120"/>
                  </a:cubicBezTo>
                  <a:cubicBezTo>
                    <a:pt x="11463" y="9997"/>
                    <a:pt x="11437" y="8875"/>
                    <a:pt x="11384" y="7699"/>
                  </a:cubicBezTo>
                  <a:lnTo>
                    <a:pt x="11371" y="7501"/>
                  </a:lnTo>
                  <a:cubicBezTo>
                    <a:pt x="11331" y="6537"/>
                    <a:pt x="11252" y="5520"/>
                    <a:pt x="11186" y="4464"/>
                  </a:cubicBezTo>
                  <a:cubicBezTo>
                    <a:pt x="11054" y="2351"/>
                    <a:pt x="10354" y="1043"/>
                    <a:pt x="9126" y="845"/>
                  </a:cubicBezTo>
                  <a:cubicBezTo>
                    <a:pt x="8558" y="753"/>
                    <a:pt x="8109" y="594"/>
                    <a:pt x="7779" y="449"/>
                  </a:cubicBezTo>
                  <a:cubicBezTo>
                    <a:pt x="7739" y="423"/>
                    <a:pt x="7700" y="409"/>
                    <a:pt x="7660" y="383"/>
                  </a:cubicBezTo>
                  <a:cubicBezTo>
                    <a:pt x="7264" y="185"/>
                    <a:pt x="7039" y="0"/>
                    <a:pt x="70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7"/>
            <p:cNvSpPr/>
            <p:nvPr/>
          </p:nvSpPr>
          <p:spPr>
            <a:xfrm flipH="1">
              <a:off x="1675646" y="2439219"/>
              <a:ext cx="399648" cy="325938"/>
            </a:xfrm>
            <a:custGeom>
              <a:rect b="b" l="l" r="r" t="t"/>
              <a:pathLst>
                <a:path extrusionOk="0" h="5041" w="6181">
                  <a:moveTo>
                    <a:pt x="924" y="1"/>
                  </a:moveTo>
                  <a:cubicBezTo>
                    <a:pt x="849" y="1"/>
                    <a:pt x="774" y="15"/>
                    <a:pt x="700" y="48"/>
                  </a:cubicBezTo>
                  <a:cubicBezTo>
                    <a:pt x="105" y="312"/>
                    <a:pt x="858" y="1171"/>
                    <a:pt x="858" y="1171"/>
                  </a:cubicBezTo>
                  <a:cubicBezTo>
                    <a:pt x="858" y="1171"/>
                    <a:pt x="781" y="1157"/>
                    <a:pt x="674" y="1157"/>
                  </a:cubicBezTo>
                  <a:cubicBezTo>
                    <a:pt x="420" y="1157"/>
                    <a:pt x="1" y="1235"/>
                    <a:pt x="66" y="1765"/>
                  </a:cubicBezTo>
                  <a:cubicBezTo>
                    <a:pt x="172" y="2531"/>
                    <a:pt x="1030" y="2861"/>
                    <a:pt x="1030" y="2861"/>
                  </a:cubicBezTo>
                  <a:cubicBezTo>
                    <a:pt x="1030" y="2861"/>
                    <a:pt x="766" y="3284"/>
                    <a:pt x="898" y="3984"/>
                  </a:cubicBezTo>
                  <a:cubicBezTo>
                    <a:pt x="1030" y="4670"/>
                    <a:pt x="1320" y="4710"/>
                    <a:pt x="1320" y="4710"/>
                  </a:cubicBezTo>
                  <a:lnTo>
                    <a:pt x="5018" y="5040"/>
                  </a:lnTo>
                  <a:cubicBezTo>
                    <a:pt x="5018" y="5040"/>
                    <a:pt x="5784" y="5040"/>
                    <a:pt x="5982" y="4076"/>
                  </a:cubicBezTo>
                  <a:cubicBezTo>
                    <a:pt x="6180" y="3125"/>
                    <a:pt x="5520" y="2729"/>
                    <a:pt x="5520" y="2729"/>
                  </a:cubicBezTo>
                  <a:cubicBezTo>
                    <a:pt x="5520" y="2729"/>
                    <a:pt x="5943" y="2003"/>
                    <a:pt x="5388" y="1633"/>
                  </a:cubicBezTo>
                  <a:cubicBezTo>
                    <a:pt x="4873" y="1303"/>
                    <a:pt x="3275" y="1144"/>
                    <a:pt x="3275" y="1144"/>
                  </a:cubicBezTo>
                  <a:cubicBezTo>
                    <a:pt x="3275" y="1144"/>
                    <a:pt x="3011" y="444"/>
                    <a:pt x="2707" y="246"/>
                  </a:cubicBezTo>
                  <a:cubicBezTo>
                    <a:pt x="2574" y="157"/>
                    <a:pt x="2464" y="122"/>
                    <a:pt x="2373" y="122"/>
                  </a:cubicBezTo>
                  <a:cubicBezTo>
                    <a:pt x="2005" y="122"/>
                    <a:pt x="1954" y="708"/>
                    <a:pt x="1954" y="708"/>
                  </a:cubicBezTo>
                  <a:cubicBezTo>
                    <a:pt x="1954" y="708"/>
                    <a:pt x="1449" y="1"/>
                    <a:pt x="924" y="1"/>
                  </a:cubicBezTo>
                  <a:close/>
                </a:path>
              </a:pathLst>
            </a:custGeom>
            <a:solidFill>
              <a:srgbClr val="203B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7"/>
            <p:cNvSpPr/>
            <p:nvPr/>
          </p:nvSpPr>
          <p:spPr>
            <a:xfrm flipH="1">
              <a:off x="1743989" y="2839385"/>
              <a:ext cx="178519" cy="185761"/>
            </a:xfrm>
            <a:custGeom>
              <a:rect b="b" l="l" r="r" t="t"/>
              <a:pathLst>
                <a:path extrusionOk="0" h="2873" w="2761">
                  <a:moveTo>
                    <a:pt x="2761" y="0"/>
                  </a:moveTo>
                  <a:lnTo>
                    <a:pt x="331" y="1519"/>
                  </a:lnTo>
                  <a:lnTo>
                    <a:pt x="1" y="1717"/>
                  </a:lnTo>
                  <a:lnTo>
                    <a:pt x="1" y="2417"/>
                  </a:lnTo>
                  <a:cubicBezTo>
                    <a:pt x="80" y="2483"/>
                    <a:pt x="172" y="2536"/>
                    <a:pt x="252" y="2588"/>
                  </a:cubicBezTo>
                  <a:cubicBezTo>
                    <a:pt x="598" y="2798"/>
                    <a:pt x="953" y="2872"/>
                    <a:pt x="1282" y="2872"/>
                  </a:cubicBezTo>
                  <a:cubicBezTo>
                    <a:pt x="2098" y="2872"/>
                    <a:pt x="2761" y="2417"/>
                    <a:pt x="2761" y="2417"/>
                  </a:cubicBezTo>
                  <a:lnTo>
                    <a:pt x="2761" y="0"/>
                  </a:lnTo>
                  <a:close/>
                </a:path>
              </a:pathLst>
            </a:custGeom>
            <a:solidFill>
              <a:srgbClr val="FDB5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7"/>
            <p:cNvSpPr/>
            <p:nvPr/>
          </p:nvSpPr>
          <p:spPr>
            <a:xfrm flipH="1">
              <a:off x="1678233" y="2949496"/>
              <a:ext cx="169144" cy="182787"/>
            </a:xfrm>
            <a:custGeom>
              <a:rect b="b" l="l" r="r" t="t"/>
              <a:pathLst>
                <a:path extrusionOk="0" h="2827" w="2616">
                  <a:moveTo>
                    <a:pt x="1586" y="1"/>
                  </a:moveTo>
                  <a:cubicBezTo>
                    <a:pt x="1005" y="912"/>
                    <a:pt x="1" y="1163"/>
                    <a:pt x="1" y="1163"/>
                  </a:cubicBezTo>
                  <a:lnTo>
                    <a:pt x="1" y="2827"/>
                  </a:lnTo>
                  <a:cubicBezTo>
                    <a:pt x="1137" y="2616"/>
                    <a:pt x="1823" y="1889"/>
                    <a:pt x="2616" y="1070"/>
                  </a:cubicBezTo>
                  <a:cubicBezTo>
                    <a:pt x="2405" y="146"/>
                    <a:pt x="1586" y="1"/>
                    <a:pt x="15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7"/>
            <p:cNvSpPr/>
            <p:nvPr/>
          </p:nvSpPr>
          <p:spPr>
            <a:xfrm flipH="1">
              <a:off x="1847312" y="2964885"/>
              <a:ext cx="141794" cy="167398"/>
            </a:xfrm>
            <a:custGeom>
              <a:rect b="b" l="l" r="r" t="t"/>
              <a:pathLst>
                <a:path extrusionOk="0" h="2589" w="2193">
                  <a:moveTo>
                    <a:pt x="1004" y="0"/>
                  </a:moveTo>
                  <a:cubicBezTo>
                    <a:pt x="1004" y="0"/>
                    <a:pt x="278" y="159"/>
                    <a:pt x="1" y="1083"/>
                  </a:cubicBezTo>
                  <a:cubicBezTo>
                    <a:pt x="727" y="1981"/>
                    <a:pt x="1123" y="2312"/>
                    <a:pt x="2193" y="2589"/>
                  </a:cubicBezTo>
                  <a:lnTo>
                    <a:pt x="2193" y="925"/>
                  </a:lnTo>
                  <a:cubicBezTo>
                    <a:pt x="2193" y="925"/>
                    <a:pt x="1599" y="912"/>
                    <a:pt x="10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7"/>
            <p:cNvSpPr/>
            <p:nvPr/>
          </p:nvSpPr>
          <p:spPr>
            <a:xfrm flipH="1">
              <a:off x="1763581" y="3161250"/>
              <a:ext cx="187119" cy="838608"/>
            </a:xfrm>
            <a:custGeom>
              <a:rect b="b" l="l" r="r" t="t"/>
              <a:pathLst>
                <a:path extrusionOk="0" h="12970" w="2894">
                  <a:moveTo>
                    <a:pt x="1308" y="1"/>
                  </a:moveTo>
                  <a:lnTo>
                    <a:pt x="1295" y="133"/>
                  </a:lnTo>
                  <a:lnTo>
                    <a:pt x="1256" y="397"/>
                  </a:lnTo>
                  <a:lnTo>
                    <a:pt x="1176" y="991"/>
                  </a:lnTo>
                  <a:lnTo>
                    <a:pt x="1150" y="1255"/>
                  </a:lnTo>
                  <a:lnTo>
                    <a:pt x="1071" y="1850"/>
                  </a:lnTo>
                  <a:lnTo>
                    <a:pt x="1031" y="2114"/>
                  </a:lnTo>
                  <a:lnTo>
                    <a:pt x="952" y="2708"/>
                  </a:lnTo>
                  <a:lnTo>
                    <a:pt x="912" y="2972"/>
                  </a:lnTo>
                  <a:lnTo>
                    <a:pt x="833" y="3580"/>
                  </a:lnTo>
                  <a:lnTo>
                    <a:pt x="807" y="3844"/>
                  </a:lnTo>
                  <a:lnTo>
                    <a:pt x="727" y="4438"/>
                  </a:lnTo>
                  <a:lnTo>
                    <a:pt x="688" y="4702"/>
                  </a:lnTo>
                  <a:lnTo>
                    <a:pt x="608" y="5297"/>
                  </a:lnTo>
                  <a:lnTo>
                    <a:pt x="582" y="5561"/>
                  </a:lnTo>
                  <a:lnTo>
                    <a:pt x="503" y="6155"/>
                  </a:lnTo>
                  <a:lnTo>
                    <a:pt x="463" y="6419"/>
                  </a:lnTo>
                  <a:lnTo>
                    <a:pt x="384" y="7027"/>
                  </a:lnTo>
                  <a:lnTo>
                    <a:pt x="344" y="7291"/>
                  </a:lnTo>
                  <a:lnTo>
                    <a:pt x="265" y="7885"/>
                  </a:lnTo>
                  <a:lnTo>
                    <a:pt x="239" y="8149"/>
                  </a:lnTo>
                  <a:lnTo>
                    <a:pt x="159" y="8744"/>
                  </a:lnTo>
                  <a:lnTo>
                    <a:pt x="120" y="9008"/>
                  </a:lnTo>
                  <a:lnTo>
                    <a:pt x="41" y="9602"/>
                  </a:lnTo>
                  <a:lnTo>
                    <a:pt x="14" y="9866"/>
                  </a:lnTo>
                  <a:lnTo>
                    <a:pt x="1" y="9879"/>
                  </a:lnTo>
                  <a:lnTo>
                    <a:pt x="476" y="11015"/>
                  </a:lnTo>
                  <a:lnTo>
                    <a:pt x="688" y="11530"/>
                  </a:lnTo>
                  <a:lnTo>
                    <a:pt x="1282" y="12970"/>
                  </a:lnTo>
                  <a:lnTo>
                    <a:pt x="1573" y="12402"/>
                  </a:lnTo>
                  <a:lnTo>
                    <a:pt x="1678" y="12217"/>
                  </a:lnTo>
                  <a:lnTo>
                    <a:pt x="1903" y="11768"/>
                  </a:lnTo>
                  <a:lnTo>
                    <a:pt x="2008" y="11570"/>
                  </a:lnTo>
                  <a:lnTo>
                    <a:pt x="2233" y="11121"/>
                  </a:lnTo>
                  <a:lnTo>
                    <a:pt x="2339" y="10923"/>
                  </a:lnTo>
                  <a:lnTo>
                    <a:pt x="2563" y="10487"/>
                  </a:lnTo>
                  <a:lnTo>
                    <a:pt x="2563" y="10474"/>
                  </a:lnTo>
                  <a:lnTo>
                    <a:pt x="2669" y="10289"/>
                  </a:lnTo>
                  <a:lnTo>
                    <a:pt x="2893" y="9866"/>
                  </a:lnTo>
                  <a:lnTo>
                    <a:pt x="2880" y="9813"/>
                  </a:lnTo>
                  <a:lnTo>
                    <a:pt x="2854" y="9483"/>
                  </a:lnTo>
                  <a:lnTo>
                    <a:pt x="2774" y="8730"/>
                  </a:lnTo>
                  <a:lnTo>
                    <a:pt x="2735" y="8400"/>
                  </a:lnTo>
                  <a:lnTo>
                    <a:pt x="2669" y="7647"/>
                  </a:lnTo>
                  <a:lnTo>
                    <a:pt x="2629" y="7317"/>
                  </a:lnTo>
                  <a:lnTo>
                    <a:pt x="2550" y="6565"/>
                  </a:lnTo>
                  <a:lnTo>
                    <a:pt x="2523" y="6234"/>
                  </a:lnTo>
                  <a:lnTo>
                    <a:pt x="2444" y="5482"/>
                  </a:lnTo>
                  <a:lnTo>
                    <a:pt x="2405" y="5138"/>
                  </a:lnTo>
                  <a:lnTo>
                    <a:pt x="2325" y="4385"/>
                  </a:lnTo>
                  <a:lnTo>
                    <a:pt x="2299" y="4055"/>
                  </a:lnTo>
                  <a:lnTo>
                    <a:pt x="2220" y="3303"/>
                  </a:lnTo>
                  <a:lnTo>
                    <a:pt x="2180" y="2972"/>
                  </a:lnTo>
                  <a:lnTo>
                    <a:pt x="2114" y="2220"/>
                  </a:lnTo>
                  <a:lnTo>
                    <a:pt x="2074" y="1889"/>
                  </a:lnTo>
                  <a:lnTo>
                    <a:pt x="1995" y="1137"/>
                  </a:lnTo>
                  <a:lnTo>
                    <a:pt x="1969" y="793"/>
                  </a:lnTo>
                  <a:lnTo>
                    <a:pt x="1890" y="14"/>
                  </a:lnTo>
                  <a:lnTo>
                    <a:pt x="13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7"/>
            <p:cNvSpPr/>
            <p:nvPr/>
          </p:nvSpPr>
          <p:spPr>
            <a:xfrm flipH="1">
              <a:off x="1797784" y="3054565"/>
              <a:ext cx="97374" cy="135781"/>
            </a:xfrm>
            <a:custGeom>
              <a:rect b="b" l="l" r="r" t="t"/>
              <a:pathLst>
                <a:path extrusionOk="0" h="2100" w="1506">
                  <a:moveTo>
                    <a:pt x="740" y="0"/>
                  </a:moveTo>
                  <a:lnTo>
                    <a:pt x="0" y="951"/>
                  </a:lnTo>
                  <a:lnTo>
                    <a:pt x="740" y="2100"/>
                  </a:lnTo>
                  <a:lnTo>
                    <a:pt x="1506" y="951"/>
                  </a:lnTo>
                  <a:lnTo>
                    <a:pt x="7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7"/>
            <p:cNvSpPr/>
            <p:nvPr/>
          </p:nvSpPr>
          <p:spPr>
            <a:xfrm flipH="1">
              <a:off x="1671379" y="3012861"/>
              <a:ext cx="324516" cy="153820"/>
            </a:xfrm>
            <a:custGeom>
              <a:rect b="b" l="l" r="r" t="t"/>
              <a:pathLst>
                <a:path extrusionOk="0" h="2379" w="5019">
                  <a:moveTo>
                    <a:pt x="4917" y="1"/>
                  </a:moveTo>
                  <a:cubicBezTo>
                    <a:pt x="4885" y="1"/>
                    <a:pt x="4853" y="22"/>
                    <a:pt x="4834" y="51"/>
                  </a:cubicBezTo>
                  <a:cubicBezTo>
                    <a:pt x="4834" y="64"/>
                    <a:pt x="4226" y="1543"/>
                    <a:pt x="3526" y="2164"/>
                  </a:cubicBezTo>
                  <a:lnTo>
                    <a:pt x="2364" y="592"/>
                  </a:lnTo>
                  <a:cubicBezTo>
                    <a:pt x="2351" y="566"/>
                    <a:pt x="2324" y="553"/>
                    <a:pt x="2298" y="553"/>
                  </a:cubicBezTo>
                  <a:cubicBezTo>
                    <a:pt x="2272" y="553"/>
                    <a:pt x="2245" y="579"/>
                    <a:pt x="2232" y="592"/>
                  </a:cubicBezTo>
                  <a:lnTo>
                    <a:pt x="1149" y="2124"/>
                  </a:lnTo>
                  <a:cubicBezTo>
                    <a:pt x="977" y="1834"/>
                    <a:pt x="542" y="1041"/>
                    <a:pt x="185" y="302"/>
                  </a:cubicBezTo>
                  <a:cubicBezTo>
                    <a:pt x="165" y="272"/>
                    <a:pt x="130" y="257"/>
                    <a:pt x="98" y="257"/>
                  </a:cubicBezTo>
                  <a:cubicBezTo>
                    <a:pt x="87" y="257"/>
                    <a:pt x="76" y="259"/>
                    <a:pt x="66" y="262"/>
                  </a:cubicBezTo>
                  <a:cubicBezTo>
                    <a:pt x="26" y="288"/>
                    <a:pt x="0" y="341"/>
                    <a:pt x="26" y="381"/>
                  </a:cubicBezTo>
                  <a:cubicBezTo>
                    <a:pt x="489" y="1305"/>
                    <a:pt x="1057" y="2322"/>
                    <a:pt x="1057" y="2335"/>
                  </a:cubicBezTo>
                  <a:cubicBezTo>
                    <a:pt x="1070" y="2362"/>
                    <a:pt x="1096" y="2375"/>
                    <a:pt x="1136" y="2375"/>
                  </a:cubicBezTo>
                  <a:cubicBezTo>
                    <a:pt x="1141" y="2378"/>
                    <a:pt x="1146" y="2379"/>
                    <a:pt x="1151" y="2379"/>
                  </a:cubicBezTo>
                  <a:cubicBezTo>
                    <a:pt x="1172" y="2379"/>
                    <a:pt x="1191" y="2359"/>
                    <a:pt x="1202" y="2349"/>
                  </a:cubicBezTo>
                  <a:lnTo>
                    <a:pt x="2298" y="790"/>
                  </a:lnTo>
                  <a:lnTo>
                    <a:pt x="3434" y="2349"/>
                  </a:lnTo>
                  <a:cubicBezTo>
                    <a:pt x="3447" y="2362"/>
                    <a:pt x="3473" y="2375"/>
                    <a:pt x="3500" y="2375"/>
                  </a:cubicBezTo>
                  <a:lnTo>
                    <a:pt x="3513" y="2375"/>
                  </a:lnTo>
                  <a:cubicBezTo>
                    <a:pt x="3526" y="2375"/>
                    <a:pt x="3553" y="2375"/>
                    <a:pt x="3566" y="2362"/>
                  </a:cubicBezTo>
                  <a:cubicBezTo>
                    <a:pt x="4332" y="1754"/>
                    <a:pt x="4979" y="183"/>
                    <a:pt x="5005" y="117"/>
                  </a:cubicBezTo>
                  <a:cubicBezTo>
                    <a:pt x="5019" y="77"/>
                    <a:pt x="4992" y="24"/>
                    <a:pt x="4952" y="11"/>
                  </a:cubicBezTo>
                  <a:cubicBezTo>
                    <a:pt x="4941" y="4"/>
                    <a:pt x="4929" y="1"/>
                    <a:pt x="4917" y="1"/>
                  </a:cubicBezTo>
                  <a:close/>
                </a:path>
              </a:pathLst>
            </a:custGeom>
            <a:solidFill>
              <a:srgbClr val="D083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7"/>
            <p:cNvSpPr/>
            <p:nvPr/>
          </p:nvSpPr>
          <p:spPr>
            <a:xfrm flipH="1">
              <a:off x="1841299" y="3023788"/>
              <a:ext cx="11186" cy="36790"/>
            </a:xfrm>
            <a:custGeom>
              <a:rect b="b" l="l" r="r" t="t"/>
              <a:pathLst>
                <a:path extrusionOk="0" h="569" w="173">
                  <a:moveTo>
                    <a:pt x="80" y="1"/>
                  </a:moveTo>
                  <a:cubicBezTo>
                    <a:pt x="40" y="1"/>
                    <a:pt x="1" y="40"/>
                    <a:pt x="1" y="80"/>
                  </a:cubicBezTo>
                  <a:lnTo>
                    <a:pt x="1" y="476"/>
                  </a:lnTo>
                  <a:cubicBezTo>
                    <a:pt x="1" y="529"/>
                    <a:pt x="40" y="569"/>
                    <a:pt x="80" y="569"/>
                  </a:cubicBezTo>
                  <a:cubicBezTo>
                    <a:pt x="133" y="569"/>
                    <a:pt x="172" y="529"/>
                    <a:pt x="172" y="476"/>
                  </a:cubicBezTo>
                  <a:lnTo>
                    <a:pt x="172" y="80"/>
                  </a:lnTo>
                  <a:cubicBezTo>
                    <a:pt x="172" y="40"/>
                    <a:pt x="133" y="1"/>
                    <a:pt x="80" y="1"/>
                  </a:cubicBezTo>
                  <a:close/>
                </a:path>
              </a:pathLst>
            </a:custGeom>
            <a:solidFill>
              <a:srgbClr val="D083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7"/>
            <p:cNvSpPr/>
            <p:nvPr/>
          </p:nvSpPr>
          <p:spPr>
            <a:xfrm flipH="1">
              <a:off x="1977920" y="2738131"/>
              <a:ext cx="53601" cy="95564"/>
            </a:xfrm>
            <a:custGeom>
              <a:rect b="b" l="l" r="r" t="t"/>
              <a:pathLst>
                <a:path extrusionOk="0" h="1478" w="829">
                  <a:moveTo>
                    <a:pt x="468" y="0"/>
                  </a:moveTo>
                  <a:cubicBezTo>
                    <a:pt x="376" y="0"/>
                    <a:pt x="283" y="52"/>
                    <a:pt x="208" y="206"/>
                  </a:cubicBezTo>
                  <a:cubicBezTo>
                    <a:pt x="0" y="633"/>
                    <a:pt x="131" y="1478"/>
                    <a:pt x="622" y="1478"/>
                  </a:cubicBezTo>
                  <a:cubicBezTo>
                    <a:pt x="662" y="1478"/>
                    <a:pt x="704" y="1472"/>
                    <a:pt x="749" y="1460"/>
                  </a:cubicBezTo>
                  <a:lnTo>
                    <a:pt x="828" y="206"/>
                  </a:lnTo>
                  <a:cubicBezTo>
                    <a:pt x="828" y="206"/>
                    <a:pt x="652" y="0"/>
                    <a:pt x="468" y="0"/>
                  </a:cubicBezTo>
                  <a:close/>
                </a:path>
              </a:pathLst>
            </a:custGeom>
            <a:solidFill>
              <a:srgbClr val="E475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7"/>
            <p:cNvSpPr/>
            <p:nvPr/>
          </p:nvSpPr>
          <p:spPr>
            <a:xfrm flipH="1">
              <a:off x="1722588" y="2575453"/>
              <a:ext cx="282747" cy="374108"/>
            </a:xfrm>
            <a:custGeom>
              <a:rect b="b" l="l" r="r" t="t"/>
              <a:pathLst>
                <a:path extrusionOk="0" h="5786" w="4373">
                  <a:moveTo>
                    <a:pt x="2116" y="1"/>
                  </a:moveTo>
                  <a:cubicBezTo>
                    <a:pt x="1400" y="1"/>
                    <a:pt x="778" y="199"/>
                    <a:pt x="410" y="595"/>
                  </a:cubicBezTo>
                  <a:cubicBezTo>
                    <a:pt x="397" y="622"/>
                    <a:pt x="384" y="635"/>
                    <a:pt x="371" y="648"/>
                  </a:cubicBezTo>
                  <a:cubicBezTo>
                    <a:pt x="212" y="846"/>
                    <a:pt x="120" y="1084"/>
                    <a:pt x="93" y="1348"/>
                  </a:cubicBezTo>
                  <a:lnTo>
                    <a:pt x="40" y="2854"/>
                  </a:lnTo>
                  <a:lnTo>
                    <a:pt x="27" y="3224"/>
                  </a:lnTo>
                  <a:lnTo>
                    <a:pt x="1" y="4359"/>
                  </a:lnTo>
                  <a:cubicBezTo>
                    <a:pt x="1" y="4359"/>
                    <a:pt x="1" y="5786"/>
                    <a:pt x="1480" y="5786"/>
                  </a:cubicBezTo>
                  <a:cubicBezTo>
                    <a:pt x="2972" y="5786"/>
                    <a:pt x="3976" y="4623"/>
                    <a:pt x="4029" y="4571"/>
                  </a:cubicBezTo>
                  <a:lnTo>
                    <a:pt x="4055" y="4267"/>
                  </a:lnTo>
                  <a:lnTo>
                    <a:pt x="4134" y="2695"/>
                  </a:lnTo>
                  <a:lnTo>
                    <a:pt x="4174" y="1863"/>
                  </a:lnTo>
                  <a:cubicBezTo>
                    <a:pt x="4174" y="1863"/>
                    <a:pt x="4372" y="358"/>
                    <a:pt x="2933" y="80"/>
                  </a:cubicBezTo>
                  <a:cubicBezTo>
                    <a:pt x="2653" y="27"/>
                    <a:pt x="2378" y="1"/>
                    <a:pt x="2116" y="1"/>
                  </a:cubicBezTo>
                  <a:close/>
                </a:path>
              </a:pathLst>
            </a:custGeom>
            <a:solidFill>
              <a:srgbClr val="FDB5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7"/>
            <p:cNvSpPr/>
            <p:nvPr/>
          </p:nvSpPr>
          <p:spPr>
            <a:xfrm flipH="1">
              <a:off x="1807224" y="2662482"/>
              <a:ext cx="99896" cy="45260"/>
            </a:xfrm>
            <a:custGeom>
              <a:rect b="b" l="l" r="r" t="t"/>
              <a:pathLst>
                <a:path extrusionOk="0" h="700" w="1545">
                  <a:moveTo>
                    <a:pt x="445" y="1"/>
                  </a:moveTo>
                  <a:cubicBezTo>
                    <a:pt x="433" y="1"/>
                    <a:pt x="421" y="1"/>
                    <a:pt x="410" y="2"/>
                  </a:cubicBezTo>
                  <a:cubicBezTo>
                    <a:pt x="119" y="29"/>
                    <a:pt x="1" y="332"/>
                    <a:pt x="199" y="438"/>
                  </a:cubicBezTo>
                  <a:cubicBezTo>
                    <a:pt x="199" y="438"/>
                    <a:pt x="550" y="700"/>
                    <a:pt x="882" y="700"/>
                  </a:cubicBezTo>
                  <a:cubicBezTo>
                    <a:pt x="991" y="700"/>
                    <a:pt x="1098" y="672"/>
                    <a:pt x="1189" y="597"/>
                  </a:cubicBezTo>
                  <a:cubicBezTo>
                    <a:pt x="1545" y="317"/>
                    <a:pt x="764" y="1"/>
                    <a:pt x="445" y="1"/>
                  </a:cubicBezTo>
                  <a:close/>
                </a:path>
              </a:pathLst>
            </a:custGeom>
            <a:solidFill>
              <a:srgbClr val="203B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7"/>
            <p:cNvSpPr/>
            <p:nvPr/>
          </p:nvSpPr>
          <p:spPr>
            <a:xfrm flipH="1">
              <a:off x="1926711" y="2662482"/>
              <a:ext cx="99896" cy="45260"/>
            </a:xfrm>
            <a:custGeom>
              <a:rect b="b" l="l" r="r" t="t"/>
              <a:pathLst>
                <a:path extrusionOk="0" h="700" w="1545">
                  <a:moveTo>
                    <a:pt x="1101" y="1"/>
                  </a:moveTo>
                  <a:cubicBezTo>
                    <a:pt x="794" y="1"/>
                    <a:pt x="0" y="317"/>
                    <a:pt x="356" y="597"/>
                  </a:cubicBezTo>
                  <a:cubicBezTo>
                    <a:pt x="451" y="672"/>
                    <a:pt x="560" y="700"/>
                    <a:pt x="671" y="700"/>
                  </a:cubicBezTo>
                  <a:cubicBezTo>
                    <a:pt x="1008" y="700"/>
                    <a:pt x="1360" y="438"/>
                    <a:pt x="1360" y="438"/>
                  </a:cubicBezTo>
                  <a:cubicBezTo>
                    <a:pt x="1545" y="332"/>
                    <a:pt x="1426" y="29"/>
                    <a:pt x="1135" y="2"/>
                  </a:cubicBezTo>
                  <a:cubicBezTo>
                    <a:pt x="1125" y="1"/>
                    <a:pt x="1114" y="1"/>
                    <a:pt x="1101" y="1"/>
                  </a:cubicBezTo>
                  <a:close/>
                </a:path>
              </a:pathLst>
            </a:custGeom>
            <a:solidFill>
              <a:srgbClr val="203B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7"/>
            <p:cNvSpPr/>
            <p:nvPr/>
          </p:nvSpPr>
          <p:spPr>
            <a:xfrm flipH="1">
              <a:off x="1877184" y="2852704"/>
              <a:ext cx="43579" cy="16811"/>
            </a:xfrm>
            <a:custGeom>
              <a:rect b="b" l="l" r="r" t="t"/>
              <a:pathLst>
                <a:path extrusionOk="0" h="260" w="674">
                  <a:moveTo>
                    <a:pt x="596" y="0"/>
                  </a:moveTo>
                  <a:cubicBezTo>
                    <a:pt x="581" y="0"/>
                    <a:pt x="567" y="7"/>
                    <a:pt x="555" y="19"/>
                  </a:cubicBezTo>
                  <a:cubicBezTo>
                    <a:pt x="545" y="28"/>
                    <a:pt x="432" y="126"/>
                    <a:pt x="272" y="126"/>
                  </a:cubicBezTo>
                  <a:cubicBezTo>
                    <a:pt x="217" y="126"/>
                    <a:pt x="157" y="115"/>
                    <a:pt x="93" y="85"/>
                  </a:cubicBezTo>
                  <a:cubicBezTo>
                    <a:pt x="86" y="81"/>
                    <a:pt x="79" y="80"/>
                    <a:pt x="71" y="80"/>
                  </a:cubicBezTo>
                  <a:cubicBezTo>
                    <a:pt x="48" y="80"/>
                    <a:pt x="23" y="94"/>
                    <a:pt x="13" y="124"/>
                  </a:cubicBezTo>
                  <a:cubicBezTo>
                    <a:pt x="0" y="151"/>
                    <a:pt x="13" y="190"/>
                    <a:pt x="40" y="217"/>
                  </a:cubicBezTo>
                  <a:cubicBezTo>
                    <a:pt x="106" y="243"/>
                    <a:pt x="159" y="256"/>
                    <a:pt x="212" y="256"/>
                  </a:cubicBezTo>
                  <a:cubicBezTo>
                    <a:pt x="230" y="258"/>
                    <a:pt x="248" y="259"/>
                    <a:pt x="265" y="259"/>
                  </a:cubicBezTo>
                  <a:cubicBezTo>
                    <a:pt x="477" y="259"/>
                    <a:pt x="635" y="124"/>
                    <a:pt x="647" y="124"/>
                  </a:cubicBezTo>
                  <a:cubicBezTo>
                    <a:pt x="674" y="98"/>
                    <a:pt x="674" y="58"/>
                    <a:pt x="647" y="32"/>
                  </a:cubicBezTo>
                  <a:cubicBezTo>
                    <a:pt x="633" y="10"/>
                    <a:pt x="614" y="0"/>
                    <a:pt x="596" y="0"/>
                  </a:cubicBezTo>
                  <a:close/>
                </a:path>
              </a:pathLst>
            </a:custGeom>
            <a:solidFill>
              <a:srgbClr val="E475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7"/>
            <p:cNvSpPr/>
            <p:nvPr/>
          </p:nvSpPr>
          <p:spPr>
            <a:xfrm flipH="1">
              <a:off x="1864382" y="2802659"/>
              <a:ext cx="89680" cy="44549"/>
            </a:xfrm>
            <a:custGeom>
              <a:rect b="b" l="l" r="r" t="t"/>
              <a:pathLst>
                <a:path extrusionOk="0" h="689" w="1387">
                  <a:moveTo>
                    <a:pt x="1374" y="0"/>
                  </a:moveTo>
                  <a:cubicBezTo>
                    <a:pt x="1374" y="0"/>
                    <a:pt x="630" y="151"/>
                    <a:pt x="146" y="151"/>
                  </a:cubicBezTo>
                  <a:cubicBezTo>
                    <a:pt x="94" y="151"/>
                    <a:pt x="45" y="149"/>
                    <a:pt x="0" y="145"/>
                  </a:cubicBezTo>
                  <a:lnTo>
                    <a:pt x="0" y="145"/>
                  </a:lnTo>
                  <a:cubicBezTo>
                    <a:pt x="0" y="145"/>
                    <a:pt x="136" y="688"/>
                    <a:pt x="648" y="688"/>
                  </a:cubicBezTo>
                  <a:cubicBezTo>
                    <a:pt x="712" y="688"/>
                    <a:pt x="782" y="680"/>
                    <a:pt x="859" y="660"/>
                  </a:cubicBezTo>
                  <a:cubicBezTo>
                    <a:pt x="1387" y="515"/>
                    <a:pt x="1374" y="0"/>
                    <a:pt x="13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7"/>
            <p:cNvSpPr/>
            <p:nvPr/>
          </p:nvSpPr>
          <p:spPr>
            <a:xfrm flipH="1">
              <a:off x="1721296" y="2570587"/>
              <a:ext cx="258824" cy="196882"/>
            </a:xfrm>
            <a:custGeom>
              <a:rect b="b" l="l" r="r" t="t"/>
              <a:pathLst>
                <a:path extrusionOk="0" h="3045" w="4003">
                  <a:moveTo>
                    <a:pt x="1746" y="1"/>
                  </a:moveTo>
                  <a:cubicBezTo>
                    <a:pt x="1030" y="1"/>
                    <a:pt x="408" y="199"/>
                    <a:pt x="40" y="595"/>
                  </a:cubicBezTo>
                  <a:cubicBezTo>
                    <a:pt x="27" y="622"/>
                    <a:pt x="14" y="635"/>
                    <a:pt x="1" y="648"/>
                  </a:cubicBezTo>
                  <a:cubicBezTo>
                    <a:pt x="64" y="627"/>
                    <a:pt x="123" y="617"/>
                    <a:pt x="182" y="617"/>
                  </a:cubicBezTo>
                  <a:cubicBezTo>
                    <a:pt x="344" y="617"/>
                    <a:pt x="505" y="691"/>
                    <a:pt x="767" y="807"/>
                  </a:cubicBezTo>
                  <a:cubicBezTo>
                    <a:pt x="928" y="880"/>
                    <a:pt x="1096" y="910"/>
                    <a:pt x="1266" y="910"/>
                  </a:cubicBezTo>
                  <a:cubicBezTo>
                    <a:pt x="1651" y="910"/>
                    <a:pt x="2047" y="752"/>
                    <a:pt x="2404" y="569"/>
                  </a:cubicBezTo>
                  <a:cubicBezTo>
                    <a:pt x="2533" y="505"/>
                    <a:pt x="2649" y="478"/>
                    <a:pt x="2748" y="478"/>
                  </a:cubicBezTo>
                  <a:cubicBezTo>
                    <a:pt x="3052" y="478"/>
                    <a:pt x="3194" y="733"/>
                    <a:pt x="3064" y="912"/>
                  </a:cubicBezTo>
                  <a:cubicBezTo>
                    <a:pt x="2893" y="1150"/>
                    <a:pt x="2906" y="1348"/>
                    <a:pt x="3104" y="1665"/>
                  </a:cubicBezTo>
                  <a:cubicBezTo>
                    <a:pt x="3302" y="1969"/>
                    <a:pt x="2734" y="2114"/>
                    <a:pt x="3051" y="2365"/>
                  </a:cubicBezTo>
                  <a:cubicBezTo>
                    <a:pt x="3183" y="2471"/>
                    <a:pt x="3170" y="2616"/>
                    <a:pt x="3117" y="2761"/>
                  </a:cubicBezTo>
                  <a:cubicBezTo>
                    <a:pt x="3070" y="2903"/>
                    <a:pt x="3171" y="3045"/>
                    <a:pt x="3306" y="3045"/>
                  </a:cubicBezTo>
                  <a:cubicBezTo>
                    <a:pt x="3322" y="3045"/>
                    <a:pt x="3338" y="3043"/>
                    <a:pt x="3355" y="3039"/>
                  </a:cubicBezTo>
                  <a:cubicBezTo>
                    <a:pt x="3527" y="2999"/>
                    <a:pt x="3764" y="2695"/>
                    <a:pt x="3764" y="2695"/>
                  </a:cubicBezTo>
                  <a:lnTo>
                    <a:pt x="3817" y="1863"/>
                  </a:lnTo>
                  <a:cubicBezTo>
                    <a:pt x="3817" y="1863"/>
                    <a:pt x="4002" y="358"/>
                    <a:pt x="2563" y="80"/>
                  </a:cubicBezTo>
                  <a:cubicBezTo>
                    <a:pt x="2283" y="27"/>
                    <a:pt x="2008" y="1"/>
                    <a:pt x="1746" y="1"/>
                  </a:cubicBezTo>
                  <a:close/>
                </a:path>
              </a:pathLst>
            </a:custGeom>
            <a:solidFill>
              <a:srgbClr val="203B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7"/>
            <p:cNvSpPr/>
            <p:nvPr/>
          </p:nvSpPr>
          <p:spPr>
            <a:xfrm flipH="1">
              <a:off x="1673836" y="2743110"/>
              <a:ext cx="83861" cy="108237"/>
            </a:xfrm>
            <a:custGeom>
              <a:rect b="b" l="l" r="r" t="t"/>
              <a:pathLst>
                <a:path extrusionOk="0" h="1674" w="1297">
                  <a:moveTo>
                    <a:pt x="618" y="0"/>
                  </a:moveTo>
                  <a:cubicBezTo>
                    <a:pt x="299" y="0"/>
                    <a:pt x="1" y="393"/>
                    <a:pt x="1" y="393"/>
                  </a:cubicBezTo>
                  <a:lnTo>
                    <a:pt x="1" y="1581"/>
                  </a:lnTo>
                  <a:cubicBezTo>
                    <a:pt x="99" y="1646"/>
                    <a:pt x="196" y="1674"/>
                    <a:pt x="290" y="1674"/>
                  </a:cubicBezTo>
                  <a:cubicBezTo>
                    <a:pt x="855" y="1674"/>
                    <a:pt x="1297" y="653"/>
                    <a:pt x="991" y="234"/>
                  </a:cubicBezTo>
                  <a:cubicBezTo>
                    <a:pt x="875" y="62"/>
                    <a:pt x="745" y="0"/>
                    <a:pt x="618" y="0"/>
                  </a:cubicBezTo>
                  <a:close/>
                </a:path>
              </a:pathLst>
            </a:custGeom>
            <a:solidFill>
              <a:srgbClr val="FDB5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7"/>
            <p:cNvSpPr/>
            <p:nvPr/>
          </p:nvSpPr>
          <p:spPr>
            <a:xfrm flipH="1">
              <a:off x="1708945" y="2768132"/>
              <a:ext cx="47911" cy="62718"/>
            </a:xfrm>
            <a:custGeom>
              <a:rect b="b" l="l" r="r" t="t"/>
              <a:pathLst>
                <a:path extrusionOk="0" h="970" w="741">
                  <a:moveTo>
                    <a:pt x="682" y="1"/>
                  </a:moveTo>
                  <a:cubicBezTo>
                    <a:pt x="675" y="1"/>
                    <a:pt x="668" y="2"/>
                    <a:pt x="661" y="6"/>
                  </a:cubicBezTo>
                  <a:cubicBezTo>
                    <a:pt x="635" y="19"/>
                    <a:pt x="80" y="244"/>
                    <a:pt x="14" y="891"/>
                  </a:cubicBezTo>
                  <a:cubicBezTo>
                    <a:pt x="1" y="930"/>
                    <a:pt x="27" y="957"/>
                    <a:pt x="67" y="957"/>
                  </a:cubicBezTo>
                  <a:cubicBezTo>
                    <a:pt x="67" y="970"/>
                    <a:pt x="67" y="970"/>
                    <a:pt x="67" y="970"/>
                  </a:cubicBezTo>
                  <a:cubicBezTo>
                    <a:pt x="93" y="970"/>
                    <a:pt x="120" y="944"/>
                    <a:pt x="120" y="917"/>
                  </a:cubicBezTo>
                  <a:cubicBezTo>
                    <a:pt x="186" y="323"/>
                    <a:pt x="674" y="125"/>
                    <a:pt x="701" y="112"/>
                  </a:cubicBezTo>
                  <a:cubicBezTo>
                    <a:pt x="727" y="98"/>
                    <a:pt x="740" y="72"/>
                    <a:pt x="727" y="32"/>
                  </a:cubicBezTo>
                  <a:cubicBezTo>
                    <a:pt x="718" y="13"/>
                    <a:pt x="701" y="1"/>
                    <a:pt x="682" y="1"/>
                  </a:cubicBezTo>
                  <a:close/>
                </a:path>
              </a:pathLst>
            </a:custGeom>
            <a:solidFill>
              <a:srgbClr val="3636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7"/>
            <p:cNvSpPr/>
            <p:nvPr/>
          </p:nvSpPr>
          <p:spPr>
            <a:xfrm flipH="1">
              <a:off x="1712372" y="2791150"/>
              <a:ext cx="32523" cy="16682"/>
            </a:xfrm>
            <a:custGeom>
              <a:rect b="b" l="l" r="r" t="t"/>
              <a:pathLst>
                <a:path extrusionOk="0" h="258" w="503">
                  <a:moveTo>
                    <a:pt x="115" y="0"/>
                  </a:moveTo>
                  <a:cubicBezTo>
                    <a:pt x="95" y="0"/>
                    <a:pt x="74" y="2"/>
                    <a:pt x="54" y="6"/>
                  </a:cubicBezTo>
                  <a:cubicBezTo>
                    <a:pt x="27" y="20"/>
                    <a:pt x="1" y="46"/>
                    <a:pt x="14" y="86"/>
                  </a:cubicBezTo>
                  <a:cubicBezTo>
                    <a:pt x="27" y="112"/>
                    <a:pt x="54" y="125"/>
                    <a:pt x="93" y="125"/>
                  </a:cubicBezTo>
                  <a:cubicBezTo>
                    <a:pt x="103" y="122"/>
                    <a:pt x="114" y="121"/>
                    <a:pt x="126" y="121"/>
                  </a:cubicBezTo>
                  <a:cubicBezTo>
                    <a:pt x="219" y="121"/>
                    <a:pt x="350" y="209"/>
                    <a:pt x="397" y="244"/>
                  </a:cubicBezTo>
                  <a:cubicBezTo>
                    <a:pt x="410" y="244"/>
                    <a:pt x="423" y="257"/>
                    <a:pt x="437" y="257"/>
                  </a:cubicBezTo>
                  <a:cubicBezTo>
                    <a:pt x="450" y="257"/>
                    <a:pt x="463" y="244"/>
                    <a:pt x="476" y="231"/>
                  </a:cubicBezTo>
                  <a:cubicBezTo>
                    <a:pt x="503" y="205"/>
                    <a:pt x="489" y="165"/>
                    <a:pt x="463" y="152"/>
                  </a:cubicBezTo>
                  <a:cubicBezTo>
                    <a:pt x="451" y="128"/>
                    <a:pt x="283" y="0"/>
                    <a:pt x="115" y="0"/>
                  </a:cubicBezTo>
                  <a:close/>
                </a:path>
              </a:pathLst>
            </a:custGeom>
            <a:solidFill>
              <a:srgbClr val="3636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7"/>
            <p:cNvSpPr/>
            <p:nvPr/>
          </p:nvSpPr>
          <p:spPr>
            <a:xfrm flipH="1">
              <a:off x="1907123" y="2711614"/>
              <a:ext cx="40217" cy="87158"/>
            </a:xfrm>
            <a:custGeom>
              <a:rect b="b" l="l" r="r" t="t"/>
              <a:pathLst>
                <a:path extrusionOk="0" h="1348" w="622">
                  <a:moveTo>
                    <a:pt x="541" y="0"/>
                  </a:moveTo>
                  <a:cubicBezTo>
                    <a:pt x="524" y="0"/>
                    <a:pt x="506" y="15"/>
                    <a:pt x="489" y="41"/>
                  </a:cubicBezTo>
                  <a:cubicBezTo>
                    <a:pt x="489" y="41"/>
                    <a:pt x="252" y="556"/>
                    <a:pt x="14" y="1044"/>
                  </a:cubicBezTo>
                  <a:cubicBezTo>
                    <a:pt x="1" y="1057"/>
                    <a:pt x="1" y="1084"/>
                    <a:pt x="14" y="1097"/>
                  </a:cubicBezTo>
                  <a:cubicBezTo>
                    <a:pt x="14" y="1110"/>
                    <a:pt x="133" y="1348"/>
                    <a:pt x="489" y="1348"/>
                  </a:cubicBezTo>
                  <a:cubicBezTo>
                    <a:pt x="516" y="1348"/>
                    <a:pt x="542" y="1322"/>
                    <a:pt x="542" y="1295"/>
                  </a:cubicBezTo>
                  <a:cubicBezTo>
                    <a:pt x="542" y="1256"/>
                    <a:pt x="516" y="1229"/>
                    <a:pt x="489" y="1229"/>
                  </a:cubicBezTo>
                  <a:cubicBezTo>
                    <a:pt x="265" y="1229"/>
                    <a:pt x="159" y="1123"/>
                    <a:pt x="133" y="1071"/>
                  </a:cubicBezTo>
                  <a:cubicBezTo>
                    <a:pt x="371" y="582"/>
                    <a:pt x="595" y="93"/>
                    <a:pt x="608" y="93"/>
                  </a:cubicBezTo>
                  <a:cubicBezTo>
                    <a:pt x="621" y="54"/>
                    <a:pt x="608" y="27"/>
                    <a:pt x="569" y="14"/>
                  </a:cubicBezTo>
                  <a:cubicBezTo>
                    <a:pt x="559" y="5"/>
                    <a:pt x="550" y="0"/>
                    <a:pt x="541" y="0"/>
                  </a:cubicBezTo>
                  <a:close/>
                </a:path>
              </a:pathLst>
            </a:custGeom>
            <a:solidFill>
              <a:srgbClr val="F08F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7"/>
            <p:cNvSpPr/>
            <p:nvPr/>
          </p:nvSpPr>
          <p:spPr>
            <a:xfrm flipH="1">
              <a:off x="810658" y="2844299"/>
              <a:ext cx="244276" cy="318050"/>
            </a:xfrm>
            <a:custGeom>
              <a:rect b="b" l="l" r="r" t="t"/>
              <a:pathLst>
                <a:path extrusionOk="0" h="4919" w="3778">
                  <a:moveTo>
                    <a:pt x="1675" y="0"/>
                  </a:moveTo>
                  <a:cubicBezTo>
                    <a:pt x="1667" y="0"/>
                    <a:pt x="1660" y="1"/>
                    <a:pt x="1651" y="3"/>
                  </a:cubicBezTo>
                  <a:cubicBezTo>
                    <a:pt x="1374" y="96"/>
                    <a:pt x="1097" y="1707"/>
                    <a:pt x="1031" y="2143"/>
                  </a:cubicBezTo>
                  <a:cubicBezTo>
                    <a:pt x="1018" y="2209"/>
                    <a:pt x="1018" y="2248"/>
                    <a:pt x="1018" y="2248"/>
                  </a:cubicBezTo>
                  <a:lnTo>
                    <a:pt x="952" y="2248"/>
                  </a:lnTo>
                  <a:cubicBezTo>
                    <a:pt x="767" y="2262"/>
                    <a:pt x="225" y="2301"/>
                    <a:pt x="120" y="2684"/>
                  </a:cubicBezTo>
                  <a:cubicBezTo>
                    <a:pt x="1" y="3146"/>
                    <a:pt x="912" y="4348"/>
                    <a:pt x="912" y="4348"/>
                  </a:cubicBezTo>
                  <a:cubicBezTo>
                    <a:pt x="912" y="4348"/>
                    <a:pt x="1473" y="4919"/>
                    <a:pt x="2115" y="4919"/>
                  </a:cubicBezTo>
                  <a:cubicBezTo>
                    <a:pt x="2236" y="4919"/>
                    <a:pt x="2360" y="4898"/>
                    <a:pt x="2483" y="4850"/>
                  </a:cubicBezTo>
                  <a:cubicBezTo>
                    <a:pt x="3117" y="4586"/>
                    <a:pt x="3263" y="3714"/>
                    <a:pt x="3289" y="3384"/>
                  </a:cubicBezTo>
                  <a:cubicBezTo>
                    <a:pt x="3302" y="3305"/>
                    <a:pt x="3302" y="3252"/>
                    <a:pt x="3302" y="3252"/>
                  </a:cubicBezTo>
                  <a:cubicBezTo>
                    <a:pt x="3302" y="3252"/>
                    <a:pt x="3342" y="3226"/>
                    <a:pt x="3408" y="3186"/>
                  </a:cubicBezTo>
                  <a:cubicBezTo>
                    <a:pt x="3540" y="3080"/>
                    <a:pt x="3778" y="2882"/>
                    <a:pt x="3751" y="2631"/>
                  </a:cubicBezTo>
                  <a:cubicBezTo>
                    <a:pt x="3733" y="2472"/>
                    <a:pt x="3586" y="2429"/>
                    <a:pt x="3435" y="2429"/>
                  </a:cubicBezTo>
                  <a:cubicBezTo>
                    <a:pt x="3260" y="2429"/>
                    <a:pt x="3078" y="2486"/>
                    <a:pt x="3078" y="2486"/>
                  </a:cubicBezTo>
                  <a:cubicBezTo>
                    <a:pt x="3078" y="2486"/>
                    <a:pt x="3183" y="2063"/>
                    <a:pt x="2999" y="1945"/>
                  </a:cubicBezTo>
                  <a:cubicBezTo>
                    <a:pt x="2958" y="1919"/>
                    <a:pt x="2908" y="1908"/>
                    <a:pt x="2854" y="1908"/>
                  </a:cubicBezTo>
                  <a:cubicBezTo>
                    <a:pt x="2664" y="1908"/>
                    <a:pt x="2431" y="2037"/>
                    <a:pt x="2431" y="2037"/>
                  </a:cubicBezTo>
                  <a:cubicBezTo>
                    <a:pt x="2431" y="2037"/>
                    <a:pt x="2642" y="1522"/>
                    <a:pt x="2365" y="1403"/>
                  </a:cubicBezTo>
                  <a:cubicBezTo>
                    <a:pt x="2308" y="1376"/>
                    <a:pt x="2256" y="1365"/>
                    <a:pt x="2209" y="1365"/>
                  </a:cubicBezTo>
                  <a:cubicBezTo>
                    <a:pt x="1908" y="1365"/>
                    <a:pt x="1806" y="1844"/>
                    <a:pt x="1784" y="1879"/>
                  </a:cubicBezTo>
                  <a:cubicBezTo>
                    <a:pt x="1784" y="1840"/>
                    <a:pt x="1985" y="0"/>
                    <a:pt x="1675" y="0"/>
                  </a:cubicBezTo>
                  <a:close/>
                </a:path>
              </a:pathLst>
            </a:custGeom>
            <a:solidFill>
              <a:srgbClr val="FDB5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7"/>
            <p:cNvSpPr/>
            <p:nvPr/>
          </p:nvSpPr>
          <p:spPr>
            <a:xfrm flipH="1">
              <a:off x="951547" y="2982795"/>
              <a:ext cx="68343" cy="67244"/>
            </a:xfrm>
            <a:custGeom>
              <a:rect b="b" l="l" r="r" t="t"/>
              <a:pathLst>
                <a:path extrusionOk="0" h="1040" w="1057">
                  <a:moveTo>
                    <a:pt x="489" y="1"/>
                  </a:moveTo>
                  <a:cubicBezTo>
                    <a:pt x="476" y="67"/>
                    <a:pt x="476" y="106"/>
                    <a:pt x="476" y="106"/>
                  </a:cubicBezTo>
                  <a:lnTo>
                    <a:pt x="410" y="106"/>
                  </a:lnTo>
                  <a:cubicBezTo>
                    <a:pt x="594" y="172"/>
                    <a:pt x="925" y="344"/>
                    <a:pt x="925" y="621"/>
                  </a:cubicBezTo>
                  <a:cubicBezTo>
                    <a:pt x="925" y="674"/>
                    <a:pt x="898" y="727"/>
                    <a:pt x="845" y="767"/>
                  </a:cubicBezTo>
                  <a:cubicBezTo>
                    <a:pt x="721" y="881"/>
                    <a:pt x="452" y="906"/>
                    <a:pt x="258" y="906"/>
                  </a:cubicBezTo>
                  <a:cubicBezTo>
                    <a:pt x="183" y="906"/>
                    <a:pt x="120" y="902"/>
                    <a:pt x="79" y="899"/>
                  </a:cubicBezTo>
                  <a:cubicBezTo>
                    <a:pt x="40" y="899"/>
                    <a:pt x="0" y="912"/>
                    <a:pt x="0" y="952"/>
                  </a:cubicBezTo>
                  <a:cubicBezTo>
                    <a:pt x="0" y="991"/>
                    <a:pt x="27" y="1018"/>
                    <a:pt x="66" y="1031"/>
                  </a:cubicBezTo>
                  <a:cubicBezTo>
                    <a:pt x="74" y="1031"/>
                    <a:pt x="159" y="1039"/>
                    <a:pt x="277" y="1039"/>
                  </a:cubicBezTo>
                  <a:cubicBezTo>
                    <a:pt x="366" y="1039"/>
                    <a:pt x="474" y="1035"/>
                    <a:pt x="581" y="1018"/>
                  </a:cubicBezTo>
                  <a:cubicBezTo>
                    <a:pt x="713" y="991"/>
                    <a:pt x="845" y="952"/>
                    <a:pt x="938" y="872"/>
                  </a:cubicBezTo>
                  <a:cubicBezTo>
                    <a:pt x="1004" y="806"/>
                    <a:pt x="1043" y="727"/>
                    <a:pt x="1057" y="621"/>
                  </a:cubicBezTo>
                  <a:cubicBezTo>
                    <a:pt x="1057" y="278"/>
                    <a:pt x="700" y="80"/>
                    <a:pt x="489" y="1"/>
                  </a:cubicBezTo>
                  <a:close/>
                </a:path>
              </a:pathLst>
            </a:custGeom>
            <a:solidFill>
              <a:srgbClr val="E475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7"/>
            <p:cNvSpPr/>
            <p:nvPr/>
          </p:nvSpPr>
          <p:spPr>
            <a:xfrm flipH="1">
              <a:off x="882363" y="3064781"/>
              <a:ext cx="812163" cy="470577"/>
            </a:xfrm>
            <a:custGeom>
              <a:rect b="b" l="l" r="r" t="t"/>
              <a:pathLst>
                <a:path extrusionOk="0" h="7278" w="12561">
                  <a:moveTo>
                    <a:pt x="2220" y="1"/>
                  </a:moveTo>
                  <a:lnTo>
                    <a:pt x="1" y="2365"/>
                  </a:lnTo>
                  <a:cubicBezTo>
                    <a:pt x="67" y="2431"/>
                    <a:pt x="120" y="2470"/>
                    <a:pt x="173" y="2536"/>
                  </a:cubicBezTo>
                  <a:lnTo>
                    <a:pt x="344" y="2695"/>
                  </a:lnTo>
                  <a:lnTo>
                    <a:pt x="674" y="3012"/>
                  </a:lnTo>
                  <a:cubicBezTo>
                    <a:pt x="912" y="3210"/>
                    <a:pt x="1137" y="3421"/>
                    <a:pt x="1361" y="3632"/>
                  </a:cubicBezTo>
                  <a:cubicBezTo>
                    <a:pt x="1599" y="3830"/>
                    <a:pt x="1823" y="4029"/>
                    <a:pt x="2061" y="4240"/>
                  </a:cubicBezTo>
                  <a:cubicBezTo>
                    <a:pt x="2299" y="4438"/>
                    <a:pt x="2537" y="4636"/>
                    <a:pt x="2774" y="4834"/>
                  </a:cubicBezTo>
                  <a:cubicBezTo>
                    <a:pt x="3012" y="5032"/>
                    <a:pt x="3263" y="5230"/>
                    <a:pt x="3514" y="5428"/>
                  </a:cubicBezTo>
                  <a:cubicBezTo>
                    <a:pt x="3765" y="5613"/>
                    <a:pt x="4016" y="5811"/>
                    <a:pt x="4267" y="6010"/>
                  </a:cubicBezTo>
                  <a:cubicBezTo>
                    <a:pt x="4544" y="6194"/>
                    <a:pt x="4808" y="6379"/>
                    <a:pt x="5112" y="6577"/>
                  </a:cubicBezTo>
                  <a:cubicBezTo>
                    <a:pt x="5257" y="6670"/>
                    <a:pt x="5416" y="6762"/>
                    <a:pt x="5601" y="6868"/>
                  </a:cubicBezTo>
                  <a:cubicBezTo>
                    <a:pt x="5614" y="6881"/>
                    <a:pt x="5640" y="6894"/>
                    <a:pt x="5667" y="6908"/>
                  </a:cubicBezTo>
                  <a:cubicBezTo>
                    <a:pt x="5693" y="6921"/>
                    <a:pt x="5719" y="6921"/>
                    <a:pt x="5746" y="6934"/>
                  </a:cubicBezTo>
                  <a:lnTo>
                    <a:pt x="5825" y="6974"/>
                  </a:lnTo>
                  <a:lnTo>
                    <a:pt x="5917" y="7026"/>
                  </a:lnTo>
                  <a:cubicBezTo>
                    <a:pt x="6050" y="7079"/>
                    <a:pt x="6182" y="7119"/>
                    <a:pt x="6327" y="7158"/>
                  </a:cubicBezTo>
                  <a:cubicBezTo>
                    <a:pt x="6604" y="7238"/>
                    <a:pt x="6908" y="7277"/>
                    <a:pt x="7199" y="7277"/>
                  </a:cubicBezTo>
                  <a:cubicBezTo>
                    <a:pt x="7502" y="7277"/>
                    <a:pt x="7780" y="7225"/>
                    <a:pt x="8031" y="7145"/>
                  </a:cubicBezTo>
                  <a:cubicBezTo>
                    <a:pt x="8295" y="7066"/>
                    <a:pt x="8519" y="6974"/>
                    <a:pt x="8717" y="6855"/>
                  </a:cubicBezTo>
                  <a:cubicBezTo>
                    <a:pt x="8929" y="6749"/>
                    <a:pt x="9113" y="6630"/>
                    <a:pt x="9272" y="6498"/>
                  </a:cubicBezTo>
                  <a:cubicBezTo>
                    <a:pt x="9615" y="6247"/>
                    <a:pt x="9879" y="5970"/>
                    <a:pt x="10130" y="5706"/>
                  </a:cubicBezTo>
                  <a:cubicBezTo>
                    <a:pt x="10368" y="5428"/>
                    <a:pt x="10593" y="5151"/>
                    <a:pt x="10777" y="4874"/>
                  </a:cubicBezTo>
                  <a:cubicBezTo>
                    <a:pt x="11174" y="4306"/>
                    <a:pt x="11504" y="3738"/>
                    <a:pt x="11794" y="3157"/>
                  </a:cubicBezTo>
                  <a:cubicBezTo>
                    <a:pt x="12085" y="2576"/>
                    <a:pt x="12336" y="1995"/>
                    <a:pt x="12560" y="1387"/>
                  </a:cubicBezTo>
                  <a:lnTo>
                    <a:pt x="12560" y="1387"/>
                  </a:lnTo>
                  <a:cubicBezTo>
                    <a:pt x="12460" y="1399"/>
                    <a:pt x="12361" y="1405"/>
                    <a:pt x="12263" y="1405"/>
                  </a:cubicBezTo>
                  <a:cubicBezTo>
                    <a:pt x="11591" y="1405"/>
                    <a:pt x="10995" y="1130"/>
                    <a:pt x="10579" y="634"/>
                  </a:cubicBezTo>
                  <a:cubicBezTo>
                    <a:pt x="10289" y="1123"/>
                    <a:pt x="10064" y="1493"/>
                    <a:pt x="9734" y="1955"/>
                  </a:cubicBezTo>
                  <a:cubicBezTo>
                    <a:pt x="9417" y="2417"/>
                    <a:pt x="9074" y="2866"/>
                    <a:pt x="8717" y="3263"/>
                  </a:cubicBezTo>
                  <a:cubicBezTo>
                    <a:pt x="8546" y="3461"/>
                    <a:pt x="8361" y="3632"/>
                    <a:pt x="8189" y="3791"/>
                  </a:cubicBezTo>
                  <a:cubicBezTo>
                    <a:pt x="8004" y="3962"/>
                    <a:pt x="7832" y="4095"/>
                    <a:pt x="7661" y="4187"/>
                  </a:cubicBezTo>
                  <a:cubicBezTo>
                    <a:pt x="7502" y="4279"/>
                    <a:pt x="7357" y="4332"/>
                    <a:pt x="7278" y="4332"/>
                  </a:cubicBezTo>
                  <a:cubicBezTo>
                    <a:pt x="7265" y="4337"/>
                    <a:pt x="7254" y="4338"/>
                    <a:pt x="7246" y="4338"/>
                  </a:cubicBezTo>
                  <a:cubicBezTo>
                    <a:pt x="7229" y="4338"/>
                    <a:pt x="7221" y="4332"/>
                    <a:pt x="7212" y="4332"/>
                  </a:cubicBezTo>
                  <a:cubicBezTo>
                    <a:pt x="7212" y="4319"/>
                    <a:pt x="7212" y="4319"/>
                    <a:pt x="7199" y="4306"/>
                  </a:cubicBezTo>
                  <a:cubicBezTo>
                    <a:pt x="7199" y="4293"/>
                    <a:pt x="7185" y="4293"/>
                    <a:pt x="7185" y="4279"/>
                  </a:cubicBezTo>
                  <a:lnTo>
                    <a:pt x="7172" y="4279"/>
                  </a:lnTo>
                  <a:lnTo>
                    <a:pt x="7146" y="4266"/>
                  </a:lnTo>
                  <a:lnTo>
                    <a:pt x="7093" y="4227"/>
                  </a:lnTo>
                  <a:cubicBezTo>
                    <a:pt x="7027" y="4174"/>
                    <a:pt x="6921" y="4108"/>
                    <a:pt x="6829" y="4042"/>
                  </a:cubicBezTo>
                  <a:cubicBezTo>
                    <a:pt x="6617" y="3883"/>
                    <a:pt x="6406" y="3712"/>
                    <a:pt x="6195" y="3527"/>
                  </a:cubicBezTo>
                  <a:cubicBezTo>
                    <a:pt x="5970" y="3355"/>
                    <a:pt x="5759" y="3170"/>
                    <a:pt x="5534" y="2972"/>
                  </a:cubicBezTo>
                  <a:cubicBezTo>
                    <a:pt x="5323" y="2787"/>
                    <a:pt x="5099" y="2589"/>
                    <a:pt x="4887" y="2391"/>
                  </a:cubicBezTo>
                  <a:cubicBezTo>
                    <a:pt x="4663" y="2193"/>
                    <a:pt x="4452" y="1995"/>
                    <a:pt x="4227" y="1797"/>
                  </a:cubicBezTo>
                  <a:cubicBezTo>
                    <a:pt x="4016" y="1585"/>
                    <a:pt x="3791" y="1387"/>
                    <a:pt x="3580" y="1189"/>
                  </a:cubicBezTo>
                  <a:lnTo>
                    <a:pt x="222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8" name="Google Shape;838;p37"/>
            <p:cNvGrpSpPr/>
            <p:nvPr/>
          </p:nvGrpSpPr>
          <p:grpSpPr>
            <a:xfrm rot="1042693">
              <a:off x="1941483" y="2716974"/>
              <a:ext cx="70341" cy="52814"/>
              <a:chOff x="2659716" y="2883799"/>
              <a:chExt cx="199141" cy="136442"/>
            </a:xfrm>
          </p:grpSpPr>
          <p:sp>
            <p:nvSpPr>
              <p:cNvPr id="839" name="Google Shape;839;p37"/>
              <p:cNvSpPr/>
              <p:nvPr/>
            </p:nvSpPr>
            <p:spPr>
              <a:xfrm>
                <a:off x="2659716" y="2893028"/>
                <a:ext cx="199141" cy="118604"/>
              </a:xfrm>
              <a:custGeom>
                <a:rect b="b" l="l" r="r" t="t"/>
                <a:pathLst>
                  <a:path extrusionOk="0" h="7839" w="13162">
                    <a:moveTo>
                      <a:pt x="7081" y="1"/>
                    </a:moveTo>
                    <a:cubicBezTo>
                      <a:pt x="6601" y="1"/>
                      <a:pt x="6101" y="45"/>
                      <a:pt x="5584" y="143"/>
                    </a:cubicBezTo>
                    <a:cubicBezTo>
                      <a:pt x="1153" y="985"/>
                      <a:pt x="1" y="5904"/>
                      <a:pt x="1" y="5904"/>
                    </a:cubicBezTo>
                    <a:cubicBezTo>
                      <a:pt x="1" y="5904"/>
                      <a:pt x="1321" y="7838"/>
                      <a:pt x="4944" y="7838"/>
                    </a:cubicBezTo>
                    <a:cubicBezTo>
                      <a:pt x="5621" y="7838"/>
                      <a:pt x="6379" y="7771"/>
                      <a:pt x="7224" y="7610"/>
                    </a:cubicBezTo>
                    <a:cubicBezTo>
                      <a:pt x="12585" y="6569"/>
                      <a:pt x="13161" y="2470"/>
                      <a:pt x="13161" y="2470"/>
                    </a:cubicBezTo>
                    <a:cubicBezTo>
                      <a:pt x="13161" y="2470"/>
                      <a:pt x="10693" y="1"/>
                      <a:pt x="70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7"/>
              <p:cNvSpPr/>
              <p:nvPr/>
            </p:nvSpPr>
            <p:spPr>
              <a:xfrm>
                <a:off x="2686425" y="2883799"/>
                <a:ext cx="135777" cy="136442"/>
              </a:xfrm>
              <a:custGeom>
                <a:rect b="b" l="l" r="r" t="t"/>
                <a:pathLst>
                  <a:path extrusionOk="0" h="9018" w="8974">
                    <a:moveTo>
                      <a:pt x="4476" y="0"/>
                    </a:moveTo>
                    <a:cubicBezTo>
                      <a:pt x="1994" y="0"/>
                      <a:pt x="0" y="2016"/>
                      <a:pt x="0" y="4498"/>
                    </a:cubicBezTo>
                    <a:cubicBezTo>
                      <a:pt x="0" y="7001"/>
                      <a:pt x="1994" y="9018"/>
                      <a:pt x="4476" y="9018"/>
                    </a:cubicBezTo>
                    <a:cubicBezTo>
                      <a:pt x="6957" y="9018"/>
                      <a:pt x="8974" y="7001"/>
                      <a:pt x="8974" y="4498"/>
                    </a:cubicBezTo>
                    <a:cubicBezTo>
                      <a:pt x="8974" y="2016"/>
                      <a:pt x="6957" y="0"/>
                      <a:pt x="4476" y="0"/>
                    </a:cubicBezTo>
                    <a:close/>
                  </a:path>
                </a:pathLst>
              </a:custGeom>
              <a:solidFill>
                <a:srgbClr val="1C1C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1" name="Google Shape;841;p37"/>
            <p:cNvGrpSpPr/>
            <p:nvPr/>
          </p:nvGrpSpPr>
          <p:grpSpPr>
            <a:xfrm rot="1042693">
              <a:off x="1832208" y="2720849"/>
              <a:ext cx="70341" cy="52814"/>
              <a:chOff x="2659716" y="2883799"/>
              <a:chExt cx="199141" cy="136442"/>
            </a:xfrm>
          </p:grpSpPr>
          <p:sp>
            <p:nvSpPr>
              <p:cNvPr id="842" name="Google Shape;842;p37"/>
              <p:cNvSpPr/>
              <p:nvPr/>
            </p:nvSpPr>
            <p:spPr>
              <a:xfrm>
                <a:off x="2659716" y="2893028"/>
                <a:ext cx="199141" cy="118604"/>
              </a:xfrm>
              <a:custGeom>
                <a:rect b="b" l="l" r="r" t="t"/>
                <a:pathLst>
                  <a:path extrusionOk="0" h="7839" w="13162">
                    <a:moveTo>
                      <a:pt x="7081" y="1"/>
                    </a:moveTo>
                    <a:cubicBezTo>
                      <a:pt x="6601" y="1"/>
                      <a:pt x="6101" y="45"/>
                      <a:pt x="5584" y="143"/>
                    </a:cubicBezTo>
                    <a:cubicBezTo>
                      <a:pt x="1153" y="985"/>
                      <a:pt x="1" y="5904"/>
                      <a:pt x="1" y="5904"/>
                    </a:cubicBezTo>
                    <a:cubicBezTo>
                      <a:pt x="1" y="5904"/>
                      <a:pt x="1321" y="7838"/>
                      <a:pt x="4944" y="7838"/>
                    </a:cubicBezTo>
                    <a:cubicBezTo>
                      <a:pt x="5621" y="7838"/>
                      <a:pt x="6379" y="7771"/>
                      <a:pt x="7224" y="7610"/>
                    </a:cubicBezTo>
                    <a:cubicBezTo>
                      <a:pt x="12585" y="6569"/>
                      <a:pt x="13161" y="2470"/>
                      <a:pt x="13161" y="2470"/>
                    </a:cubicBezTo>
                    <a:cubicBezTo>
                      <a:pt x="13161" y="2470"/>
                      <a:pt x="10693" y="1"/>
                      <a:pt x="70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7"/>
              <p:cNvSpPr/>
              <p:nvPr/>
            </p:nvSpPr>
            <p:spPr>
              <a:xfrm>
                <a:off x="2686425" y="2883799"/>
                <a:ext cx="135777" cy="136442"/>
              </a:xfrm>
              <a:custGeom>
                <a:rect b="b" l="l" r="r" t="t"/>
                <a:pathLst>
                  <a:path extrusionOk="0" h="9018" w="8974">
                    <a:moveTo>
                      <a:pt x="4476" y="0"/>
                    </a:moveTo>
                    <a:cubicBezTo>
                      <a:pt x="1994" y="0"/>
                      <a:pt x="0" y="2016"/>
                      <a:pt x="0" y="4498"/>
                    </a:cubicBezTo>
                    <a:cubicBezTo>
                      <a:pt x="0" y="7001"/>
                      <a:pt x="1994" y="9018"/>
                      <a:pt x="4476" y="9018"/>
                    </a:cubicBezTo>
                    <a:cubicBezTo>
                      <a:pt x="6957" y="9018"/>
                      <a:pt x="8974" y="7001"/>
                      <a:pt x="8974" y="4498"/>
                    </a:cubicBezTo>
                    <a:cubicBezTo>
                      <a:pt x="8974" y="2016"/>
                      <a:pt x="6957" y="0"/>
                      <a:pt x="4476" y="0"/>
                    </a:cubicBezTo>
                    <a:close/>
                  </a:path>
                </a:pathLst>
              </a:custGeom>
              <a:solidFill>
                <a:srgbClr val="1C1C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847" name="Shape 847"/>
        <p:cNvGrpSpPr/>
        <p:nvPr/>
      </p:nvGrpSpPr>
      <p:grpSpPr>
        <a:xfrm>
          <a:off x="0" y="0"/>
          <a:ext cx="0" cy="0"/>
          <a:chOff x="0" y="0"/>
          <a:chExt cx="0" cy="0"/>
        </a:xfrm>
      </p:grpSpPr>
      <p:sp>
        <p:nvSpPr>
          <p:cNvPr id="848" name="Google Shape;848;p38">
            <a:hlinkClick/>
          </p:cNvPr>
          <p:cNvSpPr/>
          <p:nvPr/>
        </p:nvSpPr>
        <p:spPr>
          <a:xfrm>
            <a:off x="4916844" y="3208400"/>
            <a:ext cx="2752800" cy="1447800"/>
          </a:xfrm>
          <a:prstGeom prst="roundRect">
            <a:avLst>
              <a:gd fmla="val 5570" name="adj"/>
            </a:avLst>
          </a:prstGeom>
          <a:solidFill>
            <a:srgbClr val="F3F3F3"/>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8">
            <a:hlinkClick/>
          </p:cNvPr>
          <p:cNvSpPr/>
          <p:nvPr/>
        </p:nvSpPr>
        <p:spPr>
          <a:xfrm>
            <a:off x="4916844" y="1400400"/>
            <a:ext cx="2752800" cy="1447800"/>
          </a:xfrm>
          <a:prstGeom prst="roundRect">
            <a:avLst>
              <a:gd fmla="val 5570" name="adj"/>
            </a:avLst>
          </a:prstGeom>
          <a:solidFill>
            <a:srgbClr val="F3F3F3"/>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8">
            <a:hlinkClick/>
          </p:cNvPr>
          <p:cNvSpPr/>
          <p:nvPr/>
        </p:nvSpPr>
        <p:spPr>
          <a:xfrm>
            <a:off x="6003294" y="1149916"/>
            <a:ext cx="579900" cy="579900"/>
          </a:xfrm>
          <a:prstGeom prst="ellipse">
            <a:avLst/>
          </a:prstGeom>
          <a:solidFill>
            <a:schemeClr val="l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8">
            <a:hlinkClick/>
          </p:cNvPr>
          <p:cNvSpPr/>
          <p:nvPr/>
        </p:nvSpPr>
        <p:spPr>
          <a:xfrm>
            <a:off x="1470119" y="3208400"/>
            <a:ext cx="2752800" cy="1447800"/>
          </a:xfrm>
          <a:prstGeom prst="roundRect">
            <a:avLst>
              <a:gd fmla="val 5570" name="adj"/>
            </a:avLst>
          </a:prstGeom>
          <a:solidFill>
            <a:srgbClr val="F3F3F3"/>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8">
            <a:hlinkClick/>
          </p:cNvPr>
          <p:cNvSpPr/>
          <p:nvPr/>
        </p:nvSpPr>
        <p:spPr>
          <a:xfrm>
            <a:off x="1470119" y="1400400"/>
            <a:ext cx="2752800" cy="1447800"/>
          </a:xfrm>
          <a:prstGeom prst="roundRect">
            <a:avLst>
              <a:gd fmla="val 5570" name="adj"/>
            </a:avLst>
          </a:prstGeom>
          <a:solidFill>
            <a:srgbClr val="F3F3F3"/>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8"/>
          <p:cNvSpPr txBox="1"/>
          <p:nvPr>
            <p:ph type="title"/>
          </p:nvPr>
        </p:nvSpPr>
        <p:spPr>
          <a:xfrm>
            <a:off x="1541075" y="540317"/>
            <a:ext cx="64869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File Attributes</a:t>
            </a:r>
            <a:endParaRPr/>
          </a:p>
        </p:txBody>
      </p:sp>
      <p:sp>
        <p:nvSpPr>
          <p:cNvPr id="854" name="Google Shape;854;p38">
            <a:hlinkClick/>
          </p:cNvPr>
          <p:cNvSpPr txBox="1"/>
          <p:nvPr>
            <p:ph idx="1" type="subTitle"/>
          </p:nvPr>
        </p:nvSpPr>
        <p:spPr>
          <a:xfrm>
            <a:off x="1619875" y="2070625"/>
            <a:ext cx="2457300" cy="73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rPr>
              <a:t>O</a:t>
            </a:r>
            <a:r>
              <a:rPr lang="en">
                <a:solidFill>
                  <a:srgbClr val="666666"/>
                </a:solidFill>
              </a:rPr>
              <a:t>nly information kept in human-readable form</a:t>
            </a:r>
            <a:endParaRPr>
              <a:solidFill>
                <a:srgbClr val="666666"/>
              </a:solidFill>
            </a:endParaRPr>
          </a:p>
        </p:txBody>
      </p:sp>
      <p:sp>
        <p:nvSpPr>
          <p:cNvPr id="855" name="Google Shape;855;p38">
            <a:hlinkClick/>
          </p:cNvPr>
          <p:cNvSpPr txBox="1"/>
          <p:nvPr>
            <p:ph idx="2" type="subTitle"/>
          </p:nvPr>
        </p:nvSpPr>
        <p:spPr>
          <a:xfrm>
            <a:off x="5061550" y="2070025"/>
            <a:ext cx="2457300" cy="7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rPr>
              <a:t>Unique tag identifies file within file system</a:t>
            </a:r>
            <a:endParaRPr>
              <a:solidFill>
                <a:srgbClr val="666666"/>
              </a:solidFill>
            </a:endParaRPr>
          </a:p>
        </p:txBody>
      </p:sp>
      <p:sp>
        <p:nvSpPr>
          <p:cNvPr id="856" name="Google Shape;856;p38">
            <a:hlinkClick/>
          </p:cNvPr>
          <p:cNvSpPr txBox="1"/>
          <p:nvPr>
            <p:ph idx="3" type="subTitle"/>
          </p:nvPr>
        </p:nvSpPr>
        <p:spPr>
          <a:xfrm>
            <a:off x="1645375" y="3894900"/>
            <a:ext cx="2537400" cy="7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rPr>
              <a:t>N</a:t>
            </a:r>
            <a:r>
              <a:rPr lang="en">
                <a:solidFill>
                  <a:srgbClr val="666666"/>
                </a:solidFill>
              </a:rPr>
              <a:t>eeded for systems that support different types</a:t>
            </a:r>
            <a:endParaRPr>
              <a:solidFill>
                <a:srgbClr val="666666"/>
              </a:solidFill>
            </a:endParaRPr>
          </a:p>
        </p:txBody>
      </p:sp>
      <p:sp>
        <p:nvSpPr>
          <p:cNvPr id="857" name="Google Shape;857;p38">
            <a:hlinkClick/>
          </p:cNvPr>
          <p:cNvSpPr txBox="1"/>
          <p:nvPr>
            <p:ph idx="4" type="subTitle"/>
          </p:nvPr>
        </p:nvSpPr>
        <p:spPr>
          <a:xfrm>
            <a:off x="5061613" y="3879425"/>
            <a:ext cx="2457300" cy="7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rPr>
              <a:t>Pointer to file location on device</a:t>
            </a:r>
            <a:endParaRPr>
              <a:solidFill>
                <a:srgbClr val="666666"/>
              </a:solidFill>
            </a:endParaRPr>
          </a:p>
        </p:txBody>
      </p:sp>
      <p:sp>
        <p:nvSpPr>
          <p:cNvPr id="858" name="Google Shape;858;p38">
            <a:hlinkClick/>
          </p:cNvPr>
          <p:cNvSpPr txBox="1"/>
          <p:nvPr>
            <p:ph idx="5" type="subTitle"/>
          </p:nvPr>
        </p:nvSpPr>
        <p:spPr>
          <a:xfrm>
            <a:off x="5391994" y="3660602"/>
            <a:ext cx="1894500" cy="23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Location</a:t>
            </a:r>
            <a:endParaRPr/>
          </a:p>
        </p:txBody>
      </p:sp>
      <p:sp>
        <p:nvSpPr>
          <p:cNvPr id="859" name="Google Shape;859;p38">
            <a:hlinkClick/>
          </p:cNvPr>
          <p:cNvSpPr txBox="1"/>
          <p:nvPr>
            <p:ph idx="6" type="subTitle"/>
          </p:nvPr>
        </p:nvSpPr>
        <p:spPr>
          <a:xfrm>
            <a:off x="5391994" y="1853536"/>
            <a:ext cx="1894500" cy="23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Identifier</a:t>
            </a:r>
            <a:endParaRPr/>
          </a:p>
        </p:txBody>
      </p:sp>
      <p:sp>
        <p:nvSpPr>
          <p:cNvPr id="860" name="Google Shape;860;p38">
            <a:hlinkClick/>
          </p:cNvPr>
          <p:cNvSpPr txBox="1"/>
          <p:nvPr>
            <p:ph idx="7" type="subTitle"/>
          </p:nvPr>
        </p:nvSpPr>
        <p:spPr>
          <a:xfrm>
            <a:off x="1901271" y="1873611"/>
            <a:ext cx="1894500" cy="23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Name</a:t>
            </a:r>
            <a:endParaRPr/>
          </a:p>
        </p:txBody>
      </p:sp>
      <p:sp>
        <p:nvSpPr>
          <p:cNvPr id="861" name="Google Shape;861;p38">
            <a:hlinkClick/>
          </p:cNvPr>
          <p:cNvSpPr txBox="1"/>
          <p:nvPr>
            <p:ph idx="8" type="subTitle"/>
          </p:nvPr>
        </p:nvSpPr>
        <p:spPr>
          <a:xfrm>
            <a:off x="1899271" y="3657652"/>
            <a:ext cx="1894500" cy="23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Type</a:t>
            </a:r>
            <a:endParaRPr/>
          </a:p>
        </p:txBody>
      </p:sp>
      <p:sp>
        <p:nvSpPr>
          <p:cNvPr id="862" name="Google Shape;862;p38">
            <a:hlinkClick/>
          </p:cNvPr>
          <p:cNvSpPr/>
          <p:nvPr/>
        </p:nvSpPr>
        <p:spPr>
          <a:xfrm>
            <a:off x="2558569" y="2939291"/>
            <a:ext cx="579900" cy="579900"/>
          </a:xfrm>
          <a:prstGeom prst="ellipse">
            <a:avLst/>
          </a:prstGeom>
          <a:solidFill>
            <a:schemeClr val="l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8"/>
          <p:cNvSpPr/>
          <p:nvPr/>
        </p:nvSpPr>
        <p:spPr>
          <a:xfrm>
            <a:off x="2683782" y="3119006"/>
            <a:ext cx="250894" cy="275165"/>
          </a:xfrm>
          <a:custGeom>
            <a:rect b="b" l="l" r="r" t="t"/>
            <a:pathLst>
              <a:path extrusionOk="0" h="18378" w="16757">
                <a:moveTo>
                  <a:pt x="6204" y="1"/>
                </a:moveTo>
                <a:cubicBezTo>
                  <a:pt x="5767" y="1"/>
                  <a:pt x="5333" y="44"/>
                  <a:pt x="4920" y="149"/>
                </a:cubicBezTo>
                <a:cubicBezTo>
                  <a:pt x="2544" y="759"/>
                  <a:pt x="1" y="3324"/>
                  <a:pt x="1" y="7571"/>
                </a:cubicBezTo>
                <a:cubicBezTo>
                  <a:pt x="1" y="11797"/>
                  <a:pt x="3995" y="18377"/>
                  <a:pt x="7401" y="18377"/>
                </a:cubicBezTo>
                <a:cubicBezTo>
                  <a:pt x="8053" y="18377"/>
                  <a:pt x="8684" y="18293"/>
                  <a:pt x="9293" y="18104"/>
                </a:cubicBezTo>
                <a:cubicBezTo>
                  <a:pt x="9682" y="17989"/>
                  <a:pt x="10087" y="17931"/>
                  <a:pt x="10492" y="17931"/>
                </a:cubicBezTo>
                <a:cubicBezTo>
                  <a:pt x="10896" y="17931"/>
                  <a:pt x="11301" y="17989"/>
                  <a:pt x="11690" y="18104"/>
                </a:cubicBezTo>
                <a:cubicBezTo>
                  <a:pt x="12300" y="18293"/>
                  <a:pt x="12952" y="18377"/>
                  <a:pt x="13582" y="18377"/>
                </a:cubicBezTo>
                <a:cubicBezTo>
                  <a:pt x="14633" y="18377"/>
                  <a:pt x="15748" y="17768"/>
                  <a:pt x="16757" y="16780"/>
                </a:cubicBezTo>
                <a:lnTo>
                  <a:pt x="16757" y="16780"/>
                </a:lnTo>
                <a:cubicBezTo>
                  <a:pt x="15461" y="17012"/>
                  <a:pt x="14299" y="17110"/>
                  <a:pt x="13262" y="17110"/>
                </a:cubicBezTo>
                <a:cubicBezTo>
                  <a:pt x="12044" y="17110"/>
                  <a:pt x="10999" y="16974"/>
                  <a:pt x="10113" y="16759"/>
                </a:cubicBezTo>
                <a:cubicBezTo>
                  <a:pt x="7422" y="16086"/>
                  <a:pt x="5425" y="13836"/>
                  <a:pt x="5088" y="11082"/>
                </a:cubicBezTo>
                <a:cubicBezTo>
                  <a:pt x="4247" y="4207"/>
                  <a:pt x="8747" y="2210"/>
                  <a:pt x="8747" y="2210"/>
                </a:cubicBezTo>
                <a:cubicBezTo>
                  <a:pt x="9339" y="2449"/>
                  <a:pt x="9969" y="2576"/>
                  <a:pt x="10606" y="2576"/>
                </a:cubicBezTo>
                <a:cubicBezTo>
                  <a:pt x="10918" y="2576"/>
                  <a:pt x="11231" y="2545"/>
                  <a:pt x="11543" y="2483"/>
                </a:cubicBezTo>
                <a:cubicBezTo>
                  <a:pt x="10597" y="1558"/>
                  <a:pt x="11858" y="465"/>
                  <a:pt x="11858" y="465"/>
                </a:cubicBezTo>
                <a:lnTo>
                  <a:pt x="11858" y="465"/>
                </a:lnTo>
                <a:cubicBezTo>
                  <a:pt x="11402" y="541"/>
                  <a:pt x="10943" y="579"/>
                  <a:pt x="10485" y="579"/>
                </a:cubicBezTo>
                <a:cubicBezTo>
                  <a:pt x="9804" y="579"/>
                  <a:pt x="9127" y="494"/>
                  <a:pt x="8473" y="318"/>
                </a:cubicBezTo>
                <a:cubicBezTo>
                  <a:pt x="7784" y="142"/>
                  <a:pt x="6990" y="1"/>
                  <a:pt x="62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4" name="Google Shape;864;p38"/>
          <p:cNvGrpSpPr/>
          <p:nvPr/>
        </p:nvGrpSpPr>
        <p:grpSpPr>
          <a:xfrm>
            <a:off x="2684096" y="3029171"/>
            <a:ext cx="329275" cy="365000"/>
            <a:chOff x="2682096" y="1245996"/>
            <a:chExt cx="329275" cy="365000"/>
          </a:xfrm>
        </p:grpSpPr>
        <p:sp>
          <p:nvSpPr>
            <p:cNvPr id="865" name="Google Shape;865;p38"/>
            <p:cNvSpPr/>
            <p:nvPr/>
          </p:nvSpPr>
          <p:spPr>
            <a:xfrm>
              <a:off x="2682096" y="1335846"/>
              <a:ext cx="313854" cy="275150"/>
            </a:xfrm>
            <a:custGeom>
              <a:rect b="b" l="l" r="r" t="t"/>
              <a:pathLst>
                <a:path extrusionOk="0" h="18377" w="20962">
                  <a:moveTo>
                    <a:pt x="6174" y="1"/>
                  </a:moveTo>
                  <a:cubicBezTo>
                    <a:pt x="5746" y="1"/>
                    <a:pt x="5321" y="44"/>
                    <a:pt x="4920" y="148"/>
                  </a:cubicBezTo>
                  <a:cubicBezTo>
                    <a:pt x="2523" y="779"/>
                    <a:pt x="1" y="3344"/>
                    <a:pt x="1" y="7570"/>
                  </a:cubicBezTo>
                  <a:cubicBezTo>
                    <a:pt x="1" y="10450"/>
                    <a:pt x="1809" y="14403"/>
                    <a:pt x="4058" y="16631"/>
                  </a:cubicBezTo>
                  <a:cubicBezTo>
                    <a:pt x="5130" y="17704"/>
                    <a:pt x="6287" y="18376"/>
                    <a:pt x="7380" y="18376"/>
                  </a:cubicBezTo>
                  <a:cubicBezTo>
                    <a:pt x="8032" y="18376"/>
                    <a:pt x="8663" y="18271"/>
                    <a:pt x="9293" y="18103"/>
                  </a:cubicBezTo>
                  <a:cubicBezTo>
                    <a:pt x="9682" y="17988"/>
                    <a:pt x="10082" y="17930"/>
                    <a:pt x="10481" y="17930"/>
                  </a:cubicBezTo>
                  <a:cubicBezTo>
                    <a:pt x="10881" y="17930"/>
                    <a:pt x="11280" y="17988"/>
                    <a:pt x="11669" y="18103"/>
                  </a:cubicBezTo>
                  <a:cubicBezTo>
                    <a:pt x="12279" y="18271"/>
                    <a:pt x="12931" y="18376"/>
                    <a:pt x="13561" y="18376"/>
                  </a:cubicBezTo>
                  <a:cubicBezTo>
                    <a:pt x="14612" y="18376"/>
                    <a:pt x="15727" y="17767"/>
                    <a:pt x="16736" y="16779"/>
                  </a:cubicBezTo>
                  <a:cubicBezTo>
                    <a:pt x="19049" y="14571"/>
                    <a:pt x="20962" y="10513"/>
                    <a:pt x="20962" y="7570"/>
                  </a:cubicBezTo>
                  <a:cubicBezTo>
                    <a:pt x="20962" y="3344"/>
                    <a:pt x="18418" y="779"/>
                    <a:pt x="16042" y="148"/>
                  </a:cubicBezTo>
                  <a:cubicBezTo>
                    <a:pt x="15641" y="44"/>
                    <a:pt x="15217" y="1"/>
                    <a:pt x="14788" y="1"/>
                  </a:cubicBezTo>
                  <a:cubicBezTo>
                    <a:pt x="14003" y="1"/>
                    <a:pt x="13204" y="147"/>
                    <a:pt x="12510" y="338"/>
                  </a:cubicBezTo>
                  <a:cubicBezTo>
                    <a:pt x="12279" y="380"/>
                    <a:pt x="12047" y="443"/>
                    <a:pt x="11837" y="464"/>
                  </a:cubicBezTo>
                  <a:cubicBezTo>
                    <a:pt x="11379" y="548"/>
                    <a:pt x="10918" y="589"/>
                    <a:pt x="10459" y="589"/>
                  </a:cubicBezTo>
                  <a:cubicBezTo>
                    <a:pt x="9779" y="589"/>
                    <a:pt x="9105" y="501"/>
                    <a:pt x="8452" y="338"/>
                  </a:cubicBezTo>
                  <a:cubicBezTo>
                    <a:pt x="7759" y="147"/>
                    <a:pt x="6960" y="1"/>
                    <a:pt x="61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8"/>
            <p:cNvSpPr/>
            <p:nvPr/>
          </p:nvSpPr>
          <p:spPr>
            <a:xfrm>
              <a:off x="2853966" y="1245996"/>
              <a:ext cx="157406" cy="87050"/>
            </a:xfrm>
            <a:custGeom>
              <a:rect b="b" l="l" r="r" t="t"/>
              <a:pathLst>
                <a:path extrusionOk="0" h="5814" w="10513">
                  <a:moveTo>
                    <a:pt x="5044" y="0"/>
                  </a:moveTo>
                  <a:cubicBezTo>
                    <a:pt x="4802" y="0"/>
                    <a:pt x="4551" y="10"/>
                    <a:pt x="4290" y="31"/>
                  </a:cubicBezTo>
                  <a:cubicBezTo>
                    <a:pt x="1220" y="262"/>
                    <a:pt x="43" y="3795"/>
                    <a:pt x="1" y="3921"/>
                  </a:cubicBezTo>
                  <a:cubicBezTo>
                    <a:pt x="43" y="3879"/>
                    <a:pt x="85" y="3858"/>
                    <a:pt x="148" y="3858"/>
                  </a:cubicBezTo>
                  <a:cubicBezTo>
                    <a:pt x="187" y="3849"/>
                    <a:pt x="228" y="3845"/>
                    <a:pt x="272" y="3845"/>
                  </a:cubicBezTo>
                  <a:cubicBezTo>
                    <a:pt x="1228" y="3845"/>
                    <a:pt x="3180" y="5813"/>
                    <a:pt x="5466" y="5813"/>
                  </a:cubicBezTo>
                  <a:cubicBezTo>
                    <a:pt x="5911" y="5813"/>
                    <a:pt x="6368" y="5739"/>
                    <a:pt x="6834" y="5561"/>
                  </a:cubicBezTo>
                  <a:cubicBezTo>
                    <a:pt x="9924" y="4362"/>
                    <a:pt x="10513" y="263"/>
                    <a:pt x="10513" y="262"/>
                  </a:cubicBezTo>
                  <a:lnTo>
                    <a:pt x="10513" y="262"/>
                  </a:lnTo>
                  <a:cubicBezTo>
                    <a:pt x="10146" y="497"/>
                    <a:pt x="9764" y="581"/>
                    <a:pt x="9349" y="581"/>
                  </a:cubicBezTo>
                  <a:cubicBezTo>
                    <a:pt x="8260" y="581"/>
                    <a:pt x="6939" y="0"/>
                    <a:pt x="5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8"/>
            <p:cNvSpPr/>
            <p:nvPr/>
          </p:nvSpPr>
          <p:spPr>
            <a:xfrm>
              <a:off x="2853966" y="1245996"/>
              <a:ext cx="157406" cy="58707"/>
            </a:xfrm>
            <a:custGeom>
              <a:rect b="b" l="l" r="r" t="t"/>
              <a:pathLst>
                <a:path extrusionOk="0" h="3921" w="10513">
                  <a:moveTo>
                    <a:pt x="5028" y="0"/>
                  </a:moveTo>
                  <a:cubicBezTo>
                    <a:pt x="4785" y="0"/>
                    <a:pt x="4532" y="10"/>
                    <a:pt x="4269" y="31"/>
                  </a:cubicBezTo>
                  <a:cubicBezTo>
                    <a:pt x="1220" y="262"/>
                    <a:pt x="22" y="3795"/>
                    <a:pt x="1" y="3921"/>
                  </a:cubicBezTo>
                  <a:lnTo>
                    <a:pt x="127" y="3858"/>
                  </a:lnTo>
                  <a:cubicBezTo>
                    <a:pt x="779" y="3605"/>
                    <a:pt x="3638" y="2554"/>
                    <a:pt x="5972" y="2554"/>
                  </a:cubicBezTo>
                  <a:cubicBezTo>
                    <a:pt x="8621" y="2554"/>
                    <a:pt x="10513" y="263"/>
                    <a:pt x="10513" y="262"/>
                  </a:cubicBezTo>
                  <a:lnTo>
                    <a:pt x="10513" y="262"/>
                  </a:lnTo>
                  <a:cubicBezTo>
                    <a:pt x="10146" y="497"/>
                    <a:pt x="9764" y="581"/>
                    <a:pt x="9348" y="581"/>
                  </a:cubicBezTo>
                  <a:cubicBezTo>
                    <a:pt x="8259" y="581"/>
                    <a:pt x="6935" y="0"/>
                    <a:pt x="50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8"/>
            <p:cNvSpPr/>
            <p:nvPr/>
          </p:nvSpPr>
          <p:spPr>
            <a:xfrm>
              <a:off x="2806128" y="1364504"/>
              <a:ext cx="65804" cy="14808"/>
            </a:xfrm>
            <a:custGeom>
              <a:rect b="b" l="l" r="r" t="t"/>
              <a:pathLst>
                <a:path extrusionOk="0" h="989" w="4395">
                  <a:moveTo>
                    <a:pt x="0" y="0"/>
                  </a:moveTo>
                  <a:cubicBezTo>
                    <a:pt x="0" y="484"/>
                    <a:pt x="736" y="883"/>
                    <a:pt x="1745" y="989"/>
                  </a:cubicBezTo>
                  <a:lnTo>
                    <a:pt x="2628" y="989"/>
                  </a:lnTo>
                  <a:cubicBezTo>
                    <a:pt x="3637" y="883"/>
                    <a:pt x="4394" y="484"/>
                    <a:pt x="43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8"/>
            <p:cNvSpPr/>
            <p:nvPr/>
          </p:nvSpPr>
          <p:spPr>
            <a:xfrm>
              <a:off x="2810605" y="1293654"/>
              <a:ext cx="56356" cy="85972"/>
            </a:xfrm>
            <a:custGeom>
              <a:rect b="b" l="l" r="r" t="t"/>
              <a:pathLst>
                <a:path extrusionOk="0" h="5742" w="3764">
                  <a:moveTo>
                    <a:pt x="3182" y="0"/>
                  </a:moveTo>
                  <a:cubicBezTo>
                    <a:pt x="3058" y="0"/>
                    <a:pt x="2932" y="56"/>
                    <a:pt x="2834" y="191"/>
                  </a:cubicBezTo>
                  <a:lnTo>
                    <a:pt x="1635" y="1999"/>
                  </a:lnTo>
                  <a:cubicBezTo>
                    <a:pt x="1446" y="1432"/>
                    <a:pt x="1236" y="885"/>
                    <a:pt x="963" y="338"/>
                  </a:cubicBezTo>
                  <a:cubicBezTo>
                    <a:pt x="874" y="168"/>
                    <a:pt x="732" y="97"/>
                    <a:pt x="590" y="97"/>
                  </a:cubicBezTo>
                  <a:cubicBezTo>
                    <a:pt x="295" y="97"/>
                    <a:pt x="0" y="404"/>
                    <a:pt x="185" y="759"/>
                  </a:cubicBezTo>
                  <a:cubicBezTo>
                    <a:pt x="794" y="2020"/>
                    <a:pt x="1194" y="3366"/>
                    <a:pt x="1362" y="4753"/>
                  </a:cubicBezTo>
                  <a:cubicBezTo>
                    <a:pt x="1404" y="5069"/>
                    <a:pt x="1446" y="5384"/>
                    <a:pt x="1446" y="5721"/>
                  </a:cubicBezTo>
                  <a:cubicBezTo>
                    <a:pt x="1593" y="5742"/>
                    <a:pt x="1740" y="5742"/>
                    <a:pt x="1888" y="5742"/>
                  </a:cubicBezTo>
                  <a:cubicBezTo>
                    <a:pt x="2035" y="5742"/>
                    <a:pt x="2182" y="5721"/>
                    <a:pt x="2329" y="5721"/>
                  </a:cubicBezTo>
                  <a:cubicBezTo>
                    <a:pt x="2308" y="5384"/>
                    <a:pt x="2287" y="5069"/>
                    <a:pt x="2245" y="4753"/>
                  </a:cubicBezTo>
                  <a:cubicBezTo>
                    <a:pt x="2182" y="4207"/>
                    <a:pt x="2098" y="3660"/>
                    <a:pt x="1951" y="3135"/>
                  </a:cubicBezTo>
                  <a:lnTo>
                    <a:pt x="3570" y="675"/>
                  </a:lnTo>
                  <a:cubicBezTo>
                    <a:pt x="3763" y="332"/>
                    <a:pt x="3482" y="0"/>
                    <a:pt x="31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0" name="Google Shape;870;p38">
            <a:hlinkClick/>
          </p:cNvPr>
          <p:cNvSpPr/>
          <p:nvPr/>
        </p:nvSpPr>
        <p:spPr>
          <a:xfrm>
            <a:off x="2558575" y="1156109"/>
            <a:ext cx="579900" cy="579900"/>
          </a:xfrm>
          <a:prstGeom prst="ellipse">
            <a:avLst/>
          </a:prstGeom>
          <a:solidFill>
            <a:schemeClr val="l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8"/>
          <p:cNvSpPr/>
          <p:nvPr/>
        </p:nvSpPr>
        <p:spPr>
          <a:xfrm>
            <a:off x="6003294" y="2962972"/>
            <a:ext cx="579900" cy="579900"/>
          </a:xfrm>
          <a:prstGeom prst="ellipse">
            <a:avLst/>
          </a:prstGeom>
          <a:solidFill>
            <a:schemeClr val="l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2" name="Google Shape;872;p38"/>
          <p:cNvGrpSpPr/>
          <p:nvPr/>
        </p:nvGrpSpPr>
        <p:grpSpPr>
          <a:xfrm>
            <a:off x="2672695" y="1262258"/>
            <a:ext cx="351644" cy="351959"/>
            <a:chOff x="3508282" y="3810341"/>
            <a:chExt cx="351644" cy="351959"/>
          </a:xfrm>
        </p:grpSpPr>
        <p:sp>
          <p:nvSpPr>
            <p:cNvPr id="873" name="Google Shape;873;p38"/>
            <p:cNvSpPr/>
            <p:nvPr/>
          </p:nvSpPr>
          <p:spPr>
            <a:xfrm>
              <a:off x="3508282" y="3810341"/>
              <a:ext cx="133180" cy="64232"/>
            </a:xfrm>
            <a:custGeom>
              <a:rect b="b" l="l" r="r" t="t"/>
              <a:pathLst>
                <a:path extrusionOk="0" h="4290" w="8895">
                  <a:moveTo>
                    <a:pt x="2503" y="1"/>
                  </a:moveTo>
                  <a:cubicBezTo>
                    <a:pt x="1115" y="1"/>
                    <a:pt x="1" y="1115"/>
                    <a:pt x="1" y="2503"/>
                  </a:cubicBezTo>
                  <a:cubicBezTo>
                    <a:pt x="1" y="3491"/>
                    <a:pt x="800" y="4290"/>
                    <a:pt x="1788" y="4290"/>
                  </a:cubicBezTo>
                  <a:cubicBezTo>
                    <a:pt x="2797" y="4290"/>
                    <a:pt x="7191" y="3491"/>
                    <a:pt x="7191" y="2503"/>
                  </a:cubicBezTo>
                  <a:lnTo>
                    <a:pt x="8600" y="2503"/>
                  </a:lnTo>
                  <a:cubicBezTo>
                    <a:pt x="8600" y="1809"/>
                    <a:pt x="8894" y="1178"/>
                    <a:pt x="8432" y="737"/>
                  </a:cubicBezTo>
                  <a:cubicBezTo>
                    <a:pt x="7990" y="274"/>
                    <a:pt x="3197" y="1"/>
                    <a:pt x="25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8"/>
            <p:cNvSpPr/>
            <p:nvPr/>
          </p:nvSpPr>
          <p:spPr>
            <a:xfrm>
              <a:off x="3535053" y="3847802"/>
              <a:ext cx="58872" cy="26771"/>
            </a:xfrm>
            <a:custGeom>
              <a:rect b="b" l="l" r="r" t="t"/>
              <a:pathLst>
                <a:path extrusionOk="0" h="1788" w="3932">
                  <a:moveTo>
                    <a:pt x="1808" y="1"/>
                  </a:moveTo>
                  <a:cubicBezTo>
                    <a:pt x="1808" y="989"/>
                    <a:pt x="1009" y="1788"/>
                    <a:pt x="0" y="1788"/>
                  </a:cubicBezTo>
                  <a:lnTo>
                    <a:pt x="3932" y="1788"/>
                  </a:lnTo>
                  <a:lnTo>
                    <a:pt x="393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8"/>
            <p:cNvSpPr/>
            <p:nvPr/>
          </p:nvSpPr>
          <p:spPr>
            <a:xfrm>
              <a:off x="3545743" y="3810341"/>
              <a:ext cx="239261" cy="351959"/>
            </a:xfrm>
            <a:custGeom>
              <a:rect b="b" l="l" r="r" t="t"/>
              <a:pathLst>
                <a:path extrusionOk="0" h="23507" w="15980">
                  <a:moveTo>
                    <a:pt x="1" y="1"/>
                  </a:moveTo>
                  <a:cubicBezTo>
                    <a:pt x="653" y="1"/>
                    <a:pt x="1304" y="253"/>
                    <a:pt x="1767" y="737"/>
                  </a:cubicBezTo>
                  <a:cubicBezTo>
                    <a:pt x="1872" y="821"/>
                    <a:pt x="1956" y="926"/>
                    <a:pt x="2040" y="1031"/>
                  </a:cubicBezTo>
                  <a:cubicBezTo>
                    <a:pt x="2335" y="1451"/>
                    <a:pt x="2503" y="1977"/>
                    <a:pt x="2503" y="2503"/>
                  </a:cubicBezTo>
                  <a:lnTo>
                    <a:pt x="2503" y="21004"/>
                  </a:lnTo>
                  <a:cubicBezTo>
                    <a:pt x="2503" y="22371"/>
                    <a:pt x="3617" y="23506"/>
                    <a:pt x="5005" y="23506"/>
                  </a:cubicBezTo>
                  <a:lnTo>
                    <a:pt x="8747" y="23506"/>
                  </a:lnTo>
                  <a:cubicBezTo>
                    <a:pt x="9209" y="23065"/>
                    <a:pt x="11312" y="23212"/>
                    <a:pt x="11312" y="22539"/>
                  </a:cubicBezTo>
                  <a:lnTo>
                    <a:pt x="15979" y="19217"/>
                  </a:lnTo>
                  <a:lnTo>
                    <a:pt x="15979" y="2503"/>
                  </a:lnTo>
                  <a:cubicBezTo>
                    <a:pt x="15979" y="1115"/>
                    <a:pt x="14865" y="1"/>
                    <a:pt x="134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8"/>
            <p:cNvSpPr/>
            <p:nvPr/>
          </p:nvSpPr>
          <p:spPr>
            <a:xfrm>
              <a:off x="3583205" y="4082317"/>
              <a:ext cx="201799" cy="79983"/>
            </a:xfrm>
            <a:custGeom>
              <a:rect b="b" l="l" r="r" t="t"/>
              <a:pathLst>
                <a:path extrusionOk="0" h="5342" w="13478">
                  <a:moveTo>
                    <a:pt x="1" y="1"/>
                  </a:moveTo>
                  <a:lnTo>
                    <a:pt x="1" y="2839"/>
                  </a:lnTo>
                  <a:cubicBezTo>
                    <a:pt x="1" y="4206"/>
                    <a:pt x="1115" y="5341"/>
                    <a:pt x="2503" y="5341"/>
                  </a:cubicBezTo>
                  <a:lnTo>
                    <a:pt x="6245" y="5341"/>
                  </a:lnTo>
                  <a:cubicBezTo>
                    <a:pt x="6707" y="4900"/>
                    <a:pt x="8810" y="5047"/>
                    <a:pt x="8810" y="4374"/>
                  </a:cubicBezTo>
                  <a:lnTo>
                    <a:pt x="13477" y="1052"/>
                  </a:lnTo>
                  <a:lnTo>
                    <a:pt x="134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8"/>
            <p:cNvSpPr/>
            <p:nvPr/>
          </p:nvSpPr>
          <p:spPr>
            <a:xfrm>
              <a:off x="3545429" y="3810341"/>
              <a:ext cx="232328" cy="15437"/>
            </a:xfrm>
            <a:custGeom>
              <a:rect b="b" l="l" r="r" t="t"/>
              <a:pathLst>
                <a:path extrusionOk="0" h="1031" w="15517">
                  <a:moveTo>
                    <a:pt x="1" y="1"/>
                  </a:moveTo>
                  <a:cubicBezTo>
                    <a:pt x="674" y="1"/>
                    <a:pt x="1304" y="253"/>
                    <a:pt x="1788" y="737"/>
                  </a:cubicBezTo>
                  <a:cubicBezTo>
                    <a:pt x="1872" y="821"/>
                    <a:pt x="1956" y="926"/>
                    <a:pt x="2040" y="1031"/>
                  </a:cubicBezTo>
                  <a:lnTo>
                    <a:pt x="15517" y="1031"/>
                  </a:lnTo>
                  <a:cubicBezTo>
                    <a:pt x="15054" y="379"/>
                    <a:pt x="14297" y="1"/>
                    <a:pt x="13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8"/>
            <p:cNvSpPr/>
            <p:nvPr/>
          </p:nvSpPr>
          <p:spPr>
            <a:xfrm>
              <a:off x="3620666" y="4097753"/>
              <a:ext cx="239261" cy="64546"/>
            </a:xfrm>
            <a:custGeom>
              <a:rect b="b" l="l" r="r" t="t"/>
              <a:pathLst>
                <a:path extrusionOk="0" h="4311" w="15980">
                  <a:moveTo>
                    <a:pt x="715" y="0"/>
                  </a:moveTo>
                  <a:cubicBezTo>
                    <a:pt x="1704" y="0"/>
                    <a:pt x="2503" y="820"/>
                    <a:pt x="2503" y="1808"/>
                  </a:cubicBezTo>
                  <a:cubicBezTo>
                    <a:pt x="2503" y="2355"/>
                    <a:pt x="2313" y="2901"/>
                    <a:pt x="1977" y="3343"/>
                  </a:cubicBezTo>
                  <a:cubicBezTo>
                    <a:pt x="1914" y="3406"/>
                    <a:pt x="1851" y="3490"/>
                    <a:pt x="1767" y="3574"/>
                  </a:cubicBezTo>
                  <a:cubicBezTo>
                    <a:pt x="1304" y="4037"/>
                    <a:pt x="673" y="4310"/>
                    <a:pt x="1" y="4310"/>
                  </a:cubicBezTo>
                  <a:lnTo>
                    <a:pt x="13477" y="4310"/>
                  </a:lnTo>
                  <a:cubicBezTo>
                    <a:pt x="14129" y="4310"/>
                    <a:pt x="14760" y="4037"/>
                    <a:pt x="15243" y="3574"/>
                  </a:cubicBezTo>
                  <a:cubicBezTo>
                    <a:pt x="15306" y="3490"/>
                    <a:pt x="15390" y="3406"/>
                    <a:pt x="15454" y="3343"/>
                  </a:cubicBezTo>
                  <a:cubicBezTo>
                    <a:pt x="15790" y="2901"/>
                    <a:pt x="15979" y="2355"/>
                    <a:pt x="15979" y="1808"/>
                  </a:cubicBezTo>
                  <a:cubicBezTo>
                    <a:pt x="15979" y="820"/>
                    <a:pt x="15180" y="21"/>
                    <a:pt x="141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8"/>
            <p:cNvSpPr/>
            <p:nvPr/>
          </p:nvSpPr>
          <p:spPr>
            <a:xfrm>
              <a:off x="3620666" y="4147791"/>
              <a:ext cx="231385" cy="14508"/>
            </a:xfrm>
            <a:custGeom>
              <a:rect b="b" l="l" r="r" t="t"/>
              <a:pathLst>
                <a:path extrusionOk="0" h="969" w="15454">
                  <a:moveTo>
                    <a:pt x="1977" y="1"/>
                  </a:moveTo>
                  <a:cubicBezTo>
                    <a:pt x="1914" y="64"/>
                    <a:pt x="1851" y="148"/>
                    <a:pt x="1767" y="232"/>
                  </a:cubicBezTo>
                  <a:cubicBezTo>
                    <a:pt x="1304" y="695"/>
                    <a:pt x="673" y="968"/>
                    <a:pt x="1" y="968"/>
                  </a:cubicBezTo>
                  <a:lnTo>
                    <a:pt x="13477" y="968"/>
                  </a:lnTo>
                  <a:cubicBezTo>
                    <a:pt x="14129" y="968"/>
                    <a:pt x="14760" y="695"/>
                    <a:pt x="15243" y="232"/>
                  </a:cubicBezTo>
                  <a:cubicBezTo>
                    <a:pt x="15306" y="148"/>
                    <a:pt x="15390" y="64"/>
                    <a:pt x="1545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8"/>
            <p:cNvSpPr/>
            <p:nvPr/>
          </p:nvSpPr>
          <p:spPr>
            <a:xfrm>
              <a:off x="3604301" y="4097753"/>
              <a:ext cx="53841" cy="27085"/>
            </a:xfrm>
            <a:custGeom>
              <a:rect b="b" l="l" r="r" t="t"/>
              <a:pathLst>
                <a:path extrusionOk="0" h="1809" w="3596">
                  <a:moveTo>
                    <a:pt x="1787" y="0"/>
                  </a:moveTo>
                  <a:cubicBezTo>
                    <a:pt x="799" y="0"/>
                    <a:pt x="0" y="820"/>
                    <a:pt x="0" y="1808"/>
                  </a:cubicBezTo>
                  <a:lnTo>
                    <a:pt x="3596" y="1808"/>
                  </a:lnTo>
                  <a:cubicBezTo>
                    <a:pt x="3575" y="820"/>
                    <a:pt x="2776"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8"/>
            <p:cNvSpPr/>
            <p:nvPr/>
          </p:nvSpPr>
          <p:spPr>
            <a:xfrm>
              <a:off x="3606187" y="3867401"/>
              <a:ext cx="159292" cy="25124"/>
            </a:xfrm>
            <a:custGeom>
              <a:rect b="b" l="l" r="r" t="t"/>
              <a:pathLst>
                <a:path extrusionOk="0" h="1678" w="10639">
                  <a:moveTo>
                    <a:pt x="4353" y="0"/>
                  </a:moveTo>
                  <a:cubicBezTo>
                    <a:pt x="3901" y="0"/>
                    <a:pt x="3449" y="195"/>
                    <a:pt x="3133" y="584"/>
                  </a:cubicBezTo>
                  <a:cubicBezTo>
                    <a:pt x="2954" y="836"/>
                    <a:pt x="2681" y="962"/>
                    <a:pt x="2410" y="962"/>
                  </a:cubicBezTo>
                  <a:cubicBezTo>
                    <a:pt x="2140" y="962"/>
                    <a:pt x="1872" y="836"/>
                    <a:pt x="1703" y="584"/>
                  </a:cubicBezTo>
                  <a:cubicBezTo>
                    <a:pt x="1388" y="226"/>
                    <a:pt x="947" y="16"/>
                    <a:pt x="484" y="16"/>
                  </a:cubicBezTo>
                  <a:cubicBezTo>
                    <a:pt x="477" y="16"/>
                    <a:pt x="471" y="16"/>
                    <a:pt x="464" y="16"/>
                  </a:cubicBezTo>
                  <a:cubicBezTo>
                    <a:pt x="1" y="16"/>
                    <a:pt x="7" y="731"/>
                    <a:pt x="484" y="731"/>
                  </a:cubicBezTo>
                  <a:cubicBezTo>
                    <a:pt x="757" y="731"/>
                    <a:pt x="1031" y="878"/>
                    <a:pt x="1199" y="1109"/>
                  </a:cubicBezTo>
                  <a:cubicBezTo>
                    <a:pt x="1514" y="1488"/>
                    <a:pt x="1966" y="1677"/>
                    <a:pt x="2418" y="1677"/>
                  </a:cubicBezTo>
                  <a:cubicBezTo>
                    <a:pt x="2870" y="1677"/>
                    <a:pt x="3322" y="1488"/>
                    <a:pt x="3638" y="1109"/>
                  </a:cubicBezTo>
                  <a:cubicBezTo>
                    <a:pt x="3806" y="857"/>
                    <a:pt x="4079" y="731"/>
                    <a:pt x="4353" y="731"/>
                  </a:cubicBezTo>
                  <a:cubicBezTo>
                    <a:pt x="4626" y="731"/>
                    <a:pt x="4899" y="857"/>
                    <a:pt x="5067" y="1109"/>
                  </a:cubicBezTo>
                  <a:cubicBezTo>
                    <a:pt x="5383" y="1488"/>
                    <a:pt x="5835" y="1677"/>
                    <a:pt x="6287" y="1677"/>
                  </a:cubicBezTo>
                  <a:cubicBezTo>
                    <a:pt x="6739" y="1677"/>
                    <a:pt x="7191" y="1488"/>
                    <a:pt x="7506" y="1109"/>
                  </a:cubicBezTo>
                  <a:cubicBezTo>
                    <a:pt x="7685" y="857"/>
                    <a:pt x="7958" y="731"/>
                    <a:pt x="8229" y="731"/>
                  </a:cubicBezTo>
                  <a:cubicBezTo>
                    <a:pt x="8500" y="731"/>
                    <a:pt x="8768" y="857"/>
                    <a:pt x="8936" y="1109"/>
                  </a:cubicBezTo>
                  <a:cubicBezTo>
                    <a:pt x="9251" y="1467"/>
                    <a:pt x="9693" y="1677"/>
                    <a:pt x="10176" y="1677"/>
                  </a:cubicBezTo>
                  <a:cubicBezTo>
                    <a:pt x="10639" y="1677"/>
                    <a:pt x="10639" y="962"/>
                    <a:pt x="10176" y="962"/>
                  </a:cubicBezTo>
                  <a:cubicBezTo>
                    <a:pt x="9882" y="962"/>
                    <a:pt x="9609" y="815"/>
                    <a:pt x="9461" y="584"/>
                  </a:cubicBezTo>
                  <a:cubicBezTo>
                    <a:pt x="9136" y="195"/>
                    <a:pt x="8678" y="0"/>
                    <a:pt x="8224" y="0"/>
                  </a:cubicBezTo>
                  <a:cubicBezTo>
                    <a:pt x="7769" y="0"/>
                    <a:pt x="7317" y="195"/>
                    <a:pt x="7002" y="584"/>
                  </a:cubicBezTo>
                  <a:cubicBezTo>
                    <a:pt x="6833" y="836"/>
                    <a:pt x="6565" y="962"/>
                    <a:pt x="6295" y="962"/>
                  </a:cubicBezTo>
                  <a:cubicBezTo>
                    <a:pt x="6024" y="962"/>
                    <a:pt x="5751" y="836"/>
                    <a:pt x="5572" y="584"/>
                  </a:cubicBezTo>
                  <a:cubicBezTo>
                    <a:pt x="5257" y="195"/>
                    <a:pt x="4805" y="0"/>
                    <a:pt x="43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8"/>
            <p:cNvSpPr/>
            <p:nvPr/>
          </p:nvSpPr>
          <p:spPr>
            <a:xfrm>
              <a:off x="3606187" y="3904159"/>
              <a:ext cx="159292" cy="25184"/>
            </a:xfrm>
            <a:custGeom>
              <a:rect b="b" l="l" r="r" t="t"/>
              <a:pathLst>
                <a:path extrusionOk="0" h="1682" w="10639">
                  <a:moveTo>
                    <a:pt x="484" y="0"/>
                  </a:moveTo>
                  <a:cubicBezTo>
                    <a:pt x="1" y="0"/>
                    <a:pt x="1" y="736"/>
                    <a:pt x="484" y="736"/>
                  </a:cubicBezTo>
                  <a:cubicBezTo>
                    <a:pt x="757" y="736"/>
                    <a:pt x="1031" y="883"/>
                    <a:pt x="1199" y="1093"/>
                  </a:cubicBezTo>
                  <a:cubicBezTo>
                    <a:pt x="1514" y="1482"/>
                    <a:pt x="1966" y="1677"/>
                    <a:pt x="2418" y="1677"/>
                  </a:cubicBezTo>
                  <a:cubicBezTo>
                    <a:pt x="2870" y="1677"/>
                    <a:pt x="3322" y="1482"/>
                    <a:pt x="3638" y="1093"/>
                  </a:cubicBezTo>
                  <a:cubicBezTo>
                    <a:pt x="3806" y="852"/>
                    <a:pt x="4079" y="731"/>
                    <a:pt x="4353" y="731"/>
                  </a:cubicBezTo>
                  <a:cubicBezTo>
                    <a:pt x="4626" y="731"/>
                    <a:pt x="4899" y="852"/>
                    <a:pt x="5067" y="1093"/>
                  </a:cubicBezTo>
                  <a:cubicBezTo>
                    <a:pt x="5383" y="1482"/>
                    <a:pt x="5835" y="1677"/>
                    <a:pt x="6287" y="1677"/>
                  </a:cubicBezTo>
                  <a:cubicBezTo>
                    <a:pt x="6739" y="1677"/>
                    <a:pt x="7191" y="1482"/>
                    <a:pt x="7506" y="1093"/>
                  </a:cubicBezTo>
                  <a:cubicBezTo>
                    <a:pt x="7685" y="852"/>
                    <a:pt x="7958" y="731"/>
                    <a:pt x="8229" y="731"/>
                  </a:cubicBezTo>
                  <a:cubicBezTo>
                    <a:pt x="8500" y="731"/>
                    <a:pt x="8768" y="852"/>
                    <a:pt x="8936" y="1093"/>
                  </a:cubicBezTo>
                  <a:cubicBezTo>
                    <a:pt x="9251" y="1472"/>
                    <a:pt x="9693" y="1682"/>
                    <a:pt x="10176" y="1682"/>
                  </a:cubicBezTo>
                  <a:cubicBezTo>
                    <a:pt x="10639" y="1682"/>
                    <a:pt x="10639" y="967"/>
                    <a:pt x="10176" y="967"/>
                  </a:cubicBezTo>
                  <a:cubicBezTo>
                    <a:pt x="9882" y="967"/>
                    <a:pt x="9609" y="820"/>
                    <a:pt x="9461" y="589"/>
                  </a:cubicBezTo>
                  <a:cubicBezTo>
                    <a:pt x="9136" y="200"/>
                    <a:pt x="8678" y="5"/>
                    <a:pt x="8224" y="5"/>
                  </a:cubicBezTo>
                  <a:cubicBezTo>
                    <a:pt x="7769" y="5"/>
                    <a:pt x="7317" y="200"/>
                    <a:pt x="7002" y="589"/>
                  </a:cubicBezTo>
                  <a:cubicBezTo>
                    <a:pt x="6833" y="841"/>
                    <a:pt x="6565" y="967"/>
                    <a:pt x="6295" y="967"/>
                  </a:cubicBezTo>
                  <a:cubicBezTo>
                    <a:pt x="6024" y="967"/>
                    <a:pt x="5751" y="841"/>
                    <a:pt x="5572" y="589"/>
                  </a:cubicBezTo>
                  <a:cubicBezTo>
                    <a:pt x="5257" y="200"/>
                    <a:pt x="4805" y="5"/>
                    <a:pt x="4353" y="5"/>
                  </a:cubicBezTo>
                  <a:cubicBezTo>
                    <a:pt x="3901" y="5"/>
                    <a:pt x="3449" y="200"/>
                    <a:pt x="3133" y="589"/>
                  </a:cubicBezTo>
                  <a:cubicBezTo>
                    <a:pt x="2954" y="841"/>
                    <a:pt x="2681" y="967"/>
                    <a:pt x="2410" y="967"/>
                  </a:cubicBezTo>
                  <a:cubicBezTo>
                    <a:pt x="2140" y="967"/>
                    <a:pt x="1872" y="841"/>
                    <a:pt x="1703" y="589"/>
                  </a:cubicBezTo>
                  <a:cubicBezTo>
                    <a:pt x="1388" y="231"/>
                    <a:pt x="947" y="21"/>
                    <a:pt x="48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8"/>
            <p:cNvSpPr/>
            <p:nvPr/>
          </p:nvSpPr>
          <p:spPr>
            <a:xfrm>
              <a:off x="3606187" y="3940976"/>
              <a:ext cx="159292" cy="25199"/>
            </a:xfrm>
            <a:custGeom>
              <a:rect b="b" l="l" r="r" t="t"/>
              <a:pathLst>
                <a:path extrusionOk="0" h="1683" w="10639">
                  <a:moveTo>
                    <a:pt x="484" y="1"/>
                  </a:moveTo>
                  <a:cubicBezTo>
                    <a:pt x="1" y="1"/>
                    <a:pt x="1" y="737"/>
                    <a:pt x="484" y="737"/>
                  </a:cubicBezTo>
                  <a:cubicBezTo>
                    <a:pt x="757" y="737"/>
                    <a:pt x="1031" y="884"/>
                    <a:pt x="1199" y="1094"/>
                  </a:cubicBezTo>
                  <a:cubicBezTo>
                    <a:pt x="1514" y="1483"/>
                    <a:pt x="1966" y="1678"/>
                    <a:pt x="2418" y="1678"/>
                  </a:cubicBezTo>
                  <a:cubicBezTo>
                    <a:pt x="2870" y="1678"/>
                    <a:pt x="3322" y="1483"/>
                    <a:pt x="3638" y="1094"/>
                  </a:cubicBezTo>
                  <a:cubicBezTo>
                    <a:pt x="3806" y="852"/>
                    <a:pt x="4079" y="732"/>
                    <a:pt x="4353" y="732"/>
                  </a:cubicBezTo>
                  <a:cubicBezTo>
                    <a:pt x="4626" y="732"/>
                    <a:pt x="4899" y="852"/>
                    <a:pt x="5067" y="1094"/>
                  </a:cubicBezTo>
                  <a:cubicBezTo>
                    <a:pt x="5383" y="1483"/>
                    <a:pt x="5835" y="1678"/>
                    <a:pt x="6287" y="1678"/>
                  </a:cubicBezTo>
                  <a:cubicBezTo>
                    <a:pt x="6739" y="1678"/>
                    <a:pt x="7191" y="1483"/>
                    <a:pt x="7506" y="1094"/>
                  </a:cubicBezTo>
                  <a:cubicBezTo>
                    <a:pt x="7685" y="852"/>
                    <a:pt x="7958" y="732"/>
                    <a:pt x="8229" y="732"/>
                  </a:cubicBezTo>
                  <a:cubicBezTo>
                    <a:pt x="8500" y="732"/>
                    <a:pt x="8768" y="852"/>
                    <a:pt x="8936" y="1094"/>
                  </a:cubicBezTo>
                  <a:cubicBezTo>
                    <a:pt x="9251" y="1473"/>
                    <a:pt x="9693" y="1683"/>
                    <a:pt x="10176" y="1683"/>
                  </a:cubicBezTo>
                  <a:cubicBezTo>
                    <a:pt x="10639" y="1683"/>
                    <a:pt x="10639" y="968"/>
                    <a:pt x="10176" y="968"/>
                  </a:cubicBezTo>
                  <a:cubicBezTo>
                    <a:pt x="9882" y="968"/>
                    <a:pt x="9609" y="821"/>
                    <a:pt x="9461" y="590"/>
                  </a:cubicBezTo>
                  <a:cubicBezTo>
                    <a:pt x="9136" y="201"/>
                    <a:pt x="8678" y="6"/>
                    <a:pt x="8224" y="6"/>
                  </a:cubicBezTo>
                  <a:cubicBezTo>
                    <a:pt x="7769" y="6"/>
                    <a:pt x="7317" y="201"/>
                    <a:pt x="7002" y="590"/>
                  </a:cubicBezTo>
                  <a:cubicBezTo>
                    <a:pt x="6833" y="842"/>
                    <a:pt x="6565" y="968"/>
                    <a:pt x="6295" y="968"/>
                  </a:cubicBezTo>
                  <a:cubicBezTo>
                    <a:pt x="6024" y="968"/>
                    <a:pt x="5751" y="842"/>
                    <a:pt x="5572" y="590"/>
                  </a:cubicBezTo>
                  <a:cubicBezTo>
                    <a:pt x="5257" y="201"/>
                    <a:pt x="4805" y="6"/>
                    <a:pt x="4353" y="6"/>
                  </a:cubicBezTo>
                  <a:cubicBezTo>
                    <a:pt x="3901" y="6"/>
                    <a:pt x="3449" y="201"/>
                    <a:pt x="3133" y="590"/>
                  </a:cubicBezTo>
                  <a:cubicBezTo>
                    <a:pt x="2954" y="842"/>
                    <a:pt x="2681" y="968"/>
                    <a:pt x="2410" y="968"/>
                  </a:cubicBezTo>
                  <a:cubicBezTo>
                    <a:pt x="2140" y="968"/>
                    <a:pt x="1872" y="842"/>
                    <a:pt x="1703" y="590"/>
                  </a:cubicBezTo>
                  <a:cubicBezTo>
                    <a:pt x="1388" y="232"/>
                    <a:pt x="947" y="22"/>
                    <a:pt x="4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8"/>
            <p:cNvSpPr/>
            <p:nvPr/>
          </p:nvSpPr>
          <p:spPr>
            <a:xfrm>
              <a:off x="3711639" y="3882434"/>
              <a:ext cx="147030" cy="147015"/>
            </a:xfrm>
            <a:custGeom>
              <a:rect b="b" l="l" r="r" t="t"/>
              <a:pathLst>
                <a:path extrusionOk="0" h="9819" w="9820">
                  <a:moveTo>
                    <a:pt x="9819" y="0"/>
                  </a:moveTo>
                  <a:cubicBezTo>
                    <a:pt x="6665" y="169"/>
                    <a:pt x="3953" y="1220"/>
                    <a:pt x="1977" y="3196"/>
                  </a:cubicBezTo>
                  <a:cubicBezTo>
                    <a:pt x="1" y="5193"/>
                    <a:pt x="421" y="6434"/>
                    <a:pt x="232" y="9587"/>
                  </a:cubicBezTo>
                  <a:cubicBezTo>
                    <a:pt x="3407" y="9398"/>
                    <a:pt x="4647" y="9819"/>
                    <a:pt x="6623" y="7842"/>
                  </a:cubicBezTo>
                  <a:cubicBezTo>
                    <a:pt x="7107" y="7359"/>
                    <a:pt x="7548" y="6812"/>
                    <a:pt x="7927" y="6245"/>
                  </a:cubicBezTo>
                  <a:lnTo>
                    <a:pt x="6203" y="5950"/>
                  </a:lnTo>
                  <a:lnTo>
                    <a:pt x="6224" y="5929"/>
                  </a:lnTo>
                  <a:cubicBezTo>
                    <a:pt x="8326" y="4668"/>
                    <a:pt x="9672" y="2460"/>
                    <a:pt x="9819" y="42"/>
                  </a:cubicBezTo>
                  <a:lnTo>
                    <a:pt x="98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8"/>
            <p:cNvSpPr/>
            <p:nvPr/>
          </p:nvSpPr>
          <p:spPr>
            <a:xfrm>
              <a:off x="3682996" y="3930915"/>
              <a:ext cx="127191" cy="127176"/>
            </a:xfrm>
            <a:custGeom>
              <a:rect b="b" l="l" r="r" t="t"/>
              <a:pathLst>
                <a:path extrusionOk="0" h="8494" w="8495">
                  <a:moveTo>
                    <a:pt x="8494" y="0"/>
                  </a:moveTo>
                  <a:lnTo>
                    <a:pt x="8494" y="0"/>
                  </a:lnTo>
                  <a:cubicBezTo>
                    <a:pt x="4983" y="2061"/>
                    <a:pt x="2061" y="4983"/>
                    <a:pt x="0" y="8494"/>
                  </a:cubicBezTo>
                  <a:cubicBezTo>
                    <a:pt x="3512" y="6434"/>
                    <a:pt x="6434" y="3511"/>
                    <a:pt x="84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6" name="Google Shape;886;p38"/>
          <p:cNvGrpSpPr/>
          <p:nvPr/>
        </p:nvGrpSpPr>
        <p:grpSpPr>
          <a:xfrm>
            <a:off x="6101607" y="1280354"/>
            <a:ext cx="383281" cy="333947"/>
            <a:chOff x="6101607" y="1280354"/>
            <a:chExt cx="383281" cy="333947"/>
          </a:xfrm>
        </p:grpSpPr>
        <p:sp>
          <p:nvSpPr>
            <p:cNvPr id="887" name="Google Shape;887;p38"/>
            <p:cNvSpPr/>
            <p:nvPr/>
          </p:nvSpPr>
          <p:spPr>
            <a:xfrm>
              <a:off x="6101607" y="1280594"/>
              <a:ext cx="383281" cy="333707"/>
            </a:xfrm>
            <a:custGeom>
              <a:rect b="b" l="l" r="r" t="t"/>
              <a:pathLst>
                <a:path extrusionOk="0" h="22288" w="25599">
                  <a:moveTo>
                    <a:pt x="14060" y="0"/>
                  </a:moveTo>
                  <a:cubicBezTo>
                    <a:pt x="11422" y="0"/>
                    <a:pt x="8740" y="922"/>
                    <a:pt x="6518" y="2928"/>
                  </a:cubicBezTo>
                  <a:cubicBezTo>
                    <a:pt x="0" y="8794"/>
                    <a:pt x="2334" y="19517"/>
                    <a:pt x="10702" y="22145"/>
                  </a:cubicBezTo>
                  <a:cubicBezTo>
                    <a:pt x="11014" y="22242"/>
                    <a:pt x="11325" y="22287"/>
                    <a:pt x="11629" y="22287"/>
                  </a:cubicBezTo>
                  <a:cubicBezTo>
                    <a:pt x="13434" y="22287"/>
                    <a:pt x="14966" y="20685"/>
                    <a:pt x="14696" y="18760"/>
                  </a:cubicBezTo>
                  <a:cubicBezTo>
                    <a:pt x="14465" y="17057"/>
                    <a:pt x="15033" y="15354"/>
                    <a:pt x="16252" y="14134"/>
                  </a:cubicBezTo>
                  <a:cubicBezTo>
                    <a:pt x="17290" y="13096"/>
                    <a:pt x="18692" y="12534"/>
                    <a:pt x="20127" y="12534"/>
                  </a:cubicBezTo>
                  <a:cubicBezTo>
                    <a:pt x="20552" y="12534"/>
                    <a:pt x="20980" y="12583"/>
                    <a:pt x="21403" y="12684"/>
                  </a:cubicBezTo>
                  <a:cubicBezTo>
                    <a:pt x="21659" y="12747"/>
                    <a:pt x="21913" y="12777"/>
                    <a:pt x="22162" y="12777"/>
                  </a:cubicBezTo>
                  <a:cubicBezTo>
                    <a:pt x="24051" y="12777"/>
                    <a:pt x="25599" y="11037"/>
                    <a:pt x="25208" y="9067"/>
                  </a:cubicBezTo>
                  <a:cubicBezTo>
                    <a:pt x="24046" y="3410"/>
                    <a:pt x="19135" y="0"/>
                    <a:pt x="1406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8"/>
            <p:cNvSpPr/>
            <p:nvPr/>
          </p:nvSpPr>
          <p:spPr>
            <a:xfrm>
              <a:off x="6201698" y="1280354"/>
              <a:ext cx="281124" cy="183233"/>
            </a:xfrm>
            <a:custGeom>
              <a:rect b="b" l="l" r="r" t="t"/>
              <a:pathLst>
                <a:path extrusionOk="0" h="12238" w="18776">
                  <a:moveTo>
                    <a:pt x="7372" y="1"/>
                  </a:moveTo>
                  <a:cubicBezTo>
                    <a:pt x="4809" y="1"/>
                    <a:pt x="2199" y="874"/>
                    <a:pt x="1" y="2776"/>
                  </a:cubicBezTo>
                  <a:cubicBezTo>
                    <a:pt x="1763" y="1879"/>
                    <a:pt x="3616" y="1463"/>
                    <a:pt x="5431" y="1463"/>
                  </a:cubicBezTo>
                  <a:cubicBezTo>
                    <a:pt x="10891" y="1463"/>
                    <a:pt x="16000" y="5237"/>
                    <a:pt x="17199" y="11060"/>
                  </a:cubicBezTo>
                  <a:cubicBezTo>
                    <a:pt x="17283" y="11438"/>
                    <a:pt x="17283" y="11859"/>
                    <a:pt x="17220" y="12237"/>
                  </a:cubicBezTo>
                  <a:cubicBezTo>
                    <a:pt x="18250" y="11543"/>
                    <a:pt x="18776" y="10303"/>
                    <a:pt x="18523" y="9083"/>
                  </a:cubicBezTo>
                  <a:cubicBezTo>
                    <a:pt x="17363" y="3436"/>
                    <a:pt x="12458" y="1"/>
                    <a:pt x="73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8"/>
            <p:cNvSpPr/>
            <p:nvPr/>
          </p:nvSpPr>
          <p:spPr>
            <a:xfrm>
              <a:off x="6298974" y="1332144"/>
              <a:ext cx="141984" cy="106574"/>
            </a:xfrm>
            <a:custGeom>
              <a:rect b="b" l="l" r="r" t="t"/>
              <a:pathLst>
                <a:path extrusionOk="0" h="7118" w="9483">
                  <a:moveTo>
                    <a:pt x="4741" y="0"/>
                  </a:moveTo>
                  <a:cubicBezTo>
                    <a:pt x="3832" y="0"/>
                    <a:pt x="2923" y="347"/>
                    <a:pt x="2229" y="1041"/>
                  </a:cubicBezTo>
                  <a:cubicBezTo>
                    <a:pt x="0" y="3291"/>
                    <a:pt x="1577" y="7117"/>
                    <a:pt x="4752" y="7117"/>
                  </a:cubicBezTo>
                  <a:cubicBezTo>
                    <a:pt x="7906" y="7117"/>
                    <a:pt x="9482" y="3291"/>
                    <a:pt x="7254" y="1041"/>
                  </a:cubicBezTo>
                  <a:cubicBezTo>
                    <a:pt x="6560" y="347"/>
                    <a:pt x="5651" y="0"/>
                    <a:pt x="47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8"/>
            <p:cNvSpPr/>
            <p:nvPr/>
          </p:nvSpPr>
          <p:spPr>
            <a:xfrm>
              <a:off x="6324472" y="1332459"/>
              <a:ext cx="103894" cy="98699"/>
            </a:xfrm>
            <a:custGeom>
              <a:rect b="b" l="l" r="r" t="t"/>
              <a:pathLst>
                <a:path extrusionOk="0" h="6592" w="6939">
                  <a:moveTo>
                    <a:pt x="3049" y="0"/>
                  </a:moveTo>
                  <a:cubicBezTo>
                    <a:pt x="2145" y="0"/>
                    <a:pt x="1241" y="347"/>
                    <a:pt x="547" y="1041"/>
                  </a:cubicBezTo>
                  <a:lnTo>
                    <a:pt x="526" y="1020"/>
                  </a:lnTo>
                  <a:cubicBezTo>
                    <a:pt x="316" y="1230"/>
                    <a:pt x="148" y="1462"/>
                    <a:pt x="0" y="1714"/>
                  </a:cubicBezTo>
                  <a:cubicBezTo>
                    <a:pt x="614" y="1344"/>
                    <a:pt x="1243" y="1181"/>
                    <a:pt x="1846" y="1181"/>
                  </a:cubicBezTo>
                  <a:cubicBezTo>
                    <a:pt x="4366" y="1181"/>
                    <a:pt x="6422" y="4030"/>
                    <a:pt x="4878" y="6592"/>
                  </a:cubicBezTo>
                  <a:cubicBezTo>
                    <a:pt x="5130" y="6444"/>
                    <a:pt x="5362" y="6255"/>
                    <a:pt x="5572" y="6066"/>
                  </a:cubicBezTo>
                  <a:cubicBezTo>
                    <a:pt x="6938" y="4657"/>
                    <a:pt x="6938" y="2429"/>
                    <a:pt x="5551" y="1041"/>
                  </a:cubicBezTo>
                  <a:cubicBezTo>
                    <a:pt x="4857" y="347"/>
                    <a:pt x="3953" y="0"/>
                    <a:pt x="304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8"/>
            <p:cNvSpPr/>
            <p:nvPr/>
          </p:nvSpPr>
          <p:spPr>
            <a:xfrm>
              <a:off x="6191636" y="1503310"/>
              <a:ext cx="81226" cy="60684"/>
            </a:xfrm>
            <a:custGeom>
              <a:rect b="b" l="l" r="r" t="t"/>
              <a:pathLst>
                <a:path extrusionOk="0" h="4053" w="5425">
                  <a:moveTo>
                    <a:pt x="2704" y="0"/>
                  </a:moveTo>
                  <a:cubicBezTo>
                    <a:pt x="2187" y="0"/>
                    <a:pt x="1672" y="195"/>
                    <a:pt x="1283" y="584"/>
                  </a:cubicBezTo>
                  <a:cubicBezTo>
                    <a:pt x="0" y="1866"/>
                    <a:pt x="904" y="4053"/>
                    <a:pt x="2712" y="4053"/>
                  </a:cubicBezTo>
                  <a:cubicBezTo>
                    <a:pt x="4520" y="4053"/>
                    <a:pt x="5424" y="1866"/>
                    <a:pt x="4142" y="584"/>
                  </a:cubicBezTo>
                  <a:cubicBezTo>
                    <a:pt x="3743" y="195"/>
                    <a:pt x="3222" y="0"/>
                    <a:pt x="27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8"/>
            <p:cNvSpPr/>
            <p:nvPr/>
          </p:nvSpPr>
          <p:spPr>
            <a:xfrm>
              <a:off x="6205172" y="1503100"/>
              <a:ext cx="62660" cy="57435"/>
            </a:xfrm>
            <a:custGeom>
              <a:rect b="b" l="l" r="r" t="t"/>
              <a:pathLst>
                <a:path extrusionOk="0" h="3836" w="4185">
                  <a:moveTo>
                    <a:pt x="1817" y="0"/>
                  </a:moveTo>
                  <a:cubicBezTo>
                    <a:pt x="1300" y="0"/>
                    <a:pt x="779" y="198"/>
                    <a:pt x="379" y="598"/>
                  </a:cubicBezTo>
                  <a:cubicBezTo>
                    <a:pt x="232" y="766"/>
                    <a:pt x="84" y="934"/>
                    <a:pt x="0" y="1123"/>
                  </a:cubicBezTo>
                  <a:cubicBezTo>
                    <a:pt x="299" y="978"/>
                    <a:pt x="600" y="912"/>
                    <a:pt x="890" y="912"/>
                  </a:cubicBezTo>
                  <a:cubicBezTo>
                    <a:pt x="2277" y="912"/>
                    <a:pt x="3408" y="2410"/>
                    <a:pt x="2712" y="3836"/>
                  </a:cubicBezTo>
                  <a:cubicBezTo>
                    <a:pt x="3827" y="3289"/>
                    <a:pt x="4184" y="1859"/>
                    <a:pt x="3448" y="850"/>
                  </a:cubicBezTo>
                  <a:cubicBezTo>
                    <a:pt x="3057" y="287"/>
                    <a:pt x="2441" y="0"/>
                    <a:pt x="181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8"/>
            <p:cNvSpPr/>
            <p:nvPr/>
          </p:nvSpPr>
          <p:spPr>
            <a:xfrm>
              <a:off x="6159835" y="1420527"/>
              <a:ext cx="81241" cy="60684"/>
            </a:xfrm>
            <a:custGeom>
              <a:rect b="b" l="l" r="r" t="t"/>
              <a:pathLst>
                <a:path extrusionOk="0" h="4053" w="5426">
                  <a:moveTo>
                    <a:pt x="2721" y="0"/>
                  </a:moveTo>
                  <a:cubicBezTo>
                    <a:pt x="2203" y="0"/>
                    <a:pt x="1683" y="195"/>
                    <a:pt x="1283" y="583"/>
                  </a:cubicBezTo>
                  <a:cubicBezTo>
                    <a:pt x="1" y="1866"/>
                    <a:pt x="905" y="4052"/>
                    <a:pt x="2713" y="4052"/>
                  </a:cubicBezTo>
                  <a:cubicBezTo>
                    <a:pt x="4521" y="4052"/>
                    <a:pt x="5425" y="1866"/>
                    <a:pt x="4143" y="583"/>
                  </a:cubicBezTo>
                  <a:cubicBezTo>
                    <a:pt x="3754" y="195"/>
                    <a:pt x="3238" y="0"/>
                    <a:pt x="27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8"/>
            <p:cNvSpPr/>
            <p:nvPr/>
          </p:nvSpPr>
          <p:spPr>
            <a:xfrm>
              <a:off x="6173684" y="1420437"/>
              <a:ext cx="62345" cy="57315"/>
            </a:xfrm>
            <a:custGeom>
              <a:rect b="b" l="l" r="r" t="t"/>
              <a:pathLst>
                <a:path extrusionOk="0" h="3828" w="4164">
                  <a:moveTo>
                    <a:pt x="1798" y="0"/>
                  </a:moveTo>
                  <a:cubicBezTo>
                    <a:pt x="1281" y="0"/>
                    <a:pt x="761" y="198"/>
                    <a:pt x="358" y="610"/>
                  </a:cubicBezTo>
                  <a:lnTo>
                    <a:pt x="358" y="589"/>
                  </a:lnTo>
                  <a:cubicBezTo>
                    <a:pt x="211" y="737"/>
                    <a:pt x="85" y="905"/>
                    <a:pt x="1" y="1094"/>
                  </a:cubicBezTo>
                  <a:cubicBezTo>
                    <a:pt x="317" y="926"/>
                    <a:pt x="639" y="851"/>
                    <a:pt x="949" y="851"/>
                  </a:cubicBezTo>
                  <a:cubicBezTo>
                    <a:pt x="2346" y="851"/>
                    <a:pt x="3491" y="2381"/>
                    <a:pt x="2734" y="3827"/>
                  </a:cubicBezTo>
                  <a:cubicBezTo>
                    <a:pt x="3827" y="3260"/>
                    <a:pt x="4164" y="1830"/>
                    <a:pt x="3428" y="821"/>
                  </a:cubicBezTo>
                  <a:cubicBezTo>
                    <a:pt x="3027" y="283"/>
                    <a:pt x="2415" y="0"/>
                    <a:pt x="179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8"/>
            <p:cNvSpPr/>
            <p:nvPr/>
          </p:nvSpPr>
          <p:spPr>
            <a:xfrm>
              <a:off x="6196982" y="1334345"/>
              <a:ext cx="80911" cy="60609"/>
            </a:xfrm>
            <a:custGeom>
              <a:rect b="b" l="l" r="r" t="t"/>
              <a:pathLst>
                <a:path extrusionOk="0" h="4048" w="5404">
                  <a:moveTo>
                    <a:pt x="2705" y="1"/>
                  </a:moveTo>
                  <a:cubicBezTo>
                    <a:pt x="2187" y="1"/>
                    <a:pt x="1672" y="200"/>
                    <a:pt x="1283" y="600"/>
                  </a:cubicBezTo>
                  <a:cubicBezTo>
                    <a:pt x="1" y="1882"/>
                    <a:pt x="905" y="4048"/>
                    <a:pt x="2713" y="4048"/>
                  </a:cubicBezTo>
                  <a:cubicBezTo>
                    <a:pt x="4500" y="4048"/>
                    <a:pt x="5404" y="1882"/>
                    <a:pt x="4142" y="600"/>
                  </a:cubicBezTo>
                  <a:cubicBezTo>
                    <a:pt x="3743" y="200"/>
                    <a:pt x="3223" y="1"/>
                    <a:pt x="270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8"/>
            <p:cNvSpPr/>
            <p:nvPr/>
          </p:nvSpPr>
          <p:spPr>
            <a:xfrm>
              <a:off x="6210202" y="1334345"/>
              <a:ext cx="62974" cy="57464"/>
            </a:xfrm>
            <a:custGeom>
              <a:rect b="b" l="l" r="r" t="t"/>
              <a:pathLst>
                <a:path extrusionOk="0" h="3838" w="4206">
                  <a:moveTo>
                    <a:pt x="1839" y="0"/>
                  </a:moveTo>
                  <a:cubicBezTo>
                    <a:pt x="1323" y="0"/>
                    <a:pt x="802" y="197"/>
                    <a:pt x="400" y="600"/>
                  </a:cubicBezTo>
                  <a:lnTo>
                    <a:pt x="379" y="600"/>
                  </a:lnTo>
                  <a:cubicBezTo>
                    <a:pt x="232" y="747"/>
                    <a:pt x="106" y="915"/>
                    <a:pt x="1" y="1104"/>
                  </a:cubicBezTo>
                  <a:cubicBezTo>
                    <a:pt x="318" y="942"/>
                    <a:pt x="639" y="869"/>
                    <a:pt x="948" y="869"/>
                  </a:cubicBezTo>
                  <a:cubicBezTo>
                    <a:pt x="2356" y="869"/>
                    <a:pt x="3496" y="2389"/>
                    <a:pt x="2755" y="3838"/>
                  </a:cubicBezTo>
                  <a:cubicBezTo>
                    <a:pt x="3848" y="3270"/>
                    <a:pt x="4205" y="1840"/>
                    <a:pt x="3470" y="831"/>
                  </a:cubicBezTo>
                  <a:cubicBezTo>
                    <a:pt x="3069" y="282"/>
                    <a:pt x="2457" y="0"/>
                    <a:pt x="183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7" name="Google Shape;897;p38"/>
          <p:cNvGrpSpPr/>
          <p:nvPr/>
        </p:nvGrpSpPr>
        <p:grpSpPr>
          <a:xfrm>
            <a:off x="6114275" y="3076010"/>
            <a:ext cx="357933" cy="342676"/>
            <a:chOff x="6114275" y="3076010"/>
            <a:chExt cx="357933" cy="342676"/>
          </a:xfrm>
        </p:grpSpPr>
        <p:sp>
          <p:nvSpPr>
            <p:cNvPr id="898" name="Google Shape;898;p38"/>
            <p:cNvSpPr/>
            <p:nvPr/>
          </p:nvSpPr>
          <p:spPr>
            <a:xfrm>
              <a:off x="6307555" y="3257327"/>
              <a:ext cx="87215" cy="87514"/>
            </a:xfrm>
            <a:custGeom>
              <a:rect b="b" l="l" r="r" t="t"/>
              <a:pathLst>
                <a:path extrusionOk="0" h="5845" w="5825">
                  <a:moveTo>
                    <a:pt x="1073" y="0"/>
                  </a:moveTo>
                  <a:lnTo>
                    <a:pt x="1" y="1072"/>
                  </a:lnTo>
                  <a:lnTo>
                    <a:pt x="4752" y="5845"/>
                  </a:lnTo>
                  <a:lnTo>
                    <a:pt x="5824" y="4752"/>
                  </a:lnTo>
                  <a:lnTo>
                    <a:pt x="10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8"/>
            <p:cNvSpPr/>
            <p:nvPr/>
          </p:nvSpPr>
          <p:spPr>
            <a:xfrm>
              <a:off x="6344388" y="3295177"/>
              <a:ext cx="127820" cy="123508"/>
            </a:xfrm>
            <a:custGeom>
              <a:rect b="b" l="l" r="r" t="t"/>
              <a:pathLst>
                <a:path extrusionOk="0" h="8249" w="8537">
                  <a:moveTo>
                    <a:pt x="1790" y="0"/>
                  </a:moveTo>
                  <a:cubicBezTo>
                    <a:pt x="1628" y="0"/>
                    <a:pt x="1467" y="63"/>
                    <a:pt x="1346" y="184"/>
                  </a:cubicBezTo>
                  <a:lnTo>
                    <a:pt x="253" y="1299"/>
                  </a:lnTo>
                  <a:cubicBezTo>
                    <a:pt x="0" y="1530"/>
                    <a:pt x="0" y="1908"/>
                    <a:pt x="211" y="2161"/>
                  </a:cubicBezTo>
                  <a:lnTo>
                    <a:pt x="4983" y="7606"/>
                  </a:lnTo>
                  <a:cubicBezTo>
                    <a:pt x="5355" y="8032"/>
                    <a:pt x="5874" y="8248"/>
                    <a:pt x="6396" y="8248"/>
                  </a:cubicBezTo>
                  <a:cubicBezTo>
                    <a:pt x="6879" y="8248"/>
                    <a:pt x="7364" y="8064"/>
                    <a:pt x="7737" y="7690"/>
                  </a:cubicBezTo>
                  <a:lnTo>
                    <a:pt x="7758" y="7690"/>
                  </a:lnTo>
                  <a:cubicBezTo>
                    <a:pt x="8536" y="6912"/>
                    <a:pt x="8494" y="5651"/>
                    <a:pt x="7653" y="4936"/>
                  </a:cubicBezTo>
                  <a:lnTo>
                    <a:pt x="2208" y="163"/>
                  </a:lnTo>
                  <a:cubicBezTo>
                    <a:pt x="2087" y="53"/>
                    <a:pt x="1938" y="0"/>
                    <a:pt x="17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8"/>
            <p:cNvSpPr/>
            <p:nvPr/>
          </p:nvSpPr>
          <p:spPr>
            <a:xfrm>
              <a:off x="6344388" y="3303906"/>
              <a:ext cx="122460" cy="114779"/>
            </a:xfrm>
            <a:custGeom>
              <a:rect b="b" l="l" r="r" t="t"/>
              <a:pathLst>
                <a:path extrusionOk="0" h="7666" w="8179">
                  <a:moveTo>
                    <a:pt x="967" y="1"/>
                  </a:moveTo>
                  <a:lnTo>
                    <a:pt x="253" y="716"/>
                  </a:lnTo>
                  <a:cubicBezTo>
                    <a:pt x="0" y="947"/>
                    <a:pt x="0" y="1325"/>
                    <a:pt x="211" y="1578"/>
                  </a:cubicBezTo>
                  <a:lnTo>
                    <a:pt x="4983" y="7023"/>
                  </a:lnTo>
                  <a:cubicBezTo>
                    <a:pt x="5366" y="7449"/>
                    <a:pt x="5884" y="7665"/>
                    <a:pt x="6404" y="7665"/>
                  </a:cubicBezTo>
                  <a:cubicBezTo>
                    <a:pt x="6883" y="7665"/>
                    <a:pt x="7364" y="7481"/>
                    <a:pt x="7737" y="7107"/>
                  </a:cubicBezTo>
                  <a:cubicBezTo>
                    <a:pt x="7927" y="6918"/>
                    <a:pt x="8095" y="6666"/>
                    <a:pt x="8179" y="6413"/>
                  </a:cubicBezTo>
                  <a:lnTo>
                    <a:pt x="8179" y="6413"/>
                  </a:lnTo>
                  <a:cubicBezTo>
                    <a:pt x="7964" y="6493"/>
                    <a:pt x="7742" y="6532"/>
                    <a:pt x="7523" y="6532"/>
                  </a:cubicBezTo>
                  <a:cubicBezTo>
                    <a:pt x="6991" y="6532"/>
                    <a:pt x="6476" y="6304"/>
                    <a:pt x="6118" y="5888"/>
                  </a:cubicBezTo>
                  <a:lnTo>
                    <a:pt x="9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8"/>
            <p:cNvSpPr/>
            <p:nvPr/>
          </p:nvSpPr>
          <p:spPr>
            <a:xfrm>
              <a:off x="6114275" y="3076010"/>
              <a:ext cx="268846" cy="245235"/>
            </a:xfrm>
            <a:custGeom>
              <a:rect b="b" l="l" r="r" t="t"/>
              <a:pathLst>
                <a:path extrusionOk="0" h="16379" w="17956">
                  <a:moveTo>
                    <a:pt x="8978" y="0"/>
                  </a:moveTo>
                  <a:cubicBezTo>
                    <a:pt x="6886" y="0"/>
                    <a:pt x="4794" y="799"/>
                    <a:pt x="3196" y="2397"/>
                  </a:cubicBezTo>
                  <a:cubicBezTo>
                    <a:pt x="1" y="5593"/>
                    <a:pt x="1" y="10786"/>
                    <a:pt x="3196" y="13981"/>
                  </a:cubicBezTo>
                  <a:cubicBezTo>
                    <a:pt x="4794" y="15579"/>
                    <a:pt x="6886" y="16378"/>
                    <a:pt x="8978" y="16378"/>
                  </a:cubicBezTo>
                  <a:cubicBezTo>
                    <a:pt x="11070" y="16378"/>
                    <a:pt x="13162" y="15579"/>
                    <a:pt x="14760" y="13981"/>
                  </a:cubicBezTo>
                  <a:cubicBezTo>
                    <a:pt x="17955" y="10786"/>
                    <a:pt x="17955" y="5593"/>
                    <a:pt x="14760" y="2397"/>
                  </a:cubicBezTo>
                  <a:cubicBezTo>
                    <a:pt x="13162" y="799"/>
                    <a:pt x="11070" y="0"/>
                    <a:pt x="89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8"/>
            <p:cNvSpPr/>
            <p:nvPr/>
          </p:nvSpPr>
          <p:spPr>
            <a:xfrm>
              <a:off x="6145433" y="3104652"/>
              <a:ext cx="206516" cy="187860"/>
            </a:xfrm>
            <a:custGeom>
              <a:rect b="b" l="l" r="r" t="t"/>
              <a:pathLst>
                <a:path extrusionOk="0" h="12547" w="13793">
                  <a:moveTo>
                    <a:pt x="6897" y="0"/>
                  </a:moveTo>
                  <a:cubicBezTo>
                    <a:pt x="5294" y="0"/>
                    <a:pt x="3691" y="610"/>
                    <a:pt x="2461" y="1829"/>
                  </a:cubicBezTo>
                  <a:cubicBezTo>
                    <a:pt x="1" y="4289"/>
                    <a:pt x="1" y="8263"/>
                    <a:pt x="2461" y="10702"/>
                  </a:cubicBezTo>
                  <a:cubicBezTo>
                    <a:pt x="3691" y="11932"/>
                    <a:pt x="5294" y="12547"/>
                    <a:pt x="6897" y="12547"/>
                  </a:cubicBezTo>
                  <a:cubicBezTo>
                    <a:pt x="8500" y="12547"/>
                    <a:pt x="10103" y="11932"/>
                    <a:pt x="11333" y="10702"/>
                  </a:cubicBezTo>
                  <a:cubicBezTo>
                    <a:pt x="13793" y="8263"/>
                    <a:pt x="13793" y="4289"/>
                    <a:pt x="11333" y="1829"/>
                  </a:cubicBezTo>
                  <a:cubicBezTo>
                    <a:pt x="10103" y="610"/>
                    <a:pt x="8500" y="0"/>
                    <a:pt x="68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8"/>
            <p:cNvSpPr/>
            <p:nvPr/>
          </p:nvSpPr>
          <p:spPr>
            <a:xfrm>
              <a:off x="6144175" y="3124476"/>
              <a:ext cx="178817" cy="167857"/>
            </a:xfrm>
            <a:custGeom>
              <a:rect b="b" l="l" r="r" t="t"/>
              <a:pathLst>
                <a:path extrusionOk="0" h="11211" w="11943">
                  <a:moveTo>
                    <a:pt x="3134" y="1"/>
                  </a:moveTo>
                  <a:cubicBezTo>
                    <a:pt x="2923" y="148"/>
                    <a:pt x="2734" y="337"/>
                    <a:pt x="2545" y="527"/>
                  </a:cubicBezTo>
                  <a:cubicBezTo>
                    <a:pt x="1" y="3070"/>
                    <a:pt x="148" y="7254"/>
                    <a:pt x="2860" y="9651"/>
                  </a:cubicBezTo>
                  <a:cubicBezTo>
                    <a:pt x="4056" y="10699"/>
                    <a:pt x="5530" y="11211"/>
                    <a:pt x="6995" y="11211"/>
                  </a:cubicBezTo>
                  <a:cubicBezTo>
                    <a:pt x="8853" y="11211"/>
                    <a:pt x="10697" y="10388"/>
                    <a:pt x="11943" y="8789"/>
                  </a:cubicBezTo>
                  <a:lnTo>
                    <a:pt x="11943" y="8789"/>
                  </a:lnTo>
                  <a:cubicBezTo>
                    <a:pt x="10805" y="9668"/>
                    <a:pt x="9455" y="10100"/>
                    <a:pt x="8111" y="10100"/>
                  </a:cubicBezTo>
                  <a:cubicBezTo>
                    <a:pt x="6499" y="10100"/>
                    <a:pt x="4896" y="9479"/>
                    <a:pt x="3680" y="8263"/>
                  </a:cubicBezTo>
                  <a:cubicBezTo>
                    <a:pt x="1452" y="6035"/>
                    <a:pt x="1220" y="2482"/>
                    <a:pt x="31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8"/>
            <p:cNvSpPr/>
            <p:nvPr/>
          </p:nvSpPr>
          <p:spPr>
            <a:xfrm>
              <a:off x="6344388" y="3295177"/>
              <a:ext cx="51640" cy="50936"/>
            </a:xfrm>
            <a:custGeom>
              <a:rect b="b" l="l" r="r" t="t"/>
              <a:pathLst>
                <a:path extrusionOk="0" h="3402" w="3449">
                  <a:moveTo>
                    <a:pt x="1790" y="0"/>
                  </a:moveTo>
                  <a:cubicBezTo>
                    <a:pt x="1628" y="0"/>
                    <a:pt x="1467" y="63"/>
                    <a:pt x="1346" y="184"/>
                  </a:cubicBezTo>
                  <a:lnTo>
                    <a:pt x="253" y="1299"/>
                  </a:lnTo>
                  <a:cubicBezTo>
                    <a:pt x="0" y="1530"/>
                    <a:pt x="0" y="1908"/>
                    <a:pt x="211" y="2140"/>
                  </a:cubicBezTo>
                  <a:lnTo>
                    <a:pt x="1304" y="3401"/>
                  </a:lnTo>
                  <a:lnTo>
                    <a:pt x="3448" y="1257"/>
                  </a:lnTo>
                  <a:lnTo>
                    <a:pt x="2208" y="163"/>
                  </a:lnTo>
                  <a:cubicBezTo>
                    <a:pt x="2087" y="53"/>
                    <a:pt x="1938" y="0"/>
                    <a:pt x="17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8"/>
            <p:cNvSpPr/>
            <p:nvPr/>
          </p:nvSpPr>
          <p:spPr>
            <a:xfrm>
              <a:off x="6344388" y="3303906"/>
              <a:ext cx="36533" cy="42207"/>
            </a:xfrm>
            <a:custGeom>
              <a:rect b="b" l="l" r="r" t="t"/>
              <a:pathLst>
                <a:path extrusionOk="0" h="2819" w="2440">
                  <a:moveTo>
                    <a:pt x="967" y="1"/>
                  </a:moveTo>
                  <a:lnTo>
                    <a:pt x="253" y="716"/>
                  </a:lnTo>
                  <a:cubicBezTo>
                    <a:pt x="0" y="947"/>
                    <a:pt x="0" y="1325"/>
                    <a:pt x="211" y="1578"/>
                  </a:cubicBezTo>
                  <a:lnTo>
                    <a:pt x="1304" y="2818"/>
                  </a:lnTo>
                  <a:lnTo>
                    <a:pt x="2439" y="1662"/>
                  </a:lnTo>
                  <a:lnTo>
                    <a:pt x="9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6" name="Google Shape;906;p38">
            <a:hlinkClick/>
          </p:cNvPr>
          <p:cNvSpPr/>
          <p:nvPr/>
        </p:nvSpPr>
        <p:spPr>
          <a:xfrm rot="5400000">
            <a:off x="8135450" y="1556928"/>
            <a:ext cx="950100" cy="62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8">
            <a:hlinkClick action="ppaction://hlinksldjump" r:id="rId3"/>
          </p:cNvPr>
          <p:cNvSpPr/>
          <p:nvPr/>
        </p:nvSpPr>
        <p:spPr>
          <a:xfrm rot="5400000">
            <a:off x="8100942" y="589675"/>
            <a:ext cx="1019100" cy="62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8">
            <a:hlinkClick/>
          </p:cNvPr>
          <p:cNvSpPr/>
          <p:nvPr/>
        </p:nvSpPr>
        <p:spPr>
          <a:xfrm rot="5400000">
            <a:off x="8089092" y="2537633"/>
            <a:ext cx="1042800" cy="62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8">
            <a:hlinkClick/>
          </p:cNvPr>
          <p:cNvSpPr/>
          <p:nvPr/>
        </p:nvSpPr>
        <p:spPr>
          <a:xfrm rot="5400000">
            <a:off x="8100942" y="4501251"/>
            <a:ext cx="1019100" cy="62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8">
            <a:hlinkClick/>
          </p:cNvPr>
          <p:cNvSpPr/>
          <p:nvPr/>
        </p:nvSpPr>
        <p:spPr>
          <a:xfrm rot="5400000">
            <a:off x="8141446" y="3528444"/>
            <a:ext cx="938100" cy="62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8">
            <a:hlinkClick action="ppaction://hlinksldjump" r:id="rId4"/>
          </p:cNvPr>
          <p:cNvSpPr txBox="1"/>
          <p:nvPr/>
        </p:nvSpPr>
        <p:spPr>
          <a:xfrm>
            <a:off x="8189650" y="470225"/>
            <a:ext cx="440400" cy="280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a:solidFill>
                  <a:schemeClr val="accent4"/>
                </a:solidFill>
                <a:latin typeface="Ubuntu"/>
                <a:ea typeface="Ubuntu"/>
                <a:cs typeface="Ubuntu"/>
                <a:sym typeface="Ubuntu"/>
              </a:rPr>
              <a:t>M</a:t>
            </a:r>
            <a:endParaRPr b="1">
              <a:solidFill>
                <a:schemeClr val="accent4"/>
              </a:solidFill>
              <a:latin typeface="Ubuntu"/>
              <a:ea typeface="Ubuntu"/>
              <a:cs typeface="Ubuntu"/>
              <a:sym typeface="Ubuntu"/>
            </a:endParaRPr>
          </a:p>
        </p:txBody>
      </p:sp>
      <p:sp>
        <p:nvSpPr>
          <p:cNvPr id="912" name="Google Shape;912;p38">
            <a:hlinkClick/>
          </p:cNvPr>
          <p:cNvSpPr txBox="1"/>
          <p:nvPr/>
        </p:nvSpPr>
        <p:spPr>
          <a:xfrm>
            <a:off x="8189650" y="1476316"/>
            <a:ext cx="440400" cy="280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a:solidFill>
                  <a:schemeClr val="accent2"/>
                </a:solidFill>
                <a:latin typeface="Ubuntu"/>
                <a:ea typeface="Ubuntu"/>
                <a:cs typeface="Ubuntu"/>
                <a:sym typeface="Ubuntu"/>
              </a:rPr>
              <a:t>T</a:t>
            </a:r>
            <a:endParaRPr b="1">
              <a:solidFill>
                <a:schemeClr val="accent2"/>
              </a:solidFill>
              <a:latin typeface="Ubuntu"/>
              <a:ea typeface="Ubuntu"/>
              <a:cs typeface="Ubuntu"/>
              <a:sym typeface="Ubuntu"/>
            </a:endParaRPr>
          </a:p>
        </p:txBody>
      </p:sp>
      <p:sp>
        <p:nvSpPr>
          <p:cNvPr id="913" name="Google Shape;913;p38">
            <a:hlinkClick/>
          </p:cNvPr>
          <p:cNvSpPr txBox="1"/>
          <p:nvPr/>
        </p:nvSpPr>
        <p:spPr>
          <a:xfrm>
            <a:off x="8189650" y="2400638"/>
            <a:ext cx="440400" cy="280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a:solidFill>
                  <a:schemeClr val="accent1"/>
                </a:solidFill>
                <a:latin typeface="Ubuntu"/>
                <a:ea typeface="Ubuntu"/>
                <a:cs typeface="Ubuntu"/>
                <a:sym typeface="Ubuntu"/>
              </a:rPr>
              <a:t>X</a:t>
            </a:r>
            <a:endParaRPr b="1">
              <a:solidFill>
                <a:schemeClr val="accent1"/>
              </a:solidFill>
              <a:latin typeface="Ubuntu"/>
              <a:ea typeface="Ubuntu"/>
              <a:cs typeface="Ubuntu"/>
              <a:sym typeface="Ubuntu"/>
            </a:endParaRPr>
          </a:p>
        </p:txBody>
      </p:sp>
      <p:sp>
        <p:nvSpPr>
          <p:cNvPr id="914" name="Google Shape;914;p38">
            <a:hlinkClick/>
          </p:cNvPr>
          <p:cNvSpPr txBox="1"/>
          <p:nvPr/>
        </p:nvSpPr>
        <p:spPr>
          <a:xfrm>
            <a:off x="8189650" y="3423511"/>
            <a:ext cx="440400" cy="280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a:solidFill>
                  <a:schemeClr val="accent3"/>
                </a:solidFill>
                <a:latin typeface="Ubuntu"/>
                <a:ea typeface="Ubuntu"/>
                <a:cs typeface="Ubuntu"/>
                <a:sym typeface="Ubuntu"/>
              </a:rPr>
              <a:t>T</a:t>
            </a:r>
            <a:endParaRPr b="1">
              <a:solidFill>
                <a:schemeClr val="accent3"/>
              </a:solidFill>
              <a:latin typeface="Ubuntu"/>
              <a:ea typeface="Ubuntu"/>
              <a:cs typeface="Ubuntu"/>
              <a:sym typeface="Ubuntu"/>
            </a:endParaRPr>
          </a:p>
        </p:txBody>
      </p:sp>
      <p:sp>
        <p:nvSpPr>
          <p:cNvPr id="915" name="Google Shape;915;p38">
            <a:hlinkClick/>
          </p:cNvPr>
          <p:cNvSpPr txBox="1"/>
          <p:nvPr/>
        </p:nvSpPr>
        <p:spPr>
          <a:xfrm>
            <a:off x="8189650" y="4362805"/>
            <a:ext cx="440400" cy="280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a:solidFill>
                  <a:schemeClr val="accent4"/>
                </a:solidFill>
                <a:latin typeface="Ubuntu"/>
                <a:ea typeface="Ubuntu"/>
                <a:cs typeface="Ubuntu"/>
                <a:sym typeface="Ubuntu"/>
              </a:rPr>
              <a:t>F</a:t>
            </a:r>
            <a:endParaRPr b="1">
              <a:solidFill>
                <a:schemeClr val="accent4"/>
              </a:solidFill>
              <a:latin typeface="Ubuntu"/>
              <a:ea typeface="Ubuntu"/>
              <a:cs typeface="Ubuntu"/>
              <a:sym typeface="Ubuntu"/>
            </a:endParaRPr>
          </a:p>
        </p:txBody>
      </p:sp>
      <p:grpSp>
        <p:nvGrpSpPr>
          <p:cNvPr id="916" name="Google Shape;916;p38"/>
          <p:cNvGrpSpPr/>
          <p:nvPr/>
        </p:nvGrpSpPr>
        <p:grpSpPr>
          <a:xfrm>
            <a:off x="6935171" y="696541"/>
            <a:ext cx="195284" cy="195284"/>
            <a:chOff x="5660400" y="238125"/>
            <a:chExt cx="481825" cy="481825"/>
          </a:xfrm>
        </p:grpSpPr>
        <p:sp>
          <p:nvSpPr>
            <p:cNvPr id="917" name="Google Shape;917;p38"/>
            <p:cNvSpPr/>
            <p:nvPr/>
          </p:nvSpPr>
          <p:spPr>
            <a:xfrm>
              <a:off x="5660400" y="436700"/>
              <a:ext cx="481825" cy="283250"/>
            </a:xfrm>
            <a:custGeom>
              <a:rect b="b" l="l" r="r" t="t"/>
              <a:pathLst>
                <a:path extrusionOk="0" h="11330" w="19273">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18" name="Google Shape;918;p38"/>
            <p:cNvSpPr/>
            <p:nvPr/>
          </p:nvSpPr>
          <p:spPr>
            <a:xfrm>
              <a:off x="5660400" y="238125"/>
              <a:ext cx="481825" cy="170375"/>
            </a:xfrm>
            <a:custGeom>
              <a:rect b="b" l="l" r="r" t="t"/>
              <a:pathLst>
                <a:path extrusionOk="0" h="6815" w="19273">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919" name="Google Shape;919;p38">
            <a:hlinkClick/>
          </p:cNvPr>
          <p:cNvSpPr/>
          <p:nvPr/>
        </p:nvSpPr>
        <p:spPr>
          <a:xfrm>
            <a:off x="6934475" y="681975"/>
            <a:ext cx="195900" cy="21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8">
            <a:hlinkClick action="ppaction://hlinksldjump" r:id="rId5"/>
          </p:cNvPr>
          <p:cNvSpPr/>
          <p:nvPr/>
        </p:nvSpPr>
        <p:spPr>
          <a:xfrm>
            <a:off x="7246284" y="695850"/>
            <a:ext cx="213106" cy="195722"/>
          </a:xfrm>
          <a:custGeom>
            <a:rect b="b" l="l" r="r" t="t"/>
            <a:pathLst>
              <a:path extrusionOk="0" h="31568" w="34372">
                <a:moveTo>
                  <a:pt x="17158" y="1"/>
                </a:moveTo>
                <a:cubicBezTo>
                  <a:pt x="11439" y="3246"/>
                  <a:pt x="5719" y="6490"/>
                  <a:pt x="0" y="9735"/>
                </a:cubicBezTo>
                <a:lnTo>
                  <a:pt x="2750" y="9735"/>
                </a:lnTo>
                <a:lnTo>
                  <a:pt x="2750" y="31567"/>
                </a:lnTo>
                <a:lnTo>
                  <a:pt x="11659" y="31567"/>
                </a:lnTo>
                <a:lnTo>
                  <a:pt x="11659" y="17379"/>
                </a:lnTo>
                <a:lnTo>
                  <a:pt x="23373" y="17379"/>
                </a:lnTo>
                <a:lnTo>
                  <a:pt x="23373" y="31567"/>
                </a:lnTo>
                <a:lnTo>
                  <a:pt x="31622" y="31567"/>
                </a:lnTo>
                <a:lnTo>
                  <a:pt x="31622" y="9735"/>
                </a:lnTo>
                <a:lnTo>
                  <a:pt x="34371" y="9735"/>
                </a:lnTo>
                <a:cubicBezTo>
                  <a:pt x="28597" y="6490"/>
                  <a:pt x="22878" y="3246"/>
                  <a:pt x="1715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8">
            <a:hlinkClick action="ppaction://hlinkshowjump?jump=nextslide"/>
          </p:cNvPr>
          <p:cNvSpPr/>
          <p:nvPr/>
        </p:nvSpPr>
        <p:spPr>
          <a:xfrm>
            <a:off x="7870218" y="695853"/>
            <a:ext cx="145409" cy="215293"/>
          </a:xfrm>
          <a:custGeom>
            <a:rect b="b" l="l" r="r" t="t"/>
            <a:pathLst>
              <a:path extrusionOk="0" h="2442" w="1649">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8">
            <a:hlinkClick action="ppaction://hlinkshowjump?jump=previousslide"/>
          </p:cNvPr>
          <p:cNvSpPr/>
          <p:nvPr/>
        </p:nvSpPr>
        <p:spPr>
          <a:xfrm rot="10800000">
            <a:off x="7575225" y="695855"/>
            <a:ext cx="145409" cy="215293"/>
          </a:xfrm>
          <a:custGeom>
            <a:rect b="b" l="l" r="r" t="t"/>
            <a:pathLst>
              <a:path extrusionOk="0" h="2442" w="1649">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926" name="Shape 926"/>
        <p:cNvGrpSpPr/>
        <p:nvPr/>
      </p:nvGrpSpPr>
      <p:grpSpPr>
        <a:xfrm>
          <a:off x="0" y="0"/>
          <a:ext cx="0" cy="0"/>
          <a:chOff x="0" y="0"/>
          <a:chExt cx="0" cy="0"/>
        </a:xfrm>
      </p:grpSpPr>
      <p:sp>
        <p:nvSpPr>
          <p:cNvPr id="927" name="Google Shape;927;p39"/>
          <p:cNvSpPr txBox="1"/>
          <p:nvPr>
            <p:ph type="title"/>
          </p:nvPr>
        </p:nvSpPr>
        <p:spPr>
          <a:xfrm>
            <a:off x="1540300" y="541113"/>
            <a:ext cx="55473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File Types</a:t>
            </a:r>
            <a:endParaRPr>
              <a:solidFill>
                <a:schemeClr val="dk1"/>
              </a:solidFill>
            </a:endParaRPr>
          </a:p>
        </p:txBody>
      </p:sp>
      <p:sp>
        <p:nvSpPr>
          <p:cNvPr id="928" name="Google Shape;928;p39">
            <a:hlinkClick/>
          </p:cNvPr>
          <p:cNvSpPr/>
          <p:nvPr/>
        </p:nvSpPr>
        <p:spPr>
          <a:xfrm rot="5400000">
            <a:off x="8031775" y="3121525"/>
            <a:ext cx="1163700" cy="59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9">
            <a:hlinkClick/>
          </p:cNvPr>
          <p:cNvSpPr/>
          <p:nvPr/>
        </p:nvSpPr>
        <p:spPr>
          <a:xfrm rot="5400000">
            <a:off x="7971777" y="1899711"/>
            <a:ext cx="1283700" cy="5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9">
            <a:hlinkClick/>
          </p:cNvPr>
          <p:cNvSpPr/>
          <p:nvPr/>
        </p:nvSpPr>
        <p:spPr>
          <a:xfrm rot="5400000">
            <a:off x="7956627" y="4353677"/>
            <a:ext cx="13140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9">
            <a:hlinkClick action="ppaction://hlinksldjump" r:id="rId3"/>
          </p:cNvPr>
          <p:cNvSpPr/>
          <p:nvPr/>
        </p:nvSpPr>
        <p:spPr>
          <a:xfrm rot="5400000">
            <a:off x="8026975" y="670125"/>
            <a:ext cx="1173300" cy="5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9">
            <a:hlinkClick action="ppaction://hlinksldjump" r:id="rId4"/>
          </p:cNvPr>
          <p:cNvSpPr txBox="1"/>
          <p:nvPr/>
        </p:nvSpPr>
        <p:spPr>
          <a:xfrm>
            <a:off x="8264833" y="655114"/>
            <a:ext cx="440400" cy="23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Ubuntu"/>
                <a:ea typeface="Ubuntu"/>
                <a:cs typeface="Ubuntu"/>
                <a:sym typeface="Ubuntu"/>
              </a:rPr>
              <a:t>1</a:t>
            </a:r>
            <a:endParaRPr b="1">
              <a:solidFill>
                <a:schemeClr val="accent3"/>
              </a:solidFill>
              <a:latin typeface="Ubuntu"/>
              <a:ea typeface="Ubuntu"/>
              <a:cs typeface="Ubuntu"/>
              <a:sym typeface="Ubuntu"/>
            </a:endParaRPr>
          </a:p>
        </p:txBody>
      </p:sp>
      <p:sp>
        <p:nvSpPr>
          <p:cNvPr id="933" name="Google Shape;933;p39">
            <a:hlinkClick action="ppaction://hlinksldjump" r:id="rId5"/>
          </p:cNvPr>
          <p:cNvSpPr txBox="1"/>
          <p:nvPr/>
        </p:nvSpPr>
        <p:spPr>
          <a:xfrm>
            <a:off x="8264833" y="1859014"/>
            <a:ext cx="440400" cy="23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4"/>
                </a:solidFill>
                <a:latin typeface="Ubuntu"/>
                <a:ea typeface="Ubuntu"/>
                <a:cs typeface="Ubuntu"/>
                <a:sym typeface="Ubuntu"/>
              </a:rPr>
              <a:t>2</a:t>
            </a:r>
            <a:endParaRPr b="1">
              <a:solidFill>
                <a:schemeClr val="accent4"/>
              </a:solidFill>
              <a:latin typeface="Ubuntu"/>
              <a:ea typeface="Ubuntu"/>
              <a:cs typeface="Ubuntu"/>
              <a:sym typeface="Ubuntu"/>
            </a:endParaRPr>
          </a:p>
        </p:txBody>
      </p:sp>
      <p:sp>
        <p:nvSpPr>
          <p:cNvPr id="934" name="Google Shape;934;p39">
            <a:hlinkClick/>
          </p:cNvPr>
          <p:cNvSpPr txBox="1"/>
          <p:nvPr/>
        </p:nvSpPr>
        <p:spPr>
          <a:xfrm>
            <a:off x="8264833" y="3062914"/>
            <a:ext cx="440400" cy="23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2"/>
                </a:solidFill>
                <a:latin typeface="Ubuntu"/>
                <a:ea typeface="Ubuntu"/>
                <a:cs typeface="Ubuntu"/>
                <a:sym typeface="Ubuntu"/>
              </a:rPr>
              <a:t>3</a:t>
            </a:r>
            <a:endParaRPr b="1">
              <a:solidFill>
                <a:schemeClr val="accent2"/>
              </a:solidFill>
              <a:latin typeface="Ubuntu"/>
              <a:ea typeface="Ubuntu"/>
              <a:cs typeface="Ubuntu"/>
              <a:sym typeface="Ubuntu"/>
            </a:endParaRPr>
          </a:p>
        </p:txBody>
      </p:sp>
      <p:sp>
        <p:nvSpPr>
          <p:cNvPr id="935" name="Google Shape;935;p39">
            <a:hlinkClick/>
          </p:cNvPr>
          <p:cNvSpPr txBox="1"/>
          <p:nvPr/>
        </p:nvSpPr>
        <p:spPr>
          <a:xfrm>
            <a:off x="8264833" y="4266814"/>
            <a:ext cx="440400" cy="23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1"/>
                </a:solidFill>
                <a:latin typeface="Ubuntu"/>
                <a:ea typeface="Ubuntu"/>
                <a:cs typeface="Ubuntu"/>
                <a:sym typeface="Ubuntu"/>
              </a:rPr>
              <a:t>4</a:t>
            </a:r>
            <a:endParaRPr b="1">
              <a:solidFill>
                <a:schemeClr val="accent1"/>
              </a:solidFill>
              <a:latin typeface="Ubuntu"/>
              <a:ea typeface="Ubuntu"/>
              <a:cs typeface="Ubuntu"/>
              <a:sym typeface="Ubuntu"/>
            </a:endParaRPr>
          </a:p>
        </p:txBody>
      </p:sp>
      <p:sp>
        <p:nvSpPr>
          <p:cNvPr id="936" name="Google Shape;936;p39">
            <a:hlinkClick action="ppaction://hlinkshowjump?jump=nextslide"/>
          </p:cNvPr>
          <p:cNvSpPr/>
          <p:nvPr/>
        </p:nvSpPr>
        <p:spPr>
          <a:xfrm>
            <a:off x="7870218" y="695853"/>
            <a:ext cx="145409" cy="215293"/>
          </a:xfrm>
          <a:custGeom>
            <a:rect b="b" l="l" r="r" t="t"/>
            <a:pathLst>
              <a:path extrusionOk="0" h="2442" w="1649">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9">
            <a:hlinkClick action="ppaction://hlinkshowjump?jump=previousslide"/>
          </p:cNvPr>
          <p:cNvSpPr/>
          <p:nvPr/>
        </p:nvSpPr>
        <p:spPr>
          <a:xfrm rot="10800000">
            <a:off x="7575225" y="695855"/>
            <a:ext cx="145409" cy="215293"/>
          </a:xfrm>
          <a:custGeom>
            <a:rect b="b" l="l" r="r" t="t"/>
            <a:pathLst>
              <a:path extrusionOk="0" h="2442" w="1649">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8" name="Google Shape;938;p39"/>
          <p:cNvGrpSpPr/>
          <p:nvPr/>
        </p:nvGrpSpPr>
        <p:grpSpPr>
          <a:xfrm>
            <a:off x="7279346" y="696541"/>
            <a:ext cx="195284" cy="195284"/>
            <a:chOff x="5660400" y="238125"/>
            <a:chExt cx="481825" cy="481825"/>
          </a:xfrm>
        </p:grpSpPr>
        <p:sp>
          <p:nvSpPr>
            <p:cNvPr id="939" name="Google Shape;939;p39"/>
            <p:cNvSpPr/>
            <p:nvPr/>
          </p:nvSpPr>
          <p:spPr>
            <a:xfrm>
              <a:off x="5660400" y="436700"/>
              <a:ext cx="481825" cy="283250"/>
            </a:xfrm>
            <a:custGeom>
              <a:rect b="b" l="l" r="r" t="t"/>
              <a:pathLst>
                <a:path extrusionOk="0" h="11330" w="19273">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40" name="Google Shape;940;p39"/>
            <p:cNvSpPr/>
            <p:nvPr/>
          </p:nvSpPr>
          <p:spPr>
            <a:xfrm>
              <a:off x="5660400" y="238125"/>
              <a:ext cx="481825" cy="170375"/>
            </a:xfrm>
            <a:custGeom>
              <a:rect b="b" l="l" r="r" t="t"/>
              <a:pathLst>
                <a:path extrusionOk="0" h="6815" w="19273">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941" name="Google Shape;941;p39">
            <a:hlinkClick/>
          </p:cNvPr>
          <p:cNvSpPr/>
          <p:nvPr/>
        </p:nvSpPr>
        <p:spPr>
          <a:xfrm>
            <a:off x="7278650" y="681975"/>
            <a:ext cx="195900" cy="21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42" name="Google Shape;942;p39"/>
          <p:cNvPicPr preferRelativeResize="0"/>
          <p:nvPr/>
        </p:nvPicPr>
        <p:blipFill>
          <a:blip r:embed="rId6">
            <a:alphaModFix/>
          </a:blip>
          <a:stretch>
            <a:fillRect/>
          </a:stretch>
        </p:blipFill>
        <p:spPr>
          <a:xfrm>
            <a:off x="2911225" y="1216598"/>
            <a:ext cx="3109949" cy="3286925"/>
          </a:xfrm>
          <a:prstGeom prst="rect">
            <a:avLst/>
          </a:prstGeom>
          <a:noFill/>
          <a:ln>
            <a:noFill/>
          </a:ln>
        </p:spPr>
      </p:pic>
      <p:sp>
        <p:nvSpPr>
          <p:cNvPr id="943" name="Google Shape;943;p39">
            <a:hlinkClick/>
          </p:cNvPr>
          <p:cNvSpPr/>
          <p:nvPr/>
        </p:nvSpPr>
        <p:spPr>
          <a:xfrm>
            <a:off x="1287663" y="1107381"/>
            <a:ext cx="1488900" cy="388500"/>
          </a:xfrm>
          <a:prstGeom prst="roundRect">
            <a:avLst>
              <a:gd fmla="val 47169"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Ubuntu"/>
                <a:ea typeface="Ubuntu"/>
                <a:cs typeface="Ubuntu"/>
                <a:sym typeface="Ubuntu"/>
              </a:rPr>
              <a:t>Images:</a:t>
            </a:r>
            <a:endParaRPr b="1" sz="1800">
              <a:solidFill>
                <a:schemeClr val="lt1"/>
              </a:solidFill>
              <a:latin typeface="Ubuntu"/>
              <a:ea typeface="Ubuntu"/>
              <a:cs typeface="Ubuntu"/>
              <a:sym typeface="Ubuntu"/>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947" name="Shape 947"/>
        <p:cNvGrpSpPr/>
        <p:nvPr/>
      </p:nvGrpSpPr>
      <p:grpSpPr>
        <a:xfrm>
          <a:off x="0" y="0"/>
          <a:ext cx="0" cy="0"/>
          <a:chOff x="0" y="0"/>
          <a:chExt cx="0" cy="0"/>
        </a:xfrm>
      </p:grpSpPr>
      <p:sp>
        <p:nvSpPr>
          <p:cNvPr id="948" name="Google Shape;948;p40"/>
          <p:cNvSpPr txBox="1"/>
          <p:nvPr>
            <p:ph type="title"/>
          </p:nvPr>
        </p:nvSpPr>
        <p:spPr>
          <a:xfrm>
            <a:off x="1540300" y="541113"/>
            <a:ext cx="55473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File Operations</a:t>
            </a:r>
            <a:endParaRPr/>
          </a:p>
        </p:txBody>
      </p:sp>
      <p:sp>
        <p:nvSpPr>
          <p:cNvPr id="949" name="Google Shape;949;p40">
            <a:hlinkClick action="ppaction://hlinksldjump" r:id="rId3"/>
          </p:cNvPr>
          <p:cNvSpPr txBox="1"/>
          <p:nvPr>
            <p:ph idx="1" type="subTitle"/>
          </p:nvPr>
        </p:nvSpPr>
        <p:spPr>
          <a:xfrm>
            <a:off x="1574275" y="1246575"/>
            <a:ext cx="6295800" cy="39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a:solidFill>
                  <a:srgbClr val="000000"/>
                </a:solidFill>
              </a:rPr>
              <a:t>Create</a:t>
            </a:r>
            <a:endParaRPr b="0">
              <a:solidFill>
                <a:srgbClr val="000000"/>
              </a:solidFill>
            </a:endParaRPr>
          </a:p>
        </p:txBody>
      </p:sp>
      <p:sp>
        <p:nvSpPr>
          <p:cNvPr id="950" name="Google Shape;950;p40">
            <a:hlinkClick action="ppaction://hlinksldjump" r:id="rId4"/>
          </p:cNvPr>
          <p:cNvSpPr txBox="1"/>
          <p:nvPr>
            <p:ph idx="2" type="subTitle"/>
          </p:nvPr>
        </p:nvSpPr>
        <p:spPr>
          <a:xfrm>
            <a:off x="1574275" y="2096223"/>
            <a:ext cx="6246300" cy="30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a:solidFill>
                  <a:srgbClr val="000000"/>
                </a:solidFill>
              </a:rPr>
              <a:t>Write – at write pointer location</a:t>
            </a:r>
            <a:endParaRPr b="0">
              <a:solidFill>
                <a:srgbClr val="000000"/>
              </a:solidFill>
            </a:endParaRPr>
          </a:p>
        </p:txBody>
      </p:sp>
      <p:sp>
        <p:nvSpPr>
          <p:cNvPr id="951" name="Google Shape;951;p40">
            <a:hlinkClick/>
          </p:cNvPr>
          <p:cNvSpPr txBox="1"/>
          <p:nvPr>
            <p:ph idx="3" type="subTitle"/>
          </p:nvPr>
        </p:nvSpPr>
        <p:spPr>
          <a:xfrm>
            <a:off x="1574275" y="2936430"/>
            <a:ext cx="6246300" cy="30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a:solidFill>
                  <a:srgbClr val="000000"/>
                </a:solidFill>
              </a:rPr>
              <a:t>Read – at read pointer location</a:t>
            </a:r>
            <a:endParaRPr b="0">
              <a:solidFill>
                <a:srgbClr val="000000"/>
              </a:solidFill>
            </a:endParaRPr>
          </a:p>
        </p:txBody>
      </p:sp>
      <p:sp>
        <p:nvSpPr>
          <p:cNvPr id="952" name="Google Shape;952;p40">
            <a:hlinkClick/>
          </p:cNvPr>
          <p:cNvSpPr txBox="1"/>
          <p:nvPr>
            <p:ph idx="4" type="subTitle"/>
          </p:nvPr>
        </p:nvSpPr>
        <p:spPr>
          <a:xfrm>
            <a:off x="1574275" y="3777135"/>
            <a:ext cx="6246300" cy="30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a:solidFill>
                  <a:srgbClr val="000000"/>
                </a:solidFill>
              </a:rPr>
              <a:t>Delete</a:t>
            </a:r>
            <a:endParaRPr b="0">
              <a:solidFill>
                <a:srgbClr val="000000"/>
              </a:solidFill>
            </a:endParaRPr>
          </a:p>
        </p:txBody>
      </p:sp>
      <p:sp>
        <p:nvSpPr>
          <p:cNvPr id="953" name="Google Shape;953;p40"/>
          <p:cNvSpPr/>
          <p:nvPr/>
        </p:nvSpPr>
        <p:spPr>
          <a:xfrm>
            <a:off x="1432725" y="1329217"/>
            <a:ext cx="104100" cy="104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40"/>
          <p:cNvSpPr/>
          <p:nvPr/>
        </p:nvSpPr>
        <p:spPr>
          <a:xfrm>
            <a:off x="1432725" y="2212165"/>
            <a:ext cx="104100" cy="1041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40"/>
          <p:cNvSpPr/>
          <p:nvPr/>
        </p:nvSpPr>
        <p:spPr>
          <a:xfrm>
            <a:off x="1432725" y="3046084"/>
            <a:ext cx="104100" cy="104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40"/>
          <p:cNvSpPr/>
          <p:nvPr/>
        </p:nvSpPr>
        <p:spPr>
          <a:xfrm>
            <a:off x="1432725" y="3897416"/>
            <a:ext cx="104100" cy="10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40">
            <a:hlinkClick/>
          </p:cNvPr>
          <p:cNvSpPr/>
          <p:nvPr/>
        </p:nvSpPr>
        <p:spPr>
          <a:xfrm rot="5400000">
            <a:off x="8031775" y="3121525"/>
            <a:ext cx="1163700" cy="59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40">
            <a:hlinkClick/>
          </p:cNvPr>
          <p:cNvSpPr/>
          <p:nvPr/>
        </p:nvSpPr>
        <p:spPr>
          <a:xfrm rot="5400000">
            <a:off x="7971777" y="1899711"/>
            <a:ext cx="1283700" cy="5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0">
            <a:hlinkClick/>
          </p:cNvPr>
          <p:cNvSpPr/>
          <p:nvPr/>
        </p:nvSpPr>
        <p:spPr>
          <a:xfrm rot="5400000">
            <a:off x="7956627" y="4353677"/>
            <a:ext cx="13140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40">
            <a:hlinkClick action="ppaction://hlinksldjump" r:id="rId5"/>
          </p:cNvPr>
          <p:cNvSpPr/>
          <p:nvPr/>
        </p:nvSpPr>
        <p:spPr>
          <a:xfrm rot="5400000">
            <a:off x="8026975" y="670125"/>
            <a:ext cx="1173300" cy="5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40">
            <a:hlinkClick action="ppaction://hlinksldjump" r:id="rId6"/>
          </p:cNvPr>
          <p:cNvSpPr txBox="1"/>
          <p:nvPr/>
        </p:nvSpPr>
        <p:spPr>
          <a:xfrm>
            <a:off x="8264833" y="655114"/>
            <a:ext cx="440400" cy="23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Ubuntu"/>
                <a:ea typeface="Ubuntu"/>
                <a:cs typeface="Ubuntu"/>
                <a:sym typeface="Ubuntu"/>
              </a:rPr>
              <a:t>1</a:t>
            </a:r>
            <a:endParaRPr b="1">
              <a:solidFill>
                <a:schemeClr val="accent3"/>
              </a:solidFill>
              <a:latin typeface="Ubuntu"/>
              <a:ea typeface="Ubuntu"/>
              <a:cs typeface="Ubuntu"/>
              <a:sym typeface="Ubuntu"/>
            </a:endParaRPr>
          </a:p>
        </p:txBody>
      </p:sp>
      <p:sp>
        <p:nvSpPr>
          <p:cNvPr id="962" name="Google Shape;962;p40">
            <a:hlinkClick action="ppaction://hlinksldjump" r:id="rId7"/>
          </p:cNvPr>
          <p:cNvSpPr txBox="1"/>
          <p:nvPr/>
        </p:nvSpPr>
        <p:spPr>
          <a:xfrm>
            <a:off x="8264833" y="1859014"/>
            <a:ext cx="440400" cy="23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4"/>
                </a:solidFill>
                <a:latin typeface="Ubuntu"/>
                <a:ea typeface="Ubuntu"/>
                <a:cs typeface="Ubuntu"/>
                <a:sym typeface="Ubuntu"/>
              </a:rPr>
              <a:t>2</a:t>
            </a:r>
            <a:endParaRPr b="1">
              <a:solidFill>
                <a:schemeClr val="accent4"/>
              </a:solidFill>
              <a:latin typeface="Ubuntu"/>
              <a:ea typeface="Ubuntu"/>
              <a:cs typeface="Ubuntu"/>
              <a:sym typeface="Ubuntu"/>
            </a:endParaRPr>
          </a:p>
        </p:txBody>
      </p:sp>
      <p:sp>
        <p:nvSpPr>
          <p:cNvPr id="963" name="Google Shape;963;p40">
            <a:hlinkClick/>
          </p:cNvPr>
          <p:cNvSpPr txBox="1"/>
          <p:nvPr/>
        </p:nvSpPr>
        <p:spPr>
          <a:xfrm>
            <a:off x="8264833" y="3062914"/>
            <a:ext cx="440400" cy="23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2"/>
                </a:solidFill>
                <a:latin typeface="Ubuntu"/>
                <a:ea typeface="Ubuntu"/>
                <a:cs typeface="Ubuntu"/>
                <a:sym typeface="Ubuntu"/>
              </a:rPr>
              <a:t>3</a:t>
            </a:r>
            <a:endParaRPr b="1">
              <a:solidFill>
                <a:schemeClr val="accent2"/>
              </a:solidFill>
              <a:latin typeface="Ubuntu"/>
              <a:ea typeface="Ubuntu"/>
              <a:cs typeface="Ubuntu"/>
              <a:sym typeface="Ubuntu"/>
            </a:endParaRPr>
          </a:p>
        </p:txBody>
      </p:sp>
      <p:sp>
        <p:nvSpPr>
          <p:cNvPr id="964" name="Google Shape;964;p40">
            <a:hlinkClick/>
          </p:cNvPr>
          <p:cNvSpPr txBox="1"/>
          <p:nvPr/>
        </p:nvSpPr>
        <p:spPr>
          <a:xfrm>
            <a:off x="8264833" y="4266814"/>
            <a:ext cx="440400" cy="23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1"/>
                </a:solidFill>
                <a:latin typeface="Ubuntu"/>
                <a:ea typeface="Ubuntu"/>
                <a:cs typeface="Ubuntu"/>
                <a:sym typeface="Ubuntu"/>
              </a:rPr>
              <a:t>4</a:t>
            </a:r>
            <a:endParaRPr b="1">
              <a:solidFill>
                <a:schemeClr val="accent1"/>
              </a:solidFill>
              <a:latin typeface="Ubuntu"/>
              <a:ea typeface="Ubuntu"/>
              <a:cs typeface="Ubuntu"/>
              <a:sym typeface="Ubuntu"/>
            </a:endParaRPr>
          </a:p>
        </p:txBody>
      </p:sp>
      <p:sp>
        <p:nvSpPr>
          <p:cNvPr id="965" name="Google Shape;965;p40">
            <a:hlinkClick action="ppaction://hlinkshowjump?jump=nextslide"/>
          </p:cNvPr>
          <p:cNvSpPr/>
          <p:nvPr/>
        </p:nvSpPr>
        <p:spPr>
          <a:xfrm>
            <a:off x="7870218" y="695853"/>
            <a:ext cx="145409" cy="215293"/>
          </a:xfrm>
          <a:custGeom>
            <a:rect b="b" l="l" r="r" t="t"/>
            <a:pathLst>
              <a:path extrusionOk="0" h="2442" w="1649">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0">
            <a:hlinkClick action="ppaction://hlinkshowjump?jump=previousslide"/>
          </p:cNvPr>
          <p:cNvSpPr/>
          <p:nvPr/>
        </p:nvSpPr>
        <p:spPr>
          <a:xfrm rot="10800000">
            <a:off x="7575225" y="695855"/>
            <a:ext cx="145409" cy="215293"/>
          </a:xfrm>
          <a:custGeom>
            <a:rect b="b" l="l" r="r" t="t"/>
            <a:pathLst>
              <a:path extrusionOk="0" h="2442" w="1649">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7" name="Google Shape;967;p40"/>
          <p:cNvGrpSpPr/>
          <p:nvPr/>
        </p:nvGrpSpPr>
        <p:grpSpPr>
          <a:xfrm>
            <a:off x="7279346" y="696541"/>
            <a:ext cx="195284" cy="195284"/>
            <a:chOff x="5660400" y="238125"/>
            <a:chExt cx="481825" cy="481825"/>
          </a:xfrm>
        </p:grpSpPr>
        <p:sp>
          <p:nvSpPr>
            <p:cNvPr id="968" name="Google Shape;968;p40"/>
            <p:cNvSpPr/>
            <p:nvPr/>
          </p:nvSpPr>
          <p:spPr>
            <a:xfrm>
              <a:off x="5660400" y="436700"/>
              <a:ext cx="481825" cy="283250"/>
            </a:xfrm>
            <a:custGeom>
              <a:rect b="b" l="l" r="r" t="t"/>
              <a:pathLst>
                <a:path extrusionOk="0" h="11330" w="19273">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69" name="Google Shape;969;p40"/>
            <p:cNvSpPr/>
            <p:nvPr/>
          </p:nvSpPr>
          <p:spPr>
            <a:xfrm>
              <a:off x="5660400" y="238125"/>
              <a:ext cx="481825" cy="170375"/>
            </a:xfrm>
            <a:custGeom>
              <a:rect b="b" l="l" r="r" t="t"/>
              <a:pathLst>
                <a:path extrusionOk="0" h="6815" w="19273">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970" name="Google Shape;970;p40">
            <a:hlinkClick/>
          </p:cNvPr>
          <p:cNvSpPr/>
          <p:nvPr/>
        </p:nvSpPr>
        <p:spPr>
          <a:xfrm>
            <a:off x="7278650" y="681975"/>
            <a:ext cx="195900" cy="21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1" name="Google Shape;971;p40"/>
          <p:cNvGrpSpPr/>
          <p:nvPr/>
        </p:nvGrpSpPr>
        <p:grpSpPr>
          <a:xfrm>
            <a:off x="4998809" y="1835976"/>
            <a:ext cx="3016807" cy="1890392"/>
            <a:chOff x="779350" y="1714118"/>
            <a:chExt cx="3774311" cy="2437957"/>
          </a:xfrm>
        </p:grpSpPr>
        <p:sp>
          <p:nvSpPr>
            <p:cNvPr id="972" name="Google Shape;972;p40"/>
            <p:cNvSpPr/>
            <p:nvPr/>
          </p:nvSpPr>
          <p:spPr>
            <a:xfrm>
              <a:off x="1351029" y="3296750"/>
              <a:ext cx="764750" cy="839271"/>
            </a:xfrm>
            <a:custGeom>
              <a:rect b="b" l="l" r="r" t="t"/>
              <a:pathLst>
                <a:path extrusionOk="0" h="36336" w="33891">
                  <a:moveTo>
                    <a:pt x="0" y="1"/>
                  </a:moveTo>
                  <a:lnTo>
                    <a:pt x="12098" y="36336"/>
                  </a:lnTo>
                  <a:cubicBezTo>
                    <a:pt x="19369" y="36125"/>
                    <a:pt x="26641" y="35788"/>
                    <a:pt x="33891" y="35767"/>
                  </a:cubicBezTo>
                  <a:lnTo>
                    <a:pt x="21076" y="312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40"/>
            <p:cNvSpPr/>
            <p:nvPr/>
          </p:nvSpPr>
          <p:spPr>
            <a:xfrm>
              <a:off x="1062825" y="3296750"/>
              <a:ext cx="590210" cy="842320"/>
            </a:xfrm>
            <a:custGeom>
              <a:rect b="b" l="l" r="r" t="t"/>
              <a:pathLst>
                <a:path extrusionOk="0" h="36468" w="26156">
                  <a:moveTo>
                    <a:pt x="26156" y="1"/>
                  </a:moveTo>
                  <a:lnTo>
                    <a:pt x="9337" y="3120"/>
                  </a:lnTo>
                  <a:lnTo>
                    <a:pt x="6260" y="7377"/>
                  </a:lnTo>
                  <a:cubicBezTo>
                    <a:pt x="2361" y="12773"/>
                    <a:pt x="211" y="16124"/>
                    <a:pt x="106" y="22784"/>
                  </a:cubicBezTo>
                  <a:lnTo>
                    <a:pt x="0" y="35682"/>
                  </a:lnTo>
                  <a:cubicBezTo>
                    <a:pt x="5333" y="36270"/>
                    <a:pt x="10696" y="36468"/>
                    <a:pt x="16075" y="36468"/>
                  </a:cubicBezTo>
                  <a:cubicBezTo>
                    <a:pt x="18603" y="36468"/>
                    <a:pt x="21135" y="36424"/>
                    <a:pt x="23669" y="36357"/>
                  </a:cubicBezTo>
                  <a:lnTo>
                    <a:pt x="261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40"/>
            <p:cNvSpPr/>
            <p:nvPr/>
          </p:nvSpPr>
          <p:spPr>
            <a:xfrm>
              <a:off x="1596424" y="3659443"/>
              <a:ext cx="158880" cy="422056"/>
            </a:xfrm>
            <a:custGeom>
              <a:rect b="b" l="l" r="r" t="t"/>
              <a:pathLst>
                <a:path extrusionOk="0" h="18704" w="7041">
                  <a:moveTo>
                    <a:pt x="6879" y="0"/>
                  </a:moveTo>
                  <a:cubicBezTo>
                    <a:pt x="6848" y="0"/>
                    <a:pt x="6816" y="11"/>
                    <a:pt x="6787" y="30"/>
                  </a:cubicBezTo>
                  <a:lnTo>
                    <a:pt x="780" y="5257"/>
                  </a:lnTo>
                  <a:cubicBezTo>
                    <a:pt x="738" y="5278"/>
                    <a:pt x="717" y="5320"/>
                    <a:pt x="717" y="5341"/>
                  </a:cubicBezTo>
                  <a:lnTo>
                    <a:pt x="1" y="18556"/>
                  </a:lnTo>
                  <a:cubicBezTo>
                    <a:pt x="1" y="18619"/>
                    <a:pt x="43" y="18703"/>
                    <a:pt x="127" y="18703"/>
                  </a:cubicBezTo>
                  <a:cubicBezTo>
                    <a:pt x="211" y="18703"/>
                    <a:pt x="275" y="18640"/>
                    <a:pt x="275" y="18577"/>
                  </a:cubicBezTo>
                  <a:lnTo>
                    <a:pt x="991" y="5425"/>
                  </a:lnTo>
                  <a:lnTo>
                    <a:pt x="6956" y="241"/>
                  </a:lnTo>
                  <a:cubicBezTo>
                    <a:pt x="7019" y="198"/>
                    <a:pt x="7040" y="114"/>
                    <a:pt x="6977" y="51"/>
                  </a:cubicBezTo>
                  <a:cubicBezTo>
                    <a:pt x="6954" y="16"/>
                    <a:pt x="6918" y="0"/>
                    <a:pt x="687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0"/>
            <p:cNvSpPr/>
            <p:nvPr/>
          </p:nvSpPr>
          <p:spPr>
            <a:xfrm>
              <a:off x="1694403" y="2480893"/>
              <a:ext cx="783299" cy="669549"/>
            </a:xfrm>
            <a:custGeom>
              <a:rect b="b" l="l" r="r" t="t"/>
              <a:pathLst>
                <a:path extrusionOk="0" h="29672" w="34713">
                  <a:moveTo>
                    <a:pt x="7239" y="0"/>
                  </a:moveTo>
                  <a:cubicBezTo>
                    <a:pt x="5617" y="0"/>
                    <a:pt x="4002" y="617"/>
                    <a:pt x="2761" y="1823"/>
                  </a:cubicBezTo>
                  <a:cubicBezTo>
                    <a:pt x="0" y="4521"/>
                    <a:pt x="232" y="9010"/>
                    <a:pt x="3267" y="11412"/>
                  </a:cubicBezTo>
                  <a:lnTo>
                    <a:pt x="23606" y="28294"/>
                  </a:lnTo>
                  <a:cubicBezTo>
                    <a:pt x="24785" y="29227"/>
                    <a:pt x="26181" y="29671"/>
                    <a:pt x="27562" y="29671"/>
                  </a:cubicBezTo>
                  <a:cubicBezTo>
                    <a:pt x="29710" y="29671"/>
                    <a:pt x="31821" y="28596"/>
                    <a:pt x="33027" y="26608"/>
                  </a:cubicBezTo>
                  <a:cubicBezTo>
                    <a:pt x="34713" y="23826"/>
                    <a:pt x="34080" y="20243"/>
                    <a:pt x="31530" y="18220"/>
                  </a:cubicBezTo>
                  <a:lnTo>
                    <a:pt x="11171" y="1359"/>
                  </a:lnTo>
                  <a:cubicBezTo>
                    <a:pt x="10007" y="448"/>
                    <a:pt x="8620" y="0"/>
                    <a:pt x="7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0"/>
            <p:cNvSpPr/>
            <p:nvPr/>
          </p:nvSpPr>
          <p:spPr>
            <a:xfrm>
              <a:off x="2514793" y="2237231"/>
              <a:ext cx="136518" cy="84574"/>
            </a:xfrm>
            <a:custGeom>
              <a:rect b="b" l="l" r="r" t="t"/>
              <a:pathLst>
                <a:path extrusionOk="0" h="3748" w="6050">
                  <a:moveTo>
                    <a:pt x="5018" y="1"/>
                  </a:moveTo>
                  <a:cubicBezTo>
                    <a:pt x="4876" y="1"/>
                    <a:pt x="4731" y="34"/>
                    <a:pt x="4595" y="102"/>
                  </a:cubicBezTo>
                  <a:lnTo>
                    <a:pt x="1" y="2357"/>
                  </a:lnTo>
                  <a:lnTo>
                    <a:pt x="3752" y="3748"/>
                  </a:lnTo>
                  <a:lnTo>
                    <a:pt x="5712" y="1598"/>
                  </a:lnTo>
                  <a:cubicBezTo>
                    <a:pt x="6028" y="1282"/>
                    <a:pt x="6049" y="776"/>
                    <a:pt x="5797" y="418"/>
                  </a:cubicBezTo>
                  <a:cubicBezTo>
                    <a:pt x="5611" y="146"/>
                    <a:pt x="5319" y="1"/>
                    <a:pt x="5018" y="1"/>
                  </a:cubicBezTo>
                  <a:close/>
                </a:path>
              </a:pathLst>
            </a:custGeom>
            <a:solidFill>
              <a:srgbClr val="FF8A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40"/>
            <p:cNvSpPr/>
            <p:nvPr/>
          </p:nvSpPr>
          <p:spPr>
            <a:xfrm>
              <a:off x="2404945" y="2248446"/>
              <a:ext cx="446584" cy="248847"/>
            </a:xfrm>
            <a:custGeom>
              <a:rect b="b" l="l" r="r" t="t"/>
              <a:pathLst>
                <a:path extrusionOk="0" h="11028" w="19791">
                  <a:moveTo>
                    <a:pt x="19019" y="1"/>
                  </a:moveTo>
                  <a:cubicBezTo>
                    <a:pt x="18954" y="1"/>
                    <a:pt x="18887" y="9"/>
                    <a:pt x="18821" y="26"/>
                  </a:cubicBezTo>
                  <a:cubicBezTo>
                    <a:pt x="13386" y="1398"/>
                    <a:pt x="9662" y="1973"/>
                    <a:pt x="6503" y="1973"/>
                  </a:cubicBezTo>
                  <a:cubicBezTo>
                    <a:pt x="5681" y="1973"/>
                    <a:pt x="4897" y="1934"/>
                    <a:pt x="4131" y="1860"/>
                  </a:cubicBezTo>
                  <a:cubicBezTo>
                    <a:pt x="4041" y="1851"/>
                    <a:pt x="3952" y="1847"/>
                    <a:pt x="3863" y="1847"/>
                  </a:cubicBezTo>
                  <a:cubicBezTo>
                    <a:pt x="2415" y="1847"/>
                    <a:pt x="1163" y="2960"/>
                    <a:pt x="885" y="4410"/>
                  </a:cubicBezTo>
                  <a:lnTo>
                    <a:pt x="0" y="9068"/>
                  </a:lnTo>
                  <a:lnTo>
                    <a:pt x="5712" y="11028"/>
                  </a:lnTo>
                  <a:lnTo>
                    <a:pt x="6934" y="6686"/>
                  </a:lnTo>
                  <a:cubicBezTo>
                    <a:pt x="7161" y="6694"/>
                    <a:pt x="7384" y="6698"/>
                    <a:pt x="7604" y="6698"/>
                  </a:cubicBezTo>
                  <a:cubicBezTo>
                    <a:pt x="13300" y="6698"/>
                    <a:pt x="16832" y="4143"/>
                    <a:pt x="18800" y="2703"/>
                  </a:cubicBezTo>
                  <a:cubicBezTo>
                    <a:pt x="19411" y="2260"/>
                    <a:pt x="19790" y="1544"/>
                    <a:pt x="19790" y="764"/>
                  </a:cubicBezTo>
                  <a:cubicBezTo>
                    <a:pt x="19790" y="327"/>
                    <a:pt x="19429" y="1"/>
                    <a:pt x="19019" y="1"/>
                  </a:cubicBezTo>
                  <a:close/>
                </a:path>
              </a:pathLst>
            </a:custGeom>
            <a:solidFill>
              <a:srgbClr val="FFA2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40"/>
            <p:cNvSpPr/>
            <p:nvPr/>
          </p:nvSpPr>
          <p:spPr>
            <a:xfrm>
              <a:off x="2157627" y="2439734"/>
              <a:ext cx="425192" cy="599733"/>
            </a:xfrm>
            <a:custGeom>
              <a:rect b="b" l="l" r="r" t="t"/>
              <a:pathLst>
                <a:path extrusionOk="0" h="26578" w="18843">
                  <a:moveTo>
                    <a:pt x="8789" y="1"/>
                  </a:moveTo>
                  <a:lnTo>
                    <a:pt x="0" y="22067"/>
                  </a:lnTo>
                  <a:lnTo>
                    <a:pt x="13447" y="26578"/>
                  </a:lnTo>
                  <a:lnTo>
                    <a:pt x="18842" y="1876"/>
                  </a:lnTo>
                  <a:lnTo>
                    <a:pt x="87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0"/>
            <p:cNvSpPr/>
            <p:nvPr/>
          </p:nvSpPr>
          <p:spPr>
            <a:xfrm>
              <a:off x="1086105" y="2473514"/>
              <a:ext cx="818026" cy="893619"/>
            </a:xfrm>
            <a:custGeom>
              <a:rect b="b" l="l" r="r" t="t"/>
              <a:pathLst>
                <a:path extrusionOk="0" h="39602" w="36252">
                  <a:moveTo>
                    <a:pt x="28306" y="0"/>
                  </a:moveTo>
                  <a:lnTo>
                    <a:pt x="10792" y="506"/>
                  </a:lnTo>
                  <a:lnTo>
                    <a:pt x="1813" y="1791"/>
                  </a:lnTo>
                  <a:lnTo>
                    <a:pt x="1" y="11339"/>
                  </a:lnTo>
                  <a:lnTo>
                    <a:pt x="8305" y="39602"/>
                  </a:lnTo>
                  <a:lnTo>
                    <a:pt x="32816" y="39602"/>
                  </a:lnTo>
                  <a:lnTo>
                    <a:pt x="36252" y="10306"/>
                  </a:lnTo>
                  <a:lnTo>
                    <a:pt x="34250" y="316"/>
                  </a:lnTo>
                  <a:lnTo>
                    <a:pt x="283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0"/>
            <p:cNvSpPr/>
            <p:nvPr/>
          </p:nvSpPr>
          <p:spPr>
            <a:xfrm>
              <a:off x="1859424" y="2735454"/>
              <a:ext cx="48063" cy="284996"/>
            </a:xfrm>
            <a:custGeom>
              <a:rect b="b" l="l" r="r" t="t"/>
              <a:pathLst>
                <a:path extrusionOk="0" h="12630" w="2130">
                  <a:moveTo>
                    <a:pt x="1970" y="1"/>
                  </a:moveTo>
                  <a:cubicBezTo>
                    <a:pt x="1902" y="1"/>
                    <a:pt x="1853" y="56"/>
                    <a:pt x="1834" y="110"/>
                  </a:cubicBezTo>
                  <a:lnTo>
                    <a:pt x="22" y="12461"/>
                  </a:lnTo>
                  <a:cubicBezTo>
                    <a:pt x="1" y="12545"/>
                    <a:pt x="43" y="12608"/>
                    <a:pt x="127" y="12608"/>
                  </a:cubicBezTo>
                  <a:cubicBezTo>
                    <a:pt x="127" y="12629"/>
                    <a:pt x="148" y="12629"/>
                    <a:pt x="148" y="12629"/>
                  </a:cubicBezTo>
                  <a:cubicBezTo>
                    <a:pt x="211" y="12629"/>
                    <a:pt x="275" y="12566"/>
                    <a:pt x="275" y="12503"/>
                  </a:cubicBezTo>
                  <a:lnTo>
                    <a:pt x="2108" y="152"/>
                  </a:lnTo>
                  <a:cubicBezTo>
                    <a:pt x="2129" y="89"/>
                    <a:pt x="2066" y="5"/>
                    <a:pt x="2003" y="5"/>
                  </a:cubicBezTo>
                  <a:cubicBezTo>
                    <a:pt x="1992" y="2"/>
                    <a:pt x="1981" y="1"/>
                    <a:pt x="197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0"/>
            <p:cNvSpPr/>
            <p:nvPr/>
          </p:nvSpPr>
          <p:spPr>
            <a:xfrm>
              <a:off x="1021432" y="2880618"/>
              <a:ext cx="684870" cy="769038"/>
            </a:xfrm>
            <a:custGeom>
              <a:rect b="b" l="l" r="r" t="t"/>
              <a:pathLst>
                <a:path extrusionOk="0" h="34081" w="30351">
                  <a:moveTo>
                    <a:pt x="8895" y="0"/>
                  </a:moveTo>
                  <a:lnTo>
                    <a:pt x="1" y="27020"/>
                  </a:lnTo>
                  <a:lnTo>
                    <a:pt x="21456" y="34080"/>
                  </a:lnTo>
                  <a:lnTo>
                    <a:pt x="30350" y="7082"/>
                  </a:lnTo>
                  <a:lnTo>
                    <a:pt x="889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40"/>
            <p:cNvSpPr/>
            <p:nvPr/>
          </p:nvSpPr>
          <p:spPr>
            <a:xfrm>
              <a:off x="1383834" y="3209578"/>
              <a:ext cx="302484" cy="272811"/>
            </a:xfrm>
            <a:custGeom>
              <a:rect b="b" l="l" r="r" t="t"/>
              <a:pathLst>
                <a:path extrusionOk="0" h="12090" w="13405">
                  <a:moveTo>
                    <a:pt x="6692" y="0"/>
                  </a:moveTo>
                  <a:cubicBezTo>
                    <a:pt x="5071" y="0"/>
                    <a:pt x="3457" y="645"/>
                    <a:pt x="2277" y="1925"/>
                  </a:cubicBezTo>
                  <a:cubicBezTo>
                    <a:pt x="1" y="4370"/>
                    <a:pt x="148" y="8205"/>
                    <a:pt x="2593" y="10482"/>
                  </a:cubicBezTo>
                  <a:cubicBezTo>
                    <a:pt x="3758" y="11556"/>
                    <a:pt x="5234" y="12090"/>
                    <a:pt x="6706" y="12090"/>
                  </a:cubicBezTo>
                  <a:cubicBezTo>
                    <a:pt x="8324" y="12090"/>
                    <a:pt x="9937" y="11445"/>
                    <a:pt x="11129" y="10165"/>
                  </a:cubicBezTo>
                  <a:cubicBezTo>
                    <a:pt x="13405" y="7721"/>
                    <a:pt x="13257" y="3885"/>
                    <a:pt x="10813" y="1609"/>
                  </a:cubicBezTo>
                  <a:cubicBezTo>
                    <a:pt x="9648" y="534"/>
                    <a:pt x="8167" y="0"/>
                    <a:pt x="6692" y="0"/>
                  </a:cubicBezTo>
                  <a:close/>
                </a:path>
              </a:pathLst>
            </a:custGeom>
            <a:solidFill>
              <a:srgbClr val="FFA2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0"/>
            <p:cNvSpPr/>
            <p:nvPr/>
          </p:nvSpPr>
          <p:spPr>
            <a:xfrm>
              <a:off x="935345" y="3086054"/>
              <a:ext cx="516987" cy="378596"/>
            </a:xfrm>
            <a:custGeom>
              <a:rect b="b" l="l" r="r" t="t"/>
              <a:pathLst>
                <a:path extrusionOk="0" h="16778" w="22911">
                  <a:moveTo>
                    <a:pt x="591" y="1"/>
                  </a:moveTo>
                  <a:lnTo>
                    <a:pt x="1" y="13827"/>
                  </a:lnTo>
                  <a:lnTo>
                    <a:pt x="22510" y="16778"/>
                  </a:lnTo>
                  <a:lnTo>
                    <a:pt x="22911" y="6366"/>
                  </a:lnTo>
                  <a:lnTo>
                    <a:pt x="59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0"/>
            <p:cNvSpPr/>
            <p:nvPr/>
          </p:nvSpPr>
          <p:spPr>
            <a:xfrm>
              <a:off x="779350" y="2513839"/>
              <a:ext cx="531722" cy="884255"/>
            </a:xfrm>
            <a:custGeom>
              <a:rect b="b" l="l" r="r" t="t"/>
              <a:pathLst>
                <a:path extrusionOk="0" h="39187" w="23564">
                  <a:moveTo>
                    <a:pt x="16491" y="1"/>
                  </a:moveTo>
                  <a:cubicBezTo>
                    <a:pt x="13861" y="1"/>
                    <a:pt x="11360" y="1632"/>
                    <a:pt x="10434" y="4304"/>
                  </a:cubicBezTo>
                  <a:lnTo>
                    <a:pt x="1244" y="30670"/>
                  </a:lnTo>
                  <a:cubicBezTo>
                    <a:pt x="1" y="34295"/>
                    <a:pt x="2193" y="38215"/>
                    <a:pt x="5944" y="39037"/>
                  </a:cubicBezTo>
                  <a:cubicBezTo>
                    <a:pt x="6402" y="39138"/>
                    <a:pt x="6861" y="39187"/>
                    <a:pt x="7315" y="39187"/>
                  </a:cubicBezTo>
                  <a:cubicBezTo>
                    <a:pt x="9989" y="39187"/>
                    <a:pt x="12462" y="37496"/>
                    <a:pt x="13363" y="34864"/>
                  </a:cubicBezTo>
                  <a:lnTo>
                    <a:pt x="22510" y="8477"/>
                  </a:lnTo>
                  <a:cubicBezTo>
                    <a:pt x="23564" y="5463"/>
                    <a:pt x="22194" y="2133"/>
                    <a:pt x="19349" y="679"/>
                  </a:cubicBezTo>
                  <a:cubicBezTo>
                    <a:pt x="18426" y="217"/>
                    <a:pt x="17450" y="1"/>
                    <a:pt x="164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0"/>
            <p:cNvSpPr/>
            <p:nvPr/>
          </p:nvSpPr>
          <p:spPr>
            <a:xfrm>
              <a:off x="1171245" y="2723969"/>
              <a:ext cx="112261" cy="310269"/>
            </a:xfrm>
            <a:custGeom>
              <a:rect b="b" l="l" r="r" t="t"/>
              <a:pathLst>
                <a:path extrusionOk="0" h="13750" w="4975">
                  <a:moveTo>
                    <a:pt x="4810" y="1"/>
                  </a:moveTo>
                  <a:cubicBezTo>
                    <a:pt x="4749" y="1"/>
                    <a:pt x="4696" y="28"/>
                    <a:pt x="4679" y="92"/>
                  </a:cubicBezTo>
                  <a:lnTo>
                    <a:pt x="22" y="13581"/>
                  </a:lnTo>
                  <a:cubicBezTo>
                    <a:pt x="1" y="13644"/>
                    <a:pt x="43" y="13729"/>
                    <a:pt x="106" y="13750"/>
                  </a:cubicBezTo>
                  <a:lnTo>
                    <a:pt x="148" y="13750"/>
                  </a:lnTo>
                  <a:cubicBezTo>
                    <a:pt x="211" y="13750"/>
                    <a:pt x="275" y="13708"/>
                    <a:pt x="275" y="13665"/>
                  </a:cubicBezTo>
                  <a:lnTo>
                    <a:pt x="4953" y="177"/>
                  </a:lnTo>
                  <a:cubicBezTo>
                    <a:pt x="4975" y="113"/>
                    <a:pt x="4932" y="29"/>
                    <a:pt x="4869" y="8"/>
                  </a:cubicBezTo>
                  <a:cubicBezTo>
                    <a:pt x="4849" y="3"/>
                    <a:pt x="4829" y="1"/>
                    <a:pt x="481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0"/>
            <p:cNvSpPr/>
            <p:nvPr/>
          </p:nvSpPr>
          <p:spPr>
            <a:xfrm>
              <a:off x="1020485" y="1960624"/>
              <a:ext cx="380491" cy="477047"/>
            </a:xfrm>
            <a:custGeom>
              <a:rect b="b" l="l" r="r" t="t"/>
              <a:pathLst>
                <a:path extrusionOk="0" h="21141" w="16862">
                  <a:moveTo>
                    <a:pt x="16387" y="0"/>
                  </a:moveTo>
                  <a:cubicBezTo>
                    <a:pt x="14329" y="0"/>
                    <a:pt x="6204" y="401"/>
                    <a:pt x="4679" y="6648"/>
                  </a:cubicBezTo>
                  <a:cubicBezTo>
                    <a:pt x="2930" y="13835"/>
                    <a:pt x="3520" y="16743"/>
                    <a:pt x="0" y="19673"/>
                  </a:cubicBezTo>
                  <a:cubicBezTo>
                    <a:pt x="0" y="19673"/>
                    <a:pt x="3517" y="21140"/>
                    <a:pt x="7101" y="21140"/>
                  </a:cubicBezTo>
                  <a:cubicBezTo>
                    <a:pt x="10509" y="21140"/>
                    <a:pt x="13978" y="19813"/>
                    <a:pt x="14543" y="14636"/>
                  </a:cubicBezTo>
                  <a:cubicBezTo>
                    <a:pt x="14648" y="13730"/>
                    <a:pt x="14585" y="12823"/>
                    <a:pt x="14438" y="11917"/>
                  </a:cubicBezTo>
                  <a:cubicBezTo>
                    <a:pt x="14016" y="9641"/>
                    <a:pt x="13321" y="4351"/>
                    <a:pt x="15323" y="3381"/>
                  </a:cubicBezTo>
                  <a:lnTo>
                    <a:pt x="16861" y="9"/>
                  </a:lnTo>
                  <a:cubicBezTo>
                    <a:pt x="16861" y="9"/>
                    <a:pt x="16690" y="0"/>
                    <a:pt x="1638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0"/>
            <p:cNvSpPr/>
            <p:nvPr/>
          </p:nvSpPr>
          <p:spPr>
            <a:xfrm>
              <a:off x="1254466" y="1908249"/>
              <a:ext cx="194555" cy="171517"/>
            </a:xfrm>
            <a:custGeom>
              <a:rect b="b" l="l" r="r" t="t"/>
              <a:pathLst>
                <a:path extrusionOk="0" h="7601" w="8622">
                  <a:moveTo>
                    <a:pt x="4317" y="1"/>
                  </a:moveTo>
                  <a:cubicBezTo>
                    <a:pt x="3841" y="1"/>
                    <a:pt x="3357" y="92"/>
                    <a:pt x="2888" y="286"/>
                  </a:cubicBezTo>
                  <a:cubicBezTo>
                    <a:pt x="928" y="1065"/>
                    <a:pt x="1" y="3278"/>
                    <a:pt x="781" y="5217"/>
                  </a:cubicBezTo>
                  <a:cubicBezTo>
                    <a:pt x="1390" y="6708"/>
                    <a:pt x="2815" y="7601"/>
                    <a:pt x="4315" y="7601"/>
                  </a:cubicBezTo>
                  <a:cubicBezTo>
                    <a:pt x="4788" y="7601"/>
                    <a:pt x="5269" y="7512"/>
                    <a:pt x="5734" y="7325"/>
                  </a:cubicBezTo>
                  <a:cubicBezTo>
                    <a:pt x="7673" y="6524"/>
                    <a:pt x="8621" y="4311"/>
                    <a:pt x="7820" y="2372"/>
                  </a:cubicBezTo>
                  <a:cubicBezTo>
                    <a:pt x="7229" y="902"/>
                    <a:pt x="5813" y="1"/>
                    <a:pt x="43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0"/>
            <p:cNvSpPr/>
            <p:nvPr/>
          </p:nvSpPr>
          <p:spPr>
            <a:xfrm>
              <a:off x="1284907" y="1715404"/>
              <a:ext cx="518408" cy="462763"/>
            </a:xfrm>
            <a:custGeom>
              <a:rect b="b" l="l" r="r" t="t"/>
              <a:pathLst>
                <a:path extrusionOk="0" h="20508" w="22974">
                  <a:moveTo>
                    <a:pt x="11487" y="1"/>
                  </a:moveTo>
                  <a:cubicBezTo>
                    <a:pt x="5143" y="1"/>
                    <a:pt x="1" y="4595"/>
                    <a:pt x="1" y="10265"/>
                  </a:cubicBezTo>
                  <a:cubicBezTo>
                    <a:pt x="1" y="15913"/>
                    <a:pt x="5143" y="20508"/>
                    <a:pt x="11487" y="20508"/>
                  </a:cubicBezTo>
                  <a:cubicBezTo>
                    <a:pt x="17831" y="20508"/>
                    <a:pt x="22974" y="15913"/>
                    <a:pt x="22974" y="10265"/>
                  </a:cubicBezTo>
                  <a:cubicBezTo>
                    <a:pt x="22974" y="4595"/>
                    <a:pt x="17831" y="1"/>
                    <a:pt x="114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0"/>
            <p:cNvSpPr/>
            <p:nvPr/>
          </p:nvSpPr>
          <p:spPr>
            <a:xfrm>
              <a:off x="1690115" y="2011576"/>
              <a:ext cx="157910" cy="150554"/>
            </a:xfrm>
            <a:custGeom>
              <a:rect b="b" l="l" r="r" t="t"/>
              <a:pathLst>
                <a:path extrusionOk="0" h="6672" w="6998">
                  <a:moveTo>
                    <a:pt x="3670" y="1"/>
                  </a:moveTo>
                  <a:cubicBezTo>
                    <a:pt x="1957" y="1"/>
                    <a:pt x="208" y="1377"/>
                    <a:pt x="106" y="3146"/>
                  </a:cubicBezTo>
                  <a:cubicBezTo>
                    <a:pt x="1" y="4980"/>
                    <a:pt x="1349" y="6561"/>
                    <a:pt x="3141" y="6666"/>
                  </a:cubicBezTo>
                  <a:cubicBezTo>
                    <a:pt x="3203" y="6670"/>
                    <a:pt x="3266" y="6672"/>
                    <a:pt x="3328" y="6672"/>
                  </a:cubicBezTo>
                  <a:cubicBezTo>
                    <a:pt x="5041" y="6672"/>
                    <a:pt x="6791" y="5295"/>
                    <a:pt x="6892" y="3526"/>
                  </a:cubicBezTo>
                  <a:cubicBezTo>
                    <a:pt x="6998" y="1692"/>
                    <a:pt x="5628" y="112"/>
                    <a:pt x="3858" y="6"/>
                  </a:cubicBezTo>
                  <a:cubicBezTo>
                    <a:pt x="3795" y="2"/>
                    <a:pt x="3733" y="1"/>
                    <a:pt x="3670" y="1"/>
                  </a:cubicBezTo>
                  <a:close/>
                </a:path>
              </a:pathLst>
            </a:custGeom>
            <a:solidFill>
              <a:srgbClr val="FF8A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0"/>
            <p:cNvSpPr/>
            <p:nvPr/>
          </p:nvSpPr>
          <p:spPr>
            <a:xfrm>
              <a:off x="1453268" y="2192913"/>
              <a:ext cx="205003" cy="362890"/>
            </a:xfrm>
            <a:custGeom>
              <a:rect b="b" l="l" r="r" t="t"/>
              <a:pathLst>
                <a:path extrusionOk="0" h="16082" w="9085">
                  <a:moveTo>
                    <a:pt x="528" y="0"/>
                  </a:moveTo>
                  <a:lnTo>
                    <a:pt x="64" y="12540"/>
                  </a:lnTo>
                  <a:cubicBezTo>
                    <a:pt x="1" y="15006"/>
                    <a:pt x="2509" y="16081"/>
                    <a:pt x="4785" y="16081"/>
                  </a:cubicBezTo>
                  <a:cubicBezTo>
                    <a:pt x="7441" y="16081"/>
                    <a:pt x="9085" y="14564"/>
                    <a:pt x="9063" y="11761"/>
                  </a:cubicBezTo>
                  <a:lnTo>
                    <a:pt x="8979" y="3815"/>
                  </a:lnTo>
                  <a:lnTo>
                    <a:pt x="528" y="0"/>
                  </a:lnTo>
                  <a:close/>
                </a:path>
              </a:pathLst>
            </a:custGeom>
            <a:solidFill>
              <a:srgbClr val="FFA2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0"/>
            <p:cNvSpPr/>
            <p:nvPr/>
          </p:nvSpPr>
          <p:spPr>
            <a:xfrm>
              <a:off x="1462317" y="2240684"/>
              <a:ext cx="195481" cy="149132"/>
            </a:xfrm>
            <a:custGeom>
              <a:rect b="b" l="l" r="r" t="t"/>
              <a:pathLst>
                <a:path extrusionOk="0" h="6609" w="8663">
                  <a:moveTo>
                    <a:pt x="2613" y="1"/>
                  </a:moveTo>
                  <a:cubicBezTo>
                    <a:pt x="1201" y="1"/>
                    <a:pt x="76" y="274"/>
                    <a:pt x="0" y="1129"/>
                  </a:cubicBezTo>
                  <a:lnTo>
                    <a:pt x="8662" y="6609"/>
                  </a:lnTo>
                  <a:lnTo>
                    <a:pt x="8662" y="6609"/>
                  </a:lnTo>
                  <a:lnTo>
                    <a:pt x="8578" y="876"/>
                  </a:lnTo>
                  <a:cubicBezTo>
                    <a:pt x="8578" y="876"/>
                    <a:pt x="5137" y="1"/>
                    <a:pt x="2613" y="1"/>
                  </a:cubicBezTo>
                  <a:close/>
                </a:path>
              </a:pathLst>
            </a:custGeom>
            <a:solidFill>
              <a:srgbClr val="321C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0"/>
            <p:cNvSpPr/>
            <p:nvPr/>
          </p:nvSpPr>
          <p:spPr>
            <a:xfrm>
              <a:off x="1356733" y="1772585"/>
              <a:ext cx="440401" cy="540657"/>
            </a:xfrm>
            <a:custGeom>
              <a:rect b="b" l="l" r="r" t="t"/>
              <a:pathLst>
                <a:path extrusionOk="0" h="23960" w="19517">
                  <a:moveTo>
                    <a:pt x="10742" y="1"/>
                  </a:moveTo>
                  <a:cubicBezTo>
                    <a:pt x="6061" y="1"/>
                    <a:pt x="284" y="3655"/>
                    <a:pt x="0" y="8384"/>
                  </a:cubicBezTo>
                  <a:lnTo>
                    <a:pt x="1265" y="14602"/>
                  </a:lnTo>
                  <a:cubicBezTo>
                    <a:pt x="1223" y="20229"/>
                    <a:pt x="5333" y="23622"/>
                    <a:pt x="10770" y="23959"/>
                  </a:cubicBezTo>
                  <a:cubicBezTo>
                    <a:pt x="15323" y="23917"/>
                    <a:pt x="19390" y="21072"/>
                    <a:pt x="19390" y="15719"/>
                  </a:cubicBezTo>
                  <a:lnTo>
                    <a:pt x="19390" y="9143"/>
                  </a:lnTo>
                  <a:cubicBezTo>
                    <a:pt x="19517" y="4338"/>
                    <a:pt x="15913" y="312"/>
                    <a:pt x="11276" y="17"/>
                  </a:cubicBezTo>
                  <a:cubicBezTo>
                    <a:pt x="11100" y="6"/>
                    <a:pt x="10922" y="1"/>
                    <a:pt x="10742" y="1"/>
                  </a:cubicBezTo>
                  <a:close/>
                </a:path>
              </a:pathLst>
            </a:custGeom>
            <a:solidFill>
              <a:srgbClr val="FFA2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0"/>
            <p:cNvSpPr/>
            <p:nvPr/>
          </p:nvSpPr>
          <p:spPr>
            <a:xfrm>
              <a:off x="1659675" y="2086268"/>
              <a:ext cx="31410" cy="44363"/>
            </a:xfrm>
            <a:custGeom>
              <a:rect b="b" l="l" r="r" t="t"/>
              <a:pathLst>
                <a:path extrusionOk="0" h="1966" w="1392">
                  <a:moveTo>
                    <a:pt x="997" y="1"/>
                  </a:moveTo>
                  <a:cubicBezTo>
                    <a:pt x="988" y="1"/>
                    <a:pt x="979" y="2"/>
                    <a:pt x="970" y="5"/>
                  </a:cubicBezTo>
                  <a:cubicBezTo>
                    <a:pt x="907" y="26"/>
                    <a:pt x="844" y="89"/>
                    <a:pt x="865" y="153"/>
                  </a:cubicBezTo>
                  <a:lnTo>
                    <a:pt x="1097" y="1649"/>
                  </a:lnTo>
                  <a:lnTo>
                    <a:pt x="127" y="1691"/>
                  </a:lnTo>
                  <a:cubicBezTo>
                    <a:pt x="43" y="1691"/>
                    <a:pt x="1" y="1754"/>
                    <a:pt x="1" y="1818"/>
                  </a:cubicBezTo>
                  <a:cubicBezTo>
                    <a:pt x="1" y="1902"/>
                    <a:pt x="64" y="1965"/>
                    <a:pt x="127" y="1965"/>
                  </a:cubicBezTo>
                  <a:lnTo>
                    <a:pt x="1265" y="1902"/>
                  </a:lnTo>
                  <a:cubicBezTo>
                    <a:pt x="1307" y="1902"/>
                    <a:pt x="1329" y="1881"/>
                    <a:pt x="1350" y="1860"/>
                  </a:cubicBezTo>
                  <a:cubicBezTo>
                    <a:pt x="1371" y="1818"/>
                    <a:pt x="1392" y="1775"/>
                    <a:pt x="1392" y="1754"/>
                  </a:cubicBezTo>
                  <a:lnTo>
                    <a:pt x="1118" y="110"/>
                  </a:lnTo>
                  <a:cubicBezTo>
                    <a:pt x="1118" y="56"/>
                    <a:pt x="1055" y="1"/>
                    <a:pt x="997" y="1"/>
                  </a:cubicBezTo>
                  <a:close/>
                </a:path>
              </a:pathLst>
            </a:custGeom>
            <a:solidFill>
              <a:srgbClr val="321C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0"/>
            <p:cNvSpPr/>
            <p:nvPr/>
          </p:nvSpPr>
          <p:spPr>
            <a:xfrm>
              <a:off x="1556009" y="2162946"/>
              <a:ext cx="144597" cy="52825"/>
            </a:xfrm>
            <a:custGeom>
              <a:rect b="b" l="l" r="r" t="t"/>
              <a:pathLst>
                <a:path extrusionOk="0" h="2341" w="6408">
                  <a:moveTo>
                    <a:pt x="0" y="0"/>
                  </a:moveTo>
                  <a:cubicBezTo>
                    <a:pt x="0" y="0"/>
                    <a:pt x="885" y="2298"/>
                    <a:pt x="3583" y="2340"/>
                  </a:cubicBezTo>
                  <a:cubicBezTo>
                    <a:pt x="3603" y="2340"/>
                    <a:pt x="3622" y="2340"/>
                    <a:pt x="3642" y="2340"/>
                  </a:cubicBezTo>
                  <a:cubicBezTo>
                    <a:pt x="5807" y="2340"/>
                    <a:pt x="6407" y="42"/>
                    <a:pt x="6407" y="42"/>
                  </a:cubicBez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0"/>
            <p:cNvSpPr/>
            <p:nvPr/>
          </p:nvSpPr>
          <p:spPr>
            <a:xfrm>
              <a:off x="1697720" y="1966017"/>
              <a:ext cx="82295" cy="27732"/>
            </a:xfrm>
            <a:custGeom>
              <a:rect b="b" l="l" r="r" t="t"/>
              <a:pathLst>
                <a:path extrusionOk="0" h="1229" w="3647">
                  <a:moveTo>
                    <a:pt x="1568" y="1"/>
                  </a:moveTo>
                  <a:cubicBezTo>
                    <a:pt x="1360" y="1"/>
                    <a:pt x="1161" y="24"/>
                    <a:pt x="970" y="65"/>
                  </a:cubicBezTo>
                  <a:cubicBezTo>
                    <a:pt x="654" y="149"/>
                    <a:pt x="359" y="255"/>
                    <a:pt x="106" y="444"/>
                  </a:cubicBezTo>
                  <a:cubicBezTo>
                    <a:pt x="1" y="508"/>
                    <a:pt x="1" y="634"/>
                    <a:pt x="64" y="718"/>
                  </a:cubicBezTo>
                  <a:cubicBezTo>
                    <a:pt x="85" y="761"/>
                    <a:pt x="127" y="803"/>
                    <a:pt x="191" y="803"/>
                  </a:cubicBezTo>
                  <a:cubicBezTo>
                    <a:pt x="486" y="866"/>
                    <a:pt x="781" y="866"/>
                    <a:pt x="1055" y="887"/>
                  </a:cubicBezTo>
                  <a:cubicBezTo>
                    <a:pt x="1223" y="887"/>
                    <a:pt x="1411" y="878"/>
                    <a:pt x="1579" y="878"/>
                  </a:cubicBezTo>
                  <a:cubicBezTo>
                    <a:pt x="1663" y="878"/>
                    <a:pt x="1743" y="880"/>
                    <a:pt x="1813" y="887"/>
                  </a:cubicBezTo>
                  <a:cubicBezTo>
                    <a:pt x="2298" y="929"/>
                    <a:pt x="2825" y="1098"/>
                    <a:pt x="3394" y="1224"/>
                  </a:cubicBezTo>
                  <a:cubicBezTo>
                    <a:pt x="3410" y="1227"/>
                    <a:pt x="3426" y="1228"/>
                    <a:pt x="3442" y="1228"/>
                  </a:cubicBezTo>
                  <a:cubicBezTo>
                    <a:pt x="3546" y="1228"/>
                    <a:pt x="3629" y="1168"/>
                    <a:pt x="3647" y="1077"/>
                  </a:cubicBezTo>
                  <a:cubicBezTo>
                    <a:pt x="3647" y="1013"/>
                    <a:pt x="3626" y="950"/>
                    <a:pt x="3584" y="908"/>
                  </a:cubicBezTo>
                  <a:cubicBezTo>
                    <a:pt x="3373" y="676"/>
                    <a:pt x="3120" y="487"/>
                    <a:pt x="2846" y="339"/>
                  </a:cubicBezTo>
                  <a:cubicBezTo>
                    <a:pt x="2572" y="192"/>
                    <a:pt x="2277" y="86"/>
                    <a:pt x="1919" y="23"/>
                  </a:cubicBezTo>
                  <a:cubicBezTo>
                    <a:pt x="1799" y="8"/>
                    <a:pt x="1682" y="1"/>
                    <a:pt x="1568" y="1"/>
                  </a:cubicBezTo>
                  <a:close/>
                </a:path>
              </a:pathLst>
            </a:custGeom>
            <a:solidFill>
              <a:srgbClr val="321C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0"/>
            <p:cNvSpPr/>
            <p:nvPr/>
          </p:nvSpPr>
          <p:spPr>
            <a:xfrm>
              <a:off x="1490366" y="1963083"/>
              <a:ext cx="123679" cy="36397"/>
            </a:xfrm>
            <a:custGeom>
              <a:rect b="b" l="l" r="r" t="t"/>
              <a:pathLst>
                <a:path extrusionOk="0" h="1613" w="5481">
                  <a:moveTo>
                    <a:pt x="3331" y="0"/>
                  </a:moveTo>
                  <a:cubicBezTo>
                    <a:pt x="3099" y="0"/>
                    <a:pt x="2867" y="16"/>
                    <a:pt x="2635" y="48"/>
                  </a:cubicBezTo>
                  <a:cubicBezTo>
                    <a:pt x="2150" y="111"/>
                    <a:pt x="1708" y="279"/>
                    <a:pt x="1286" y="469"/>
                  </a:cubicBezTo>
                  <a:cubicBezTo>
                    <a:pt x="865" y="680"/>
                    <a:pt x="464" y="912"/>
                    <a:pt x="106" y="1228"/>
                  </a:cubicBezTo>
                  <a:cubicBezTo>
                    <a:pt x="1" y="1291"/>
                    <a:pt x="1" y="1417"/>
                    <a:pt x="64" y="1523"/>
                  </a:cubicBezTo>
                  <a:cubicBezTo>
                    <a:pt x="99" y="1575"/>
                    <a:pt x="162" y="1613"/>
                    <a:pt x="230" y="1613"/>
                  </a:cubicBezTo>
                  <a:cubicBezTo>
                    <a:pt x="245" y="1613"/>
                    <a:pt x="260" y="1611"/>
                    <a:pt x="275" y="1607"/>
                  </a:cubicBezTo>
                  <a:cubicBezTo>
                    <a:pt x="1118" y="1375"/>
                    <a:pt x="1940" y="1080"/>
                    <a:pt x="2741" y="996"/>
                  </a:cubicBezTo>
                  <a:cubicBezTo>
                    <a:pt x="3120" y="954"/>
                    <a:pt x="3562" y="954"/>
                    <a:pt x="3984" y="954"/>
                  </a:cubicBezTo>
                  <a:cubicBezTo>
                    <a:pt x="4406" y="933"/>
                    <a:pt x="4848" y="912"/>
                    <a:pt x="5270" y="848"/>
                  </a:cubicBezTo>
                  <a:lnTo>
                    <a:pt x="5291" y="848"/>
                  </a:lnTo>
                  <a:cubicBezTo>
                    <a:pt x="5396" y="827"/>
                    <a:pt x="5480" y="722"/>
                    <a:pt x="5459" y="596"/>
                  </a:cubicBezTo>
                  <a:cubicBezTo>
                    <a:pt x="5459" y="532"/>
                    <a:pt x="5396" y="469"/>
                    <a:pt x="5333" y="427"/>
                  </a:cubicBezTo>
                  <a:cubicBezTo>
                    <a:pt x="4911" y="216"/>
                    <a:pt x="4469" y="111"/>
                    <a:pt x="4026" y="48"/>
                  </a:cubicBezTo>
                  <a:cubicBezTo>
                    <a:pt x="3794" y="16"/>
                    <a:pt x="3562" y="0"/>
                    <a:pt x="3331" y="0"/>
                  </a:cubicBezTo>
                  <a:close/>
                </a:path>
              </a:pathLst>
            </a:custGeom>
            <a:solidFill>
              <a:srgbClr val="321C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0"/>
            <p:cNvSpPr/>
            <p:nvPr/>
          </p:nvSpPr>
          <p:spPr>
            <a:xfrm>
              <a:off x="1332001" y="2467399"/>
              <a:ext cx="395700" cy="122302"/>
            </a:xfrm>
            <a:custGeom>
              <a:rect b="b" l="l" r="r" t="t"/>
              <a:pathLst>
                <a:path extrusionOk="0" h="5420" w="17536">
                  <a:moveTo>
                    <a:pt x="10923" y="0"/>
                  </a:moveTo>
                  <a:cubicBezTo>
                    <a:pt x="7888" y="0"/>
                    <a:pt x="4062" y="182"/>
                    <a:pt x="0" y="819"/>
                  </a:cubicBezTo>
                  <a:lnTo>
                    <a:pt x="1433" y="2084"/>
                  </a:lnTo>
                  <a:cubicBezTo>
                    <a:pt x="3842" y="4181"/>
                    <a:pt x="6912" y="5420"/>
                    <a:pt x="10068" y="5420"/>
                  </a:cubicBezTo>
                  <a:cubicBezTo>
                    <a:pt x="10337" y="5420"/>
                    <a:pt x="10606" y="5411"/>
                    <a:pt x="10876" y="5392"/>
                  </a:cubicBezTo>
                  <a:cubicBezTo>
                    <a:pt x="11086" y="5371"/>
                    <a:pt x="11297" y="5350"/>
                    <a:pt x="11508" y="5329"/>
                  </a:cubicBezTo>
                  <a:cubicBezTo>
                    <a:pt x="14332" y="5013"/>
                    <a:pt x="16693" y="3011"/>
                    <a:pt x="17536" y="313"/>
                  </a:cubicBezTo>
                  <a:cubicBezTo>
                    <a:pt x="17536" y="313"/>
                    <a:pt x="14912" y="0"/>
                    <a:pt x="10923" y="0"/>
                  </a:cubicBezTo>
                  <a:close/>
                </a:path>
              </a:pathLst>
            </a:custGeom>
            <a:solidFill>
              <a:srgbClr val="FFA2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0"/>
            <p:cNvSpPr/>
            <p:nvPr/>
          </p:nvSpPr>
          <p:spPr>
            <a:xfrm>
              <a:off x="1275881" y="1714118"/>
              <a:ext cx="555031" cy="375121"/>
            </a:xfrm>
            <a:custGeom>
              <a:rect b="b" l="l" r="r" t="t"/>
              <a:pathLst>
                <a:path extrusionOk="0" h="16624" w="24597">
                  <a:moveTo>
                    <a:pt x="13021" y="0"/>
                  </a:moveTo>
                  <a:cubicBezTo>
                    <a:pt x="11566" y="0"/>
                    <a:pt x="9978" y="254"/>
                    <a:pt x="8262" y="859"/>
                  </a:cubicBezTo>
                  <a:cubicBezTo>
                    <a:pt x="0" y="3746"/>
                    <a:pt x="1391" y="11017"/>
                    <a:pt x="1391" y="11017"/>
                  </a:cubicBezTo>
                  <a:lnTo>
                    <a:pt x="5712" y="16624"/>
                  </a:lnTo>
                  <a:cubicBezTo>
                    <a:pt x="5712" y="16624"/>
                    <a:pt x="8515" y="13104"/>
                    <a:pt x="7988" y="7477"/>
                  </a:cubicBezTo>
                  <a:lnTo>
                    <a:pt x="7988" y="7477"/>
                  </a:lnTo>
                  <a:cubicBezTo>
                    <a:pt x="7988" y="7477"/>
                    <a:pt x="11969" y="8578"/>
                    <a:pt x="16500" y="8578"/>
                  </a:cubicBezTo>
                  <a:cubicBezTo>
                    <a:pt x="19252" y="8578"/>
                    <a:pt x="22207" y="8171"/>
                    <a:pt x="24596" y="6865"/>
                  </a:cubicBezTo>
                  <a:cubicBezTo>
                    <a:pt x="24596" y="6865"/>
                    <a:pt x="20593" y="0"/>
                    <a:pt x="1302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0"/>
            <p:cNvSpPr/>
            <p:nvPr/>
          </p:nvSpPr>
          <p:spPr>
            <a:xfrm>
              <a:off x="1273489" y="2029651"/>
              <a:ext cx="156488" cy="148658"/>
            </a:xfrm>
            <a:custGeom>
              <a:rect b="b" l="l" r="r" t="t"/>
              <a:pathLst>
                <a:path extrusionOk="0" h="6588" w="6935">
                  <a:moveTo>
                    <a:pt x="2954" y="0"/>
                  </a:moveTo>
                  <a:cubicBezTo>
                    <a:pt x="1290" y="0"/>
                    <a:pt x="208" y="1356"/>
                    <a:pt x="106" y="3104"/>
                  </a:cubicBezTo>
                  <a:cubicBezTo>
                    <a:pt x="1" y="4917"/>
                    <a:pt x="1708" y="6476"/>
                    <a:pt x="3457" y="6582"/>
                  </a:cubicBezTo>
                  <a:cubicBezTo>
                    <a:pt x="3521" y="6586"/>
                    <a:pt x="3583" y="6587"/>
                    <a:pt x="3646" y="6587"/>
                  </a:cubicBezTo>
                  <a:cubicBezTo>
                    <a:pt x="5333" y="6587"/>
                    <a:pt x="6728" y="5231"/>
                    <a:pt x="6830" y="3484"/>
                  </a:cubicBezTo>
                  <a:cubicBezTo>
                    <a:pt x="6935" y="1671"/>
                    <a:pt x="4891" y="111"/>
                    <a:pt x="3141" y="6"/>
                  </a:cubicBezTo>
                  <a:cubicBezTo>
                    <a:pt x="3078" y="2"/>
                    <a:pt x="3016" y="0"/>
                    <a:pt x="2954" y="0"/>
                  </a:cubicBezTo>
                  <a:close/>
                </a:path>
              </a:pathLst>
            </a:custGeom>
            <a:solidFill>
              <a:srgbClr val="FFA2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0"/>
            <p:cNvSpPr/>
            <p:nvPr/>
          </p:nvSpPr>
          <p:spPr>
            <a:xfrm>
              <a:off x="1313452" y="2078641"/>
              <a:ext cx="69455" cy="54833"/>
            </a:xfrm>
            <a:custGeom>
              <a:rect b="b" l="l" r="r" t="t"/>
              <a:pathLst>
                <a:path extrusionOk="0" h="2430" w="3078">
                  <a:moveTo>
                    <a:pt x="644" y="0"/>
                  </a:moveTo>
                  <a:cubicBezTo>
                    <a:pt x="472" y="0"/>
                    <a:pt x="292" y="16"/>
                    <a:pt x="106" y="48"/>
                  </a:cubicBezTo>
                  <a:cubicBezTo>
                    <a:pt x="42" y="69"/>
                    <a:pt x="0" y="132"/>
                    <a:pt x="0" y="196"/>
                  </a:cubicBezTo>
                  <a:cubicBezTo>
                    <a:pt x="18" y="265"/>
                    <a:pt x="64" y="306"/>
                    <a:pt x="116" y="306"/>
                  </a:cubicBezTo>
                  <a:cubicBezTo>
                    <a:pt x="126" y="306"/>
                    <a:pt x="137" y="305"/>
                    <a:pt x="148" y="301"/>
                  </a:cubicBezTo>
                  <a:cubicBezTo>
                    <a:pt x="316" y="275"/>
                    <a:pt x="477" y="261"/>
                    <a:pt x="630" y="261"/>
                  </a:cubicBezTo>
                  <a:cubicBezTo>
                    <a:pt x="1090" y="261"/>
                    <a:pt x="1481" y="380"/>
                    <a:pt x="1813" y="617"/>
                  </a:cubicBezTo>
                  <a:cubicBezTo>
                    <a:pt x="2614" y="1207"/>
                    <a:pt x="2803" y="2303"/>
                    <a:pt x="2803" y="2324"/>
                  </a:cubicBezTo>
                  <a:cubicBezTo>
                    <a:pt x="2803" y="2387"/>
                    <a:pt x="2867" y="2430"/>
                    <a:pt x="2930" y="2430"/>
                  </a:cubicBezTo>
                  <a:lnTo>
                    <a:pt x="2951" y="2430"/>
                  </a:lnTo>
                  <a:cubicBezTo>
                    <a:pt x="3014" y="2430"/>
                    <a:pt x="3077" y="2366"/>
                    <a:pt x="3056" y="2282"/>
                  </a:cubicBezTo>
                  <a:cubicBezTo>
                    <a:pt x="3056" y="2240"/>
                    <a:pt x="2867" y="1060"/>
                    <a:pt x="1960" y="406"/>
                  </a:cubicBezTo>
                  <a:cubicBezTo>
                    <a:pt x="1598" y="139"/>
                    <a:pt x="1153" y="0"/>
                    <a:pt x="644" y="0"/>
                  </a:cubicBezTo>
                  <a:close/>
                </a:path>
              </a:pathLst>
            </a:custGeom>
            <a:solidFill>
              <a:srgbClr val="321C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0"/>
            <p:cNvSpPr/>
            <p:nvPr/>
          </p:nvSpPr>
          <p:spPr>
            <a:xfrm>
              <a:off x="2750693" y="3352869"/>
              <a:ext cx="641094" cy="724562"/>
            </a:xfrm>
            <a:custGeom>
              <a:rect b="b" l="l" r="r" t="t"/>
              <a:pathLst>
                <a:path extrusionOk="0" h="32110" w="28411">
                  <a:moveTo>
                    <a:pt x="14648" y="1"/>
                  </a:moveTo>
                  <a:lnTo>
                    <a:pt x="2255" y="21667"/>
                  </a:lnTo>
                  <a:cubicBezTo>
                    <a:pt x="0" y="25461"/>
                    <a:pt x="1855" y="30392"/>
                    <a:pt x="6049" y="31762"/>
                  </a:cubicBezTo>
                  <a:cubicBezTo>
                    <a:pt x="6763" y="31997"/>
                    <a:pt x="7492" y="32110"/>
                    <a:pt x="8212" y="32110"/>
                  </a:cubicBezTo>
                  <a:cubicBezTo>
                    <a:pt x="10531" y="32110"/>
                    <a:pt x="12750" y="30939"/>
                    <a:pt x="14037" y="28896"/>
                  </a:cubicBezTo>
                  <a:lnTo>
                    <a:pt x="28411" y="5291"/>
                  </a:lnTo>
                  <a:lnTo>
                    <a:pt x="14648" y="1"/>
                  </a:lnTo>
                  <a:close/>
                </a:path>
              </a:pathLst>
            </a:custGeom>
            <a:solidFill>
              <a:srgbClr val="FFB4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0"/>
            <p:cNvSpPr/>
            <p:nvPr/>
          </p:nvSpPr>
          <p:spPr>
            <a:xfrm>
              <a:off x="2929998" y="3056245"/>
              <a:ext cx="602576" cy="564870"/>
            </a:xfrm>
            <a:custGeom>
              <a:rect b="b" l="l" r="r" t="t"/>
              <a:pathLst>
                <a:path extrusionOk="0" h="25033" w="26704">
                  <a:moveTo>
                    <a:pt x="16737" y="0"/>
                  </a:moveTo>
                  <a:cubicBezTo>
                    <a:pt x="13850" y="0"/>
                    <a:pt x="10985" y="1372"/>
                    <a:pt x="9210" y="3999"/>
                  </a:cubicBezTo>
                  <a:lnTo>
                    <a:pt x="0" y="19384"/>
                  </a:lnTo>
                  <a:lnTo>
                    <a:pt x="16650" y="25033"/>
                  </a:lnTo>
                  <a:lnTo>
                    <a:pt x="24006" y="14452"/>
                  </a:lnTo>
                  <a:cubicBezTo>
                    <a:pt x="26703" y="10806"/>
                    <a:pt x="26303" y="5727"/>
                    <a:pt x="23036" y="2565"/>
                  </a:cubicBezTo>
                  <a:cubicBezTo>
                    <a:pt x="21262" y="837"/>
                    <a:pt x="18992" y="0"/>
                    <a:pt x="167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0"/>
            <p:cNvSpPr/>
            <p:nvPr/>
          </p:nvSpPr>
          <p:spPr>
            <a:xfrm>
              <a:off x="3259093" y="3013303"/>
              <a:ext cx="915056" cy="1125723"/>
            </a:xfrm>
            <a:custGeom>
              <a:rect b="b" l="l" r="r" t="t"/>
              <a:pathLst>
                <a:path extrusionOk="0" h="49888" w="40552">
                  <a:moveTo>
                    <a:pt x="17810" y="0"/>
                  </a:moveTo>
                  <a:lnTo>
                    <a:pt x="9527" y="569"/>
                  </a:lnTo>
                  <a:lnTo>
                    <a:pt x="1265" y="2024"/>
                  </a:lnTo>
                  <a:lnTo>
                    <a:pt x="1" y="9021"/>
                  </a:lnTo>
                  <a:lnTo>
                    <a:pt x="781" y="49297"/>
                  </a:lnTo>
                  <a:lnTo>
                    <a:pt x="40551" y="49887"/>
                  </a:lnTo>
                  <a:cubicBezTo>
                    <a:pt x="40551" y="49887"/>
                    <a:pt x="40045" y="26324"/>
                    <a:pt x="38064" y="12709"/>
                  </a:cubicBezTo>
                  <a:cubicBezTo>
                    <a:pt x="36420" y="1412"/>
                    <a:pt x="32795" y="696"/>
                    <a:pt x="32795" y="696"/>
                  </a:cubicBezTo>
                  <a:lnTo>
                    <a:pt x="178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0"/>
            <p:cNvSpPr/>
            <p:nvPr/>
          </p:nvSpPr>
          <p:spPr>
            <a:xfrm>
              <a:off x="3264329" y="3369996"/>
              <a:ext cx="6205" cy="230682"/>
            </a:xfrm>
            <a:custGeom>
              <a:rect b="b" l="l" r="r" t="t"/>
              <a:pathLst>
                <a:path extrusionOk="0" h="10223" w="275">
                  <a:moveTo>
                    <a:pt x="127" y="0"/>
                  </a:moveTo>
                  <a:cubicBezTo>
                    <a:pt x="43" y="0"/>
                    <a:pt x="1" y="64"/>
                    <a:pt x="1" y="148"/>
                  </a:cubicBezTo>
                  <a:lnTo>
                    <a:pt x="1" y="10096"/>
                  </a:lnTo>
                  <a:cubicBezTo>
                    <a:pt x="1" y="10159"/>
                    <a:pt x="43" y="10222"/>
                    <a:pt x="127" y="10222"/>
                  </a:cubicBezTo>
                  <a:cubicBezTo>
                    <a:pt x="211" y="10222"/>
                    <a:pt x="275" y="10159"/>
                    <a:pt x="275" y="10096"/>
                  </a:cubicBezTo>
                  <a:lnTo>
                    <a:pt x="275" y="148"/>
                  </a:lnTo>
                  <a:cubicBezTo>
                    <a:pt x="275" y="64"/>
                    <a:pt x="211" y="0"/>
                    <a:pt x="12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0"/>
            <p:cNvSpPr/>
            <p:nvPr/>
          </p:nvSpPr>
          <p:spPr>
            <a:xfrm>
              <a:off x="3592024" y="3752187"/>
              <a:ext cx="918847" cy="299821"/>
            </a:xfrm>
            <a:custGeom>
              <a:rect b="b" l="l" r="r" t="t"/>
              <a:pathLst>
                <a:path extrusionOk="0" h="13287" w="40720">
                  <a:moveTo>
                    <a:pt x="33723" y="1"/>
                  </a:moveTo>
                  <a:cubicBezTo>
                    <a:pt x="33451" y="1"/>
                    <a:pt x="33176" y="24"/>
                    <a:pt x="32900" y="72"/>
                  </a:cubicBezTo>
                  <a:lnTo>
                    <a:pt x="0" y="7069"/>
                  </a:lnTo>
                  <a:lnTo>
                    <a:pt x="0" y="13286"/>
                  </a:lnTo>
                  <a:lnTo>
                    <a:pt x="33954" y="13286"/>
                  </a:lnTo>
                  <a:cubicBezTo>
                    <a:pt x="37789" y="13286"/>
                    <a:pt x="40719" y="9830"/>
                    <a:pt x="40066" y="6036"/>
                  </a:cubicBezTo>
                  <a:cubicBezTo>
                    <a:pt x="39543" y="2939"/>
                    <a:pt x="36797" y="1"/>
                    <a:pt x="33723" y="1"/>
                  </a:cubicBezTo>
                  <a:close/>
                </a:path>
              </a:pathLst>
            </a:custGeom>
            <a:solidFill>
              <a:srgbClr val="FFB4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0"/>
            <p:cNvSpPr/>
            <p:nvPr/>
          </p:nvSpPr>
          <p:spPr>
            <a:xfrm>
              <a:off x="3222470" y="3858358"/>
              <a:ext cx="369547" cy="193653"/>
            </a:xfrm>
            <a:custGeom>
              <a:rect b="b" l="l" r="r" t="t"/>
              <a:pathLst>
                <a:path extrusionOk="0" h="8582" w="16377">
                  <a:moveTo>
                    <a:pt x="7152" y="0"/>
                  </a:moveTo>
                  <a:cubicBezTo>
                    <a:pt x="4978" y="0"/>
                    <a:pt x="2948" y="596"/>
                    <a:pt x="1750" y="2385"/>
                  </a:cubicBezTo>
                  <a:cubicBezTo>
                    <a:pt x="1750" y="2385"/>
                    <a:pt x="1" y="5209"/>
                    <a:pt x="1223" y="8581"/>
                  </a:cubicBezTo>
                  <a:lnTo>
                    <a:pt x="16377" y="8581"/>
                  </a:lnTo>
                  <a:lnTo>
                    <a:pt x="16377" y="2364"/>
                  </a:lnTo>
                  <a:cubicBezTo>
                    <a:pt x="16377" y="2364"/>
                    <a:pt x="11482" y="0"/>
                    <a:pt x="7152" y="0"/>
                  </a:cubicBezTo>
                  <a:close/>
                </a:path>
              </a:pathLst>
            </a:custGeom>
            <a:solidFill>
              <a:srgbClr val="FFB4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0"/>
            <p:cNvSpPr/>
            <p:nvPr/>
          </p:nvSpPr>
          <p:spPr>
            <a:xfrm>
              <a:off x="3914463" y="3326715"/>
              <a:ext cx="639199" cy="725262"/>
            </a:xfrm>
            <a:custGeom>
              <a:rect b="b" l="l" r="r" t="t"/>
              <a:pathLst>
                <a:path extrusionOk="0" h="32141" w="28327">
                  <a:moveTo>
                    <a:pt x="13805" y="0"/>
                  </a:moveTo>
                  <a:lnTo>
                    <a:pt x="1" y="5227"/>
                  </a:lnTo>
                  <a:lnTo>
                    <a:pt x="14269" y="28917"/>
                  </a:lnTo>
                  <a:cubicBezTo>
                    <a:pt x="15561" y="30968"/>
                    <a:pt x="17781" y="32140"/>
                    <a:pt x="20104" y="32140"/>
                  </a:cubicBezTo>
                  <a:cubicBezTo>
                    <a:pt x="20813" y="32140"/>
                    <a:pt x="21531" y="32031"/>
                    <a:pt x="22236" y="31804"/>
                  </a:cubicBezTo>
                  <a:cubicBezTo>
                    <a:pt x="26451" y="30455"/>
                    <a:pt x="28327" y="25545"/>
                    <a:pt x="26093" y="21730"/>
                  </a:cubicBezTo>
                  <a:lnTo>
                    <a:pt x="13805" y="0"/>
                  </a:lnTo>
                  <a:close/>
                </a:path>
              </a:pathLst>
            </a:custGeom>
            <a:solidFill>
              <a:srgbClr val="FFB4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0"/>
            <p:cNvSpPr/>
            <p:nvPr/>
          </p:nvSpPr>
          <p:spPr>
            <a:xfrm>
              <a:off x="3774173" y="3029009"/>
              <a:ext cx="602102" cy="565005"/>
            </a:xfrm>
            <a:custGeom>
              <a:rect b="b" l="l" r="r" t="t"/>
              <a:pathLst>
                <a:path extrusionOk="0" h="25039" w="26683">
                  <a:moveTo>
                    <a:pt x="9975" y="0"/>
                  </a:moveTo>
                  <a:cubicBezTo>
                    <a:pt x="7734" y="0"/>
                    <a:pt x="5479" y="824"/>
                    <a:pt x="3710" y="2529"/>
                  </a:cubicBezTo>
                  <a:cubicBezTo>
                    <a:pt x="443" y="5690"/>
                    <a:pt x="0" y="10770"/>
                    <a:pt x="2698" y="14437"/>
                  </a:cubicBezTo>
                  <a:lnTo>
                    <a:pt x="9990" y="25038"/>
                  </a:lnTo>
                  <a:lnTo>
                    <a:pt x="26683" y="19453"/>
                  </a:lnTo>
                  <a:lnTo>
                    <a:pt x="17535" y="4046"/>
                  </a:lnTo>
                  <a:cubicBezTo>
                    <a:pt x="15773" y="1391"/>
                    <a:pt x="12887" y="0"/>
                    <a:pt x="99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0"/>
            <p:cNvSpPr/>
            <p:nvPr/>
          </p:nvSpPr>
          <p:spPr>
            <a:xfrm>
              <a:off x="3875469" y="3407522"/>
              <a:ext cx="127470" cy="189343"/>
            </a:xfrm>
            <a:custGeom>
              <a:rect b="b" l="l" r="r" t="t"/>
              <a:pathLst>
                <a:path extrusionOk="0" h="8391" w="5649">
                  <a:moveTo>
                    <a:pt x="142" y="1"/>
                  </a:moveTo>
                  <a:cubicBezTo>
                    <a:pt x="115" y="1"/>
                    <a:pt x="88" y="7"/>
                    <a:pt x="64" y="23"/>
                  </a:cubicBezTo>
                  <a:cubicBezTo>
                    <a:pt x="0" y="66"/>
                    <a:pt x="0" y="150"/>
                    <a:pt x="43" y="213"/>
                  </a:cubicBezTo>
                  <a:lnTo>
                    <a:pt x="5396" y="8327"/>
                  </a:lnTo>
                  <a:cubicBezTo>
                    <a:pt x="5417" y="8370"/>
                    <a:pt x="5459" y="8391"/>
                    <a:pt x="5501" y="8391"/>
                  </a:cubicBezTo>
                  <a:cubicBezTo>
                    <a:pt x="5522" y="8391"/>
                    <a:pt x="5564" y="8391"/>
                    <a:pt x="5586" y="8370"/>
                  </a:cubicBezTo>
                  <a:cubicBezTo>
                    <a:pt x="5649" y="8327"/>
                    <a:pt x="5649" y="8243"/>
                    <a:pt x="5607" y="8180"/>
                  </a:cubicBezTo>
                  <a:lnTo>
                    <a:pt x="253" y="45"/>
                  </a:lnTo>
                  <a:cubicBezTo>
                    <a:pt x="227" y="19"/>
                    <a:pt x="185" y="1"/>
                    <a:pt x="14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0"/>
            <p:cNvSpPr/>
            <p:nvPr/>
          </p:nvSpPr>
          <p:spPr>
            <a:xfrm>
              <a:off x="3458369" y="2697025"/>
              <a:ext cx="244943" cy="510804"/>
            </a:xfrm>
            <a:custGeom>
              <a:rect b="b" l="l" r="r" t="t"/>
              <a:pathLst>
                <a:path extrusionOk="0" h="22637" w="10855">
                  <a:moveTo>
                    <a:pt x="1" y="1"/>
                  </a:moveTo>
                  <a:lnTo>
                    <a:pt x="464" y="15471"/>
                  </a:lnTo>
                  <a:lnTo>
                    <a:pt x="1940" y="22636"/>
                  </a:lnTo>
                  <a:lnTo>
                    <a:pt x="9843" y="15365"/>
                  </a:lnTo>
                  <a:cubicBezTo>
                    <a:pt x="10497" y="14775"/>
                    <a:pt x="10855" y="13890"/>
                    <a:pt x="10771" y="13005"/>
                  </a:cubicBezTo>
                  <a:lnTo>
                    <a:pt x="9632" y="338"/>
                  </a:lnTo>
                  <a:lnTo>
                    <a:pt x="1" y="1"/>
                  </a:lnTo>
                  <a:close/>
                </a:path>
              </a:pathLst>
            </a:custGeom>
            <a:solidFill>
              <a:srgbClr val="FFB4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0"/>
            <p:cNvSpPr/>
            <p:nvPr/>
          </p:nvSpPr>
          <p:spPr>
            <a:xfrm>
              <a:off x="3238649" y="2532455"/>
              <a:ext cx="146492" cy="149877"/>
            </a:xfrm>
            <a:custGeom>
              <a:rect b="b" l="l" r="r" t="t"/>
              <a:pathLst>
                <a:path extrusionOk="0" h="6642" w="6492">
                  <a:moveTo>
                    <a:pt x="3279" y="1"/>
                  </a:moveTo>
                  <a:cubicBezTo>
                    <a:pt x="3254" y="1"/>
                    <a:pt x="3229" y="1"/>
                    <a:pt x="3204" y="1"/>
                  </a:cubicBezTo>
                  <a:cubicBezTo>
                    <a:pt x="1413" y="44"/>
                    <a:pt x="0" y="1561"/>
                    <a:pt x="43" y="3395"/>
                  </a:cubicBezTo>
                  <a:cubicBezTo>
                    <a:pt x="63" y="5202"/>
                    <a:pt x="1498" y="6641"/>
                    <a:pt x="3234" y="6641"/>
                  </a:cubicBezTo>
                  <a:cubicBezTo>
                    <a:pt x="3259" y="6641"/>
                    <a:pt x="3284" y="6641"/>
                    <a:pt x="3309" y="6640"/>
                  </a:cubicBezTo>
                  <a:cubicBezTo>
                    <a:pt x="5080" y="6598"/>
                    <a:pt x="6492" y="5081"/>
                    <a:pt x="6471" y="3247"/>
                  </a:cubicBezTo>
                  <a:cubicBezTo>
                    <a:pt x="6450" y="1440"/>
                    <a:pt x="5016" y="1"/>
                    <a:pt x="3279" y="1"/>
                  </a:cubicBezTo>
                  <a:close/>
                </a:path>
              </a:pathLst>
            </a:custGeom>
            <a:solidFill>
              <a:srgbClr val="FFA4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0"/>
            <p:cNvSpPr/>
            <p:nvPr/>
          </p:nvSpPr>
          <p:spPr>
            <a:xfrm>
              <a:off x="3278590" y="2307478"/>
              <a:ext cx="411879" cy="555550"/>
            </a:xfrm>
            <a:custGeom>
              <a:rect b="b" l="l" r="r" t="t"/>
              <a:pathLst>
                <a:path extrusionOk="0" h="24620" w="18253">
                  <a:moveTo>
                    <a:pt x="8873" y="0"/>
                  </a:moveTo>
                  <a:cubicBezTo>
                    <a:pt x="8810" y="0"/>
                    <a:pt x="8747" y="1"/>
                    <a:pt x="8684" y="2"/>
                  </a:cubicBezTo>
                  <a:cubicBezTo>
                    <a:pt x="4026" y="108"/>
                    <a:pt x="296" y="3986"/>
                    <a:pt x="233" y="8770"/>
                  </a:cubicBezTo>
                  <a:lnTo>
                    <a:pt x="64" y="16779"/>
                  </a:lnTo>
                  <a:cubicBezTo>
                    <a:pt x="1" y="20594"/>
                    <a:pt x="3162" y="24409"/>
                    <a:pt x="7673" y="24619"/>
                  </a:cubicBezTo>
                  <a:cubicBezTo>
                    <a:pt x="13110" y="24493"/>
                    <a:pt x="17873" y="20531"/>
                    <a:pt x="18063" y="14924"/>
                  </a:cubicBezTo>
                  <a:lnTo>
                    <a:pt x="18253" y="8686"/>
                  </a:lnTo>
                  <a:cubicBezTo>
                    <a:pt x="18170" y="3840"/>
                    <a:pt x="13552" y="0"/>
                    <a:pt x="8873" y="0"/>
                  </a:cubicBezTo>
                  <a:close/>
                </a:path>
              </a:pathLst>
            </a:custGeom>
            <a:solidFill>
              <a:srgbClr val="FFB4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0"/>
            <p:cNvSpPr/>
            <p:nvPr/>
          </p:nvSpPr>
          <p:spPr>
            <a:xfrm>
              <a:off x="3377043" y="2615226"/>
              <a:ext cx="31410" cy="45198"/>
            </a:xfrm>
            <a:custGeom>
              <a:rect b="b" l="l" r="r" t="t"/>
              <a:pathLst>
                <a:path extrusionOk="0" h="2003" w="1392">
                  <a:moveTo>
                    <a:pt x="401" y="1"/>
                  </a:moveTo>
                  <a:cubicBezTo>
                    <a:pt x="338" y="1"/>
                    <a:pt x="254" y="43"/>
                    <a:pt x="254" y="127"/>
                  </a:cubicBezTo>
                  <a:lnTo>
                    <a:pt x="1" y="1750"/>
                  </a:lnTo>
                  <a:cubicBezTo>
                    <a:pt x="1" y="1792"/>
                    <a:pt x="1" y="1834"/>
                    <a:pt x="43" y="1855"/>
                  </a:cubicBezTo>
                  <a:cubicBezTo>
                    <a:pt x="64" y="1898"/>
                    <a:pt x="85" y="1919"/>
                    <a:pt x="127" y="1919"/>
                  </a:cubicBezTo>
                  <a:lnTo>
                    <a:pt x="1244" y="2003"/>
                  </a:lnTo>
                  <a:lnTo>
                    <a:pt x="1265" y="2003"/>
                  </a:lnTo>
                  <a:cubicBezTo>
                    <a:pt x="1328" y="2003"/>
                    <a:pt x="1392" y="1961"/>
                    <a:pt x="1392" y="1876"/>
                  </a:cubicBezTo>
                  <a:cubicBezTo>
                    <a:pt x="1392" y="1813"/>
                    <a:pt x="1349" y="1750"/>
                    <a:pt x="1265" y="1729"/>
                  </a:cubicBezTo>
                  <a:lnTo>
                    <a:pt x="296" y="1645"/>
                  </a:lnTo>
                  <a:lnTo>
                    <a:pt x="528" y="169"/>
                  </a:lnTo>
                  <a:cubicBezTo>
                    <a:pt x="528" y="85"/>
                    <a:pt x="485" y="22"/>
                    <a:pt x="40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0"/>
            <p:cNvSpPr/>
            <p:nvPr/>
          </p:nvSpPr>
          <p:spPr>
            <a:xfrm>
              <a:off x="3361834" y="2693234"/>
              <a:ext cx="112261" cy="49485"/>
            </a:xfrm>
            <a:custGeom>
              <a:rect b="b" l="l" r="r" t="t"/>
              <a:pathLst>
                <a:path extrusionOk="0" h="2193" w="4975">
                  <a:moveTo>
                    <a:pt x="0" y="0"/>
                  </a:moveTo>
                  <a:cubicBezTo>
                    <a:pt x="0" y="0"/>
                    <a:pt x="106" y="2150"/>
                    <a:pt x="2487" y="2192"/>
                  </a:cubicBezTo>
                  <a:cubicBezTo>
                    <a:pt x="2512" y="2193"/>
                    <a:pt x="2536" y="2193"/>
                    <a:pt x="2561" y="2193"/>
                  </a:cubicBezTo>
                  <a:cubicBezTo>
                    <a:pt x="4892" y="2193"/>
                    <a:pt x="4974" y="211"/>
                    <a:pt x="4974" y="211"/>
                  </a:cubicBez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0"/>
            <p:cNvSpPr/>
            <p:nvPr/>
          </p:nvSpPr>
          <p:spPr>
            <a:xfrm>
              <a:off x="3279538" y="2489649"/>
              <a:ext cx="82791" cy="27732"/>
            </a:xfrm>
            <a:custGeom>
              <a:rect b="b" l="l" r="r" t="t"/>
              <a:pathLst>
                <a:path extrusionOk="0" h="1229" w="3669">
                  <a:moveTo>
                    <a:pt x="2090" y="1"/>
                  </a:moveTo>
                  <a:cubicBezTo>
                    <a:pt x="1975" y="1"/>
                    <a:pt x="1856" y="8"/>
                    <a:pt x="1729" y="23"/>
                  </a:cubicBezTo>
                  <a:cubicBezTo>
                    <a:pt x="1392" y="65"/>
                    <a:pt x="1076" y="191"/>
                    <a:pt x="802" y="339"/>
                  </a:cubicBezTo>
                  <a:cubicBezTo>
                    <a:pt x="528" y="486"/>
                    <a:pt x="296" y="655"/>
                    <a:pt x="64" y="887"/>
                  </a:cubicBezTo>
                  <a:cubicBezTo>
                    <a:pt x="22" y="929"/>
                    <a:pt x="1" y="1013"/>
                    <a:pt x="22" y="1076"/>
                  </a:cubicBezTo>
                  <a:cubicBezTo>
                    <a:pt x="40" y="1168"/>
                    <a:pt x="123" y="1228"/>
                    <a:pt x="213" y="1228"/>
                  </a:cubicBezTo>
                  <a:cubicBezTo>
                    <a:pt x="227" y="1228"/>
                    <a:pt x="240" y="1227"/>
                    <a:pt x="254" y="1224"/>
                  </a:cubicBezTo>
                  <a:lnTo>
                    <a:pt x="275" y="1224"/>
                  </a:lnTo>
                  <a:cubicBezTo>
                    <a:pt x="823" y="1098"/>
                    <a:pt x="1371" y="908"/>
                    <a:pt x="1835" y="887"/>
                  </a:cubicBezTo>
                  <a:cubicBezTo>
                    <a:pt x="1951" y="876"/>
                    <a:pt x="2077" y="876"/>
                    <a:pt x="2209" y="876"/>
                  </a:cubicBezTo>
                  <a:cubicBezTo>
                    <a:pt x="2340" y="876"/>
                    <a:pt x="2477" y="876"/>
                    <a:pt x="2614" y="866"/>
                  </a:cubicBezTo>
                  <a:cubicBezTo>
                    <a:pt x="2888" y="866"/>
                    <a:pt x="3162" y="866"/>
                    <a:pt x="3457" y="802"/>
                  </a:cubicBezTo>
                  <a:lnTo>
                    <a:pt x="3479" y="802"/>
                  </a:lnTo>
                  <a:cubicBezTo>
                    <a:pt x="3521" y="781"/>
                    <a:pt x="3563" y="760"/>
                    <a:pt x="3605" y="718"/>
                  </a:cubicBezTo>
                  <a:cubicBezTo>
                    <a:pt x="3668" y="634"/>
                    <a:pt x="3647" y="507"/>
                    <a:pt x="3563" y="423"/>
                  </a:cubicBezTo>
                  <a:cubicBezTo>
                    <a:pt x="3289" y="233"/>
                    <a:pt x="2994" y="128"/>
                    <a:pt x="2699" y="65"/>
                  </a:cubicBezTo>
                  <a:cubicBezTo>
                    <a:pt x="2495" y="24"/>
                    <a:pt x="2299" y="1"/>
                    <a:pt x="209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40"/>
            <p:cNvSpPr/>
            <p:nvPr/>
          </p:nvSpPr>
          <p:spPr>
            <a:xfrm>
              <a:off x="3446003" y="2486219"/>
              <a:ext cx="123679" cy="36465"/>
            </a:xfrm>
            <a:custGeom>
              <a:rect b="b" l="l" r="r" t="t"/>
              <a:pathLst>
                <a:path extrusionOk="0" h="1616" w="5481">
                  <a:moveTo>
                    <a:pt x="2142" y="1"/>
                  </a:moveTo>
                  <a:cubicBezTo>
                    <a:pt x="1913" y="1"/>
                    <a:pt x="1687" y="17"/>
                    <a:pt x="1455" y="48"/>
                  </a:cubicBezTo>
                  <a:cubicBezTo>
                    <a:pt x="991" y="111"/>
                    <a:pt x="549" y="217"/>
                    <a:pt x="127" y="449"/>
                  </a:cubicBezTo>
                  <a:cubicBezTo>
                    <a:pt x="64" y="470"/>
                    <a:pt x="22" y="533"/>
                    <a:pt x="22" y="617"/>
                  </a:cubicBezTo>
                  <a:cubicBezTo>
                    <a:pt x="1" y="744"/>
                    <a:pt x="64" y="849"/>
                    <a:pt x="190" y="870"/>
                  </a:cubicBezTo>
                  <a:cubicBezTo>
                    <a:pt x="633" y="933"/>
                    <a:pt x="1054" y="933"/>
                    <a:pt x="1497" y="954"/>
                  </a:cubicBezTo>
                  <a:cubicBezTo>
                    <a:pt x="1919" y="976"/>
                    <a:pt x="2340" y="976"/>
                    <a:pt x="2741" y="1018"/>
                  </a:cubicBezTo>
                  <a:cubicBezTo>
                    <a:pt x="3520" y="1102"/>
                    <a:pt x="4363" y="1376"/>
                    <a:pt x="5185" y="1608"/>
                  </a:cubicBezTo>
                  <a:lnTo>
                    <a:pt x="5206" y="1608"/>
                  </a:lnTo>
                  <a:cubicBezTo>
                    <a:pt x="5221" y="1613"/>
                    <a:pt x="5237" y="1615"/>
                    <a:pt x="5254" y="1615"/>
                  </a:cubicBezTo>
                  <a:cubicBezTo>
                    <a:pt x="5308" y="1615"/>
                    <a:pt x="5369" y="1588"/>
                    <a:pt x="5417" y="1524"/>
                  </a:cubicBezTo>
                  <a:cubicBezTo>
                    <a:pt x="5480" y="1439"/>
                    <a:pt x="5459" y="1292"/>
                    <a:pt x="5375" y="1228"/>
                  </a:cubicBezTo>
                  <a:cubicBezTo>
                    <a:pt x="4996" y="912"/>
                    <a:pt x="4616" y="680"/>
                    <a:pt x="4195" y="491"/>
                  </a:cubicBezTo>
                  <a:cubicBezTo>
                    <a:pt x="3773" y="280"/>
                    <a:pt x="3331" y="111"/>
                    <a:pt x="2846" y="48"/>
                  </a:cubicBezTo>
                  <a:cubicBezTo>
                    <a:pt x="2604" y="17"/>
                    <a:pt x="2372" y="1"/>
                    <a:pt x="214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40"/>
            <p:cNvSpPr/>
            <p:nvPr/>
          </p:nvSpPr>
          <p:spPr>
            <a:xfrm>
              <a:off x="3532091" y="2372195"/>
              <a:ext cx="304402" cy="275383"/>
            </a:xfrm>
            <a:custGeom>
              <a:rect b="b" l="l" r="r" t="t"/>
              <a:pathLst>
                <a:path extrusionOk="0" h="12204" w="13490">
                  <a:moveTo>
                    <a:pt x="6660" y="1"/>
                  </a:moveTo>
                  <a:lnTo>
                    <a:pt x="3604" y="43"/>
                  </a:lnTo>
                  <a:cubicBezTo>
                    <a:pt x="0" y="2846"/>
                    <a:pt x="4511" y="6429"/>
                    <a:pt x="4511" y="6429"/>
                  </a:cubicBezTo>
                  <a:lnTo>
                    <a:pt x="3710" y="10518"/>
                  </a:lnTo>
                  <a:lnTo>
                    <a:pt x="5607" y="10813"/>
                  </a:lnTo>
                  <a:lnTo>
                    <a:pt x="9590" y="12204"/>
                  </a:lnTo>
                  <a:cubicBezTo>
                    <a:pt x="10433" y="10855"/>
                    <a:pt x="11487" y="9654"/>
                    <a:pt x="11929" y="8558"/>
                  </a:cubicBezTo>
                  <a:cubicBezTo>
                    <a:pt x="13489" y="4616"/>
                    <a:pt x="10623" y="591"/>
                    <a:pt x="666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40"/>
            <p:cNvSpPr/>
            <p:nvPr/>
          </p:nvSpPr>
          <p:spPr>
            <a:xfrm>
              <a:off x="3636253" y="2574314"/>
              <a:ext cx="145070" cy="148433"/>
            </a:xfrm>
            <a:custGeom>
              <a:rect b="b" l="l" r="r" t="t"/>
              <a:pathLst>
                <a:path extrusionOk="0" h="6578" w="6429">
                  <a:moveTo>
                    <a:pt x="3238" y="0"/>
                  </a:moveTo>
                  <a:cubicBezTo>
                    <a:pt x="3212" y="0"/>
                    <a:pt x="3187" y="1"/>
                    <a:pt x="3161" y="1"/>
                  </a:cubicBezTo>
                  <a:cubicBezTo>
                    <a:pt x="1412" y="43"/>
                    <a:pt x="0" y="1540"/>
                    <a:pt x="42" y="3352"/>
                  </a:cubicBezTo>
                  <a:cubicBezTo>
                    <a:pt x="63" y="5139"/>
                    <a:pt x="1477" y="6578"/>
                    <a:pt x="3193" y="6578"/>
                  </a:cubicBezTo>
                  <a:cubicBezTo>
                    <a:pt x="3217" y="6578"/>
                    <a:pt x="3242" y="6577"/>
                    <a:pt x="3267" y="6577"/>
                  </a:cubicBezTo>
                  <a:cubicBezTo>
                    <a:pt x="5037" y="6535"/>
                    <a:pt x="6428" y="5038"/>
                    <a:pt x="6407" y="3226"/>
                  </a:cubicBezTo>
                  <a:cubicBezTo>
                    <a:pt x="6366" y="1418"/>
                    <a:pt x="4973" y="0"/>
                    <a:pt x="3238" y="0"/>
                  </a:cubicBezTo>
                  <a:close/>
                </a:path>
              </a:pathLst>
            </a:custGeom>
            <a:solidFill>
              <a:srgbClr val="FFB4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0"/>
            <p:cNvSpPr/>
            <p:nvPr/>
          </p:nvSpPr>
          <p:spPr>
            <a:xfrm>
              <a:off x="3676668" y="2626869"/>
              <a:ext cx="60429" cy="56390"/>
            </a:xfrm>
            <a:custGeom>
              <a:rect b="b" l="l" r="r" t="t"/>
              <a:pathLst>
                <a:path extrusionOk="0" h="2499" w="2678">
                  <a:moveTo>
                    <a:pt x="2059" y="0"/>
                  </a:moveTo>
                  <a:cubicBezTo>
                    <a:pt x="1458" y="0"/>
                    <a:pt x="993" y="165"/>
                    <a:pt x="675" y="517"/>
                  </a:cubicBezTo>
                  <a:cubicBezTo>
                    <a:pt x="1" y="1213"/>
                    <a:pt x="169" y="2330"/>
                    <a:pt x="169" y="2372"/>
                  </a:cubicBezTo>
                  <a:cubicBezTo>
                    <a:pt x="190" y="2456"/>
                    <a:pt x="253" y="2499"/>
                    <a:pt x="317" y="2499"/>
                  </a:cubicBezTo>
                  <a:lnTo>
                    <a:pt x="338" y="2499"/>
                  </a:lnTo>
                  <a:cubicBezTo>
                    <a:pt x="422" y="2477"/>
                    <a:pt x="464" y="2414"/>
                    <a:pt x="443" y="2330"/>
                  </a:cubicBezTo>
                  <a:cubicBezTo>
                    <a:pt x="443" y="2330"/>
                    <a:pt x="296" y="1297"/>
                    <a:pt x="865" y="686"/>
                  </a:cubicBezTo>
                  <a:cubicBezTo>
                    <a:pt x="1142" y="409"/>
                    <a:pt x="1532" y="271"/>
                    <a:pt x="2035" y="271"/>
                  </a:cubicBezTo>
                  <a:cubicBezTo>
                    <a:pt x="2183" y="271"/>
                    <a:pt x="2341" y="283"/>
                    <a:pt x="2509" y="307"/>
                  </a:cubicBezTo>
                  <a:cubicBezTo>
                    <a:pt x="2593" y="307"/>
                    <a:pt x="2656" y="264"/>
                    <a:pt x="2656" y="180"/>
                  </a:cubicBezTo>
                  <a:cubicBezTo>
                    <a:pt x="2677" y="96"/>
                    <a:pt x="2614" y="33"/>
                    <a:pt x="2551" y="33"/>
                  </a:cubicBezTo>
                  <a:cubicBezTo>
                    <a:pt x="2378" y="11"/>
                    <a:pt x="2214" y="0"/>
                    <a:pt x="205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0"/>
            <p:cNvSpPr/>
            <p:nvPr/>
          </p:nvSpPr>
          <p:spPr>
            <a:xfrm>
              <a:off x="3196790" y="2210130"/>
              <a:ext cx="534587" cy="273375"/>
            </a:xfrm>
            <a:custGeom>
              <a:rect b="b" l="l" r="r" t="t"/>
              <a:pathLst>
                <a:path extrusionOk="0" h="12115" w="23691">
                  <a:moveTo>
                    <a:pt x="10659" y="1"/>
                  </a:moveTo>
                  <a:cubicBezTo>
                    <a:pt x="8286" y="1"/>
                    <a:pt x="6115" y="517"/>
                    <a:pt x="4637" y="1429"/>
                  </a:cubicBezTo>
                  <a:cubicBezTo>
                    <a:pt x="1" y="4316"/>
                    <a:pt x="3689" y="8216"/>
                    <a:pt x="3689" y="8216"/>
                  </a:cubicBezTo>
                  <a:cubicBezTo>
                    <a:pt x="1645" y="10260"/>
                    <a:pt x="3921" y="12115"/>
                    <a:pt x="3921" y="12115"/>
                  </a:cubicBezTo>
                  <a:cubicBezTo>
                    <a:pt x="4786" y="8627"/>
                    <a:pt x="7310" y="7592"/>
                    <a:pt x="10001" y="7592"/>
                  </a:cubicBezTo>
                  <a:cubicBezTo>
                    <a:pt x="13928" y="7592"/>
                    <a:pt x="18211" y="9796"/>
                    <a:pt x="18211" y="9796"/>
                  </a:cubicBezTo>
                  <a:lnTo>
                    <a:pt x="23690" y="7920"/>
                  </a:lnTo>
                  <a:cubicBezTo>
                    <a:pt x="21493" y="2270"/>
                    <a:pt x="15634" y="1"/>
                    <a:pt x="1065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0"/>
            <p:cNvSpPr/>
            <p:nvPr/>
          </p:nvSpPr>
          <p:spPr>
            <a:xfrm>
              <a:off x="1750997" y="3363857"/>
              <a:ext cx="1339255" cy="787112"/>
            </a:xfrm>
            <a:custGeom>
              <a:rect b="b" l="l" r="r" t="t"/>
              <a:pathLst>
                <a:path extrusionOk="0" h="34882" w="59351">
                  <a:moveTo>
                    <a:pt x="50204" y="0"/>
                  </a:moveTo>
                  <a:lnTo>
                    <a:pt x="1602" y="21"/>
                  </a:lnTo>
                  <a:cubicBezTo>
                    <a:pt x="633" y="21"/>
                    <a:pt x="0" y="1033"/>
                    <a:pt x="443" y="1918"/>
                  </a:cubicBezTo>
                  <a:lnTo>
                    <a:pt x="7335" y="34881"/>
                  </a:lnTo>
                  <a:lnTo>
                    <a:pt x="59351" y="34881"/>
                  </a:lnTo>
                  <a:lnTo>
                    <a:pt x="51742" y="928"/>
                  </a:lnTo>
                  <a:cubicBezTo>
                    <a:pt x="51426" y="359"/>
                    <a:pt x="50836" y="0"/>
                    <a:pt x="502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0"/>
            <p:cNvSpPr/>
            <p:nvPr/>
          </p:nvSpPr>
          <p:spPr>
            <a:xfrm>
              <a:off x="2936175" y="4032722"/>
              <a:ext cx="769512" cy="119353"/>
            </a:xfrm>
            <a:custGeom>
              <a:rect b="b" l="l" r="r" t="t"/>
              <a:pathLst>
                <a:path extrusionOk="0" h="4111" w="34102">
                  <a:moveTo>
                    <a:pt x="32095" y="0"/>
                  </a:moveTo>
                  <a:cubicBezTo>
                    <a:pt x="32083" y="0"/>
                    <a:pt x="32070" y="0"/>
                    <a:pt x="32057" y="0"/>
                  </a:cubicBezTo>
                  <a:lnTo>
                    <a:pt x="1" y="0"/>
                  </a:lnTo>
                  <a:lnTo>
                    <a:pt x="1" y="4110"/>
                  </a:lnTo>
                  <a:lnTo>
                    <a:pt x="32057" y="4089"/>
                  </a:lnTo>
                  <a:cubicBezTo>
                    <a:pt x="33196" y="4089"/>
                    <a:pt x="34102" y="3183"/>
                    <a:pt x="34102" y="2045"/>
                  </a:cubicBezTo>
                  <a:cubicBezTo>
                    <a:pt x="34102" y="919"/>
                    <a:pt x="33216" y="0"/>
                    <a:pt x="320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0"/>
            <p:cNvSpPr/>
            <p:nvPr/>
          </p:nvSpPr>
          <p:spPr>
            <a:xfrm>
              <a:off x="2291260" y="3711974"/>
              <a:ext cx="146988" cy="146988"/>
            </a:xfrm>
            <a:custGeom>
              <a:rect b="b" l="l" r="r" t="t"/>
              <a:pathLst>
                <a:path extrusionOk="0" h="6514" w="6514">
                  <a:moveTo>
                    <a:pt x="3247" y="1"/>
                  </a:moveTo>
                  <a:cubicBezTo>
                    <a:pt x="1455" y="1"/>
                    <a:pt x="1" y="1455"/>
                    <a:pt x="1" y="3268"/>
                  </a:cubicBezTo>
                  <a:cubicBezTo>
                    <a:pt x="1" y="5059"/>
                    <a:pt x="1455" y="6513"/>
                    <a:pt x="3247" y="6513"/>
                  </a:cubicBezTo>
                  <a:cubicBezTo>
                    <a:pt x="5059" y="6513"/>
                    <a:pt x="6513" y="5059"/>
                    <a:pt x="6513" y="3268"/>
                  </a:cubicBezTo>
                  <a:cubicBezTo>
                    <a:pt x="6513" y="1455"/>
                    <a:pt x="5059" y="1"/>
                    <a:pt x="32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4" name="Google Shape;1024;p40"/>
            <p:cNvGrpSpPr/>
            <p:nvPr/>
          </p:nvGrpSpPr>
          <p:grpSpPr>
            <a:xfrm rot="1319691">
              <a:off x="1496227" y="2001103"/>
              <a:ext cx="146697" cy="113602"/>
              <a:chOff x="2648150" y="2870364"/>
              <a:chExt cx="222256" cy="161261"/>
            </a:xfrm>
          </p:grpSpPr>
          <p:sp>
            <p:nvSpPr>
              <p:cNvPr id="1025" name="Google Shape;1025;p40"/>
              <p:cNvSpPr/>
              <p:nvPr/>
            </p:nvSpPr>
            <p:spPr>
              <a:xfrm rot="722064">
                <a:off x="2660010" y="2892830"/>
                <a:ext cx="198536" cy="119006"/>
              </a:xfrm>
              <a:custGeom>
                <a:rect b="b" l="l" r="r" t="t"/>
                <a:pathLst>
                  <a:path extrusionOk="0" h="7839" w="13162">
                    <a:moveTo>
                      <a:pt x="7081" y="1"/>
                    </a:moveTo>
                    <a:cubicBezTo>
                      <a:pt x="6601" y="1"/>
                      <a:pt x="6101" y="45"/>
                      <a:pt x="5584" y="143"/>
                    </a:cubicBezTo>
                    <a:cubicBezTo>
                      <a:pt x="1153" y="985"/>
                      <a:pt x="1" y="5904"/>
                      <a:pt x="1" y="5904"/>
                    </a:cubicBezTo>
                    <a:cubicBezTo>
                      <a:pt x="1" y="5904"/>
                      <a:pt x="1321" y="7838"/>
                      <a:pt x="4944" y="7838"/>
                    </a:cubicBezTo>
                    <a:cubicBezTo>
                      <a:pt x="5621" y="7838"/>
                      <a:pt x="6379" y="7771"/>
                      <a:pt x="7224" y="7610"/>
                    </a:cubicBezTo>
                    <a:cubicBezTo>
                      <a:pt x="12585" y="6569"/>
                      <a:pt x="13161" y="2470"/>
                      <a:pt x="13161" y="2470"/>
                    </a:cubicBezTo>
                    <a:cubicBezTo>
                      <a:pt x="13161" y="2470"/>
                      <a:pt x="10693" y="1"/>
                      <a:pt x="70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0"/>
              <p:cNvSpPr/>
              <p:nvPr/>
            </p:nvSpPr>
            <p:spPr>
              <a:xfrm rot="722064">
                <a:off x="2686820" y="2882543"/>
                <a:ext cx="135364" cy="136905"/>
              </a:xfrm>
              <a:custGeom>
                <a:rect b="b" l="l" r="r" t="t"/>
                <a:pathLst>
                  <a:path extrusionOk="0" h="9018" w="8974">
                    <a:moveTo>
                      <a:pt x="4476" y="0"/>
                    </a:moveTo>
                    <a:cubicBezTo>
                      <a:pt x="1994" y="0"/>
                      <a:pt x="0" y="2016"/>
                      <a:pt x="0" y="4498"/>
                    </a:cubicBezTo>
                    <a:cubicBezTo>
                      <a:pt x="0" y="7001"/>
                      <a:pt x="1994" y="9018"/>
                      <a:pt x="4476" y="9018"/>
                    </a:cubicBezTo>
                    <a:cubicBezTo>
                      <a:pt x="6957" y="9018"/>
                      <a:pt x="8974" y="7001"/>
                      <a:pt x="8974" y="4498"/>
                    </a:cubicBezTo>
                    <a:cubicBezTo>
                      <a:pt x="8974" y="2016"/>
                      <a:pt x="6957" y="0"/>
                      <a:pt x="4476" y="0"/>
                    </a:cubicBezTo>
                    <a:close/>
                  </a:path>
                </a:pathLst>
              </a:custGeom>
              <a:solidFill>
                <a:srgbClr val="1C1C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7" name="Google Shape;1027;p40"/>
            <p:cNvGrpSpPr/>
            <p:nvPr/>
          </p:nvGrpSpPr>
          <p:grpSpPr>
            <a:xfrm rot="1319691">
              <a:off x="1674373" y="1983085"/>
              <a:ext cx="154452" cy="131361"/>
              <a:chOff x="2642510" y="2858977"/>
              <a:chExt cx="234004" cy="186471"/>
            </a:xfrm>
          </p:grpSpPr>
          <p:sp>
            <p:nvSpPr>
              <p:cNvPr id="1028" name="Google Shape;1028;p40"/>
              <p:cNvSpPr/>
              <p:nvPr/>
            </p:nvSpPr>
            <p:spPr>
              <a:xfrm rot="-1419670">
                <a:off x="2661041" y="2892178"/>
                <a:ext cx="196941" cy="120071"/>
              </a:xfrm>
              <a:custGeom>
                <a:rect b="b" l="l" r="r" t="t"/>
                <a:pathLst>
                  <a:path extrusionOk="0" h="7839" w="13162">
                    <a:moveTo>
                      <a:pt x="7081" y="1"/>
                    </a:moveTo>
                    <a:cubicBezTo>
                      <a:pt x="6601" y="1"/>
                      <a:pt x="6101" y="45"/>
                      <a:pt x="5584" y="143"/>
                    </a:cubicBezTo>
                    <a:cubicBezTo>
                      <a:pt x="1153" y="985"/>
                      <a:pt x="1" y="5904"/>
                      <a:pt x="1" y="5904"/>
                    </a:cubicBezTo>
                    <a:cubicBezTo>
                      <a:pt x="1" y="5904"/>
                      <a:pt x="1321" y="7838"/>
                      <a:pt x="4944" y="7838"/>
                    </a:cubicBezTo>
                    <a:cubicBezTo>
                      <a:pt x="5621" y="7838"/>
                      <a:pt x="6379" y="7771"/>
                      <a:pt x="7224" y="7610"/>
                    </a:cubicBezTo>
                    <a:cubicBezTo>
                      <a:pt x="12585" y="6569"/>
                      <a:pt x="13161" y="2470"/>
                      <a:pt x="13161" y="2470"/>
                    </a:cubicBezTo>
                    <a:cubicBezTo>
                      <a:pt x="13161" y="2470"/>
                      <a:pt x="10693" y="1"/>
                      <a:pt x="70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0"/>
              <p:cNvSpPr/>
              <p:nvPr/>
            </p:nvSpPr>
            <p:spPr>
              <a:xfrm rot="-1419670">
                <a:off x="2687729" y="2884841"/>
                <a:ext cx="134277" cy="138129"/>
              </a:xfrm>
              <a:custGeom>
                <a:rect b="b" l="l" r="r" t="t"/>
                <a:pathLst>
                  <a:path extrusionOk="0" h="9018" w="8974">
                    <a:moveTo>
                      <a:pt x="4476" y="0"/>
                    </a:moveTo>
                    <a:cubicBezTo>
                      <a:pt x="1994" y="0"/>
                      <a:pt x="0" y="2016"/>
                      <a:pt x="0" y="4498"/>
                    </a:cubicBezTo>
                    <a:cubicBezTo>
                      <a:pt x="0" y="7001"/>
                      <a:pt x="1994" y="9018"/>
                      <a:pt x="4476" y="9018"/>
                    </a:cubicBezTo>
                    <a:cubicBezTo>
                      <a:pt x="6957" y="9018"/>
                      <a:pt x="8974" y="7001"/>
                      <a:pt x="8974" y="4498"/>
                    </a:cubicBezTo>
                    <a:cubicBezTo>
                      <a:pt x="8974" y="2016"/>
                      <a:pt x="6957" y="0"/>
                      <a:pt x="4476" y="0"/>
                    </a:cubicBezTo>
                    <a:close/>
                  </a:path>
                </a:pathLst>
              </a:custGeom>
              <a:solidFill>
                <a:srgbClr val="1C1C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0" name="Google Shape;1030;p40"/>
            <p:cNvGrpSpPr/>
            <p:nvPr/>
          </p:nvGrpSpPr>
          <p:grpSpPr>
            <a:xfrm rot="444838">
              <a:off x="3250689" y="2526031"/>
              <a:ext cx="137246" cy="124101"/>
              <a:chOff x="2641051" y="2855710"/>
              <a:chExt cx="236446" cy="193251"/>
            </a:xfrm>
          </p:grpSpPr>
          <p:sp>
            <p:nvSpPr>
              <p:cNvPr id="1031" name="Google Shape;1031;p40"/>
              <p:cNvSpPr/>
              <p:nvPr/>
            </p:nvSpPr>
            <p:spPr>
              <a:xfrm rot="1641650">
                <a:off x="2661796" y="2891610"/>
                <a:ext cx="194956" cy="121451"/>
              </a:xfrm>
              <a:custGeom>
                <a:rect b="b" l="l" r="r" t="t"/>
                <a:pathLst>
                  <a:path extrusionOk="0" h="7839" w="13162">
                    <a:moveTo>
                      <a:pt x="7081" y="1"/>
                    </a:moveTo>
                    <a:cubicBezTo>
                      <a:pt x="6601" y="1"/>
                      <a:pt x="6101" y="45"/>
                      <a:pt x="5584" y="143"/>
                    </a:cubicBezTo>
                    <a:cubicBezTo>
                      <a:pt x="1153" y="985"/>
                      <a:pt x="1" y="5904"/>
                      <a:pt x="1" y="5904"/>
                    </a:cubicBezTo>
                    <a:cubicBezTo>
                      <a:pt x="1" y="5904"/>
                      <a:pt x="1321" y="7838"/>
                      <a:pt x="4944" y="7838"/>
                    </a:cubicBezTo>
                    <a:cubicBezTo>
                      <a:pt x="5621" y="7838"/>
                      <a:pt x="6379" y="7771"/>
                      <a:pt x="7224" y="7610"/>
                    </a:cubicBezTo>
                    <a:cubicBezTo>
                      <a:pt x="12585" y="6569"/>
                      <a:pt x="13161" y="2470"/>
                      <a:pt x="13161" y="2470"/>
                    </a:cubicBezTo>
                    <a:cubicBezTo>
                      <a:pt x="13161" y="2470"/>
                      <a:pt x="10693" y="1"/>
                      <a:pt x="70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0"/>
              <p:cNvSpPr/>
              <p:nvPr/>
            </p:nvSpPr>
            <p:spPr>
              <a:xfrm rot="1642061">
                <a:off x="2690996" y="2882439"/>
                <a:ext cx="128207" cy="134780"/>
              </a:xfrm>
              <a:custGeom>
                <a:rect b="b" l="l" r="r" t="t"/>
                <a:pathLst>
                  <a:path extrusionOk="0" h="9018" w="8974">
                    <a:moveTo>
                      <a:pt x="4476" y="0"/>
                    </a:moveTo>
                    <a:cubicBezTo>
                      <a:pt x="1994" y="0"/>
                      <a:pt x="0" y="2016"/>
                      <a:pt x="0" y="4498"/>
                    </a:cubicBezTo>
                    <a:cubicBezTo>
                      <a:pt x="0" y="7001"/>
                      <a:pt x="1994" y="9018"/>
                      <a:pt x="4476" y="9018"/>
                    </a:cubicBezTo>
                    <a:cubicBezTo>
                      <a:pt x="6957" y="9018"/>
                      <a:pt x="8974" y="7001"/>
                      <a:pt x="8974" y="4498"/>
                    </a:cubicBezTo>
                    <a:cubicBezTo>
                      <a:pt x="8974" y="2016"/>
                      <a:pt x="6957" y="0"/>
                      <a:pt x="4476" y="0"/>
                    </a:cubicBezTo>
                    <a:close/>
                  </a:path>
                </a:pathLst>
              </a:custGeom>
              <a:solidFill>
                <a:srgbClr val="1C1C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3" name="Google Shape;1033;p40"/>
            <p:cNvGrpSpPr/>
            <p:nvPr/>
          </p:nvGrpSpPr>
          <p:grpSpPr>
            <a:xfrm rot="444838">
              <a:off x="3422106" y="2535450"/>
              <a:ext cx="124874" cy="103558"/>
              <a:chOff x="2651721" y="2870364"/>
              <a:chExt cx="215132" cy="161261"/>
            </a:xfrm>
          </p:grpSpPr>
          <p:sp>
            <p:nvSpPr>
              <p:cNvPr id="1034" name="Google Shape;1034;p40"/>
              <p:cNvSpPr/>
              <p:nvPr/>
            </p:nvSpPr>
            <p:spPr>
              <a:xfrm rot="-354271">
                <a:off x="2659649" y="2893020"/>
                <a:ext cx="199277" cy="118620"/>
              </a:xfrm>
              <a:custGeom>
                <a:rect b="b" l="l" r="r" t="t"/>
                <a:pathLst>
                  <a:path extrusionOk="0" h="7839" w="13162">
                    <a:moveTo>
                      <a:pt x="7081" y="1"/>
                    </a:moveTo>
                    <a:cubicBezTo>
                      <a:pt x="6601" y="1"/>
                      <a:pt x="6101" y="45"/>
                      <a:pt x="5584" y="143"/>
                    </a:cubicBezTo>
                    <a:cubicBezTo>
                      <a:pt x="1153" y="985"/>
                      <a:pt x="1" y="5904"/>
                      <a:pt x="1" y="5904"/>
                    </a:cubicBezTo>
                    <a:cubicBezTo>
                      <a:pt x="1" y="5904"/>
                      <a:pt x="1321" y="7838"/>
                      <a:pt x="4944" y="7838"/>
                    </a:cubicBezTo>
                    <a:cubicBezTo>
                      <a:pt x="5621" y="7838"/>
                      <a:pt x="6379" y="7771"/>
                      <a:pt x="7224" y="7610"/>
                    </a:cubicBezTo>
                    <a:cubicBezTo>
                      <a:pt x="12585" y="6569"/>
                      <a:pt x="13161" y="2470"/>
                      <a:pt x="13161" y="2470"/>
                    </a:cubicBezTo>
                    <a:cubicBezTo>
                      <a:pt x="13161" y="2470"/>
                      <a:pt x="10693" y="1"/>
                      <a:pt x="70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0"/>
              <p:cNvSpPr/>
              <p:nvPr/>
            </p:nvSpPr>
            <p:spPr>
              <a:xfrm rot="722064">
                <a:off x="2686820" y="2882543"/>
                <a:ext cx="135364" cy="136905"/>
              </a:xfrm>
              <a:custGeom>
                <a:rect b="b" l="l" r="r" t="t"/>
                <a:pathLst>
                  <a:path extrusionOk="0" h="9018" w="8974">
                    <a:moveTo>
                      <a:pt x="4476" y="0"/>
                    </a:moveTo>
                    <a:cubicBezTo>
                      <a:pt x="1994" y="0"/>
                      <a:pt x="0" y="2016"/>
                      <a:pt x="0" y="4498"/>
                    </a:cubicBezTo>
                    <a:cubicBezTo>
                      <a:pt x="0" y="7001"/>
                      <a:pt x="1994" y="9018"/>
                      <a:pt x="4476" y="9018"/>
                    </a:cubicBezTo>
                    <a:cubicBezTo>
                      <a:pt x="6957" y="9018"/>
                      <a:pt x="8974" y="7001"/>
                      <a:pt x="8974" y="4498"/>
                    </a:cubicBezTo>
                    <a:cubicBezTo>
                      <a:pt x="8974" y="2016"/>
                      <a:pt x="6957" y="0"/>
                      <a:pt x="4476" y="0"/>
                    </a:cubicBezTo>
                    <a:close/>
                  </a:path>
                </a:pathLst>
              </a:custGeom>
              <a:solidFill>
                <a:srgbClr val="1C1C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039" name="Shape 1039"/>
        <p:cNvGrpSpPr/>
        <p:nvPr/>
      </p:nvGrpSpPr>
      <p:grpSpPr>
        <a:xfrm>
          <a:off x="0" y="0"/>
          <a:ext cx="0" cy="0"/>
          <a:chOff x="0" y="0"/>
          <a:chExt cx="0" cy="0"/>
        </a:xfrm>
      </p:grpSpPr>
      <p:grpSp>
        <p:nvGrpSpPr>
          <p:cNvPr id="1040" name="Google Shape;1040;p41"/>
          <p:cNvGrpSpPr/>
          <p:nvPr/>
        </p:nvGrpSpPr>
        <p:grpSpPr>
          <a:xfrm>
            <a:off x="326011" y="326378"/>
            <a:ext cx="2449272" cy="4547269"/>
            <a:chOff x="326011" y="326378"/>
            <a:chExt cx="2449272" cy="4547269"/>
          </a:xfrm>
        </p:grpSpPr>
        <p:sp>
          <p:nvSpPr>
            <p:cNvPr id="1041" name="Google Shape;1041;p41"/>
            <p:cNvSpPr/>
            <p:nvPr/>
          </p:nvSpPr>
          <p:spPr>
            <a:xfrm>
              <a:off x="2558647" y="4821463"/>
              <a:ext cx="216636"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1"/>
            <p:cNvSpPr/>
            <p:nvPr/>
          </p:nvSpPr>
          <p:spPr>
            <a:xfrm>
              <a:off x="611317" y="34812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1"/>
            <p:cNvSpPr/>
            <p:nvPr/>
          </p:nvSpPr>
          <p:spPr>
            <a:xfrm>
              <a:off x="750617" y="12464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1"/>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1"/>
            <p:cNvSpPr/>
            <p:nvPr/>
          </p:nvSpPr>
          <p:spPr>
            <a:xfrm>
              <a:off x="552867" y="457641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1"/>
            <p:cNvSpPr/>
            <p:nvPr/>
          </p:nvSpPr>
          <p:spPr>
            <a:xfrm>
              <a:off x="444367" y="2791127"/>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1"/>
            <p:cNvSpPr/>
            <p:nvPr/>
          </p:nvSpPr>
          <p:spPr>
            <a:xfrm>
              <a:off x="326011" y="179762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1"/>
            <p:cNvSpPr/>
            <p:nvPr/>
          </p:nvSpPr>
          <p:spPr>
            <a:xfrm>
              <a:off x="1375100" y="326378"/>
              <a:ext cx="64293" cy="64293"/>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1"/>
            <p:cNvSpPr/>
            <p:nvPr/>
          </p:nvSpPr>
          <p:spPr>
            <a:xfrm>
              <a:off x="1375092" y="48093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5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1"/>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1"/>
            <p:cNvSpPr/>
            <p:nvPr/>
          </p:nvSpPr>
          <p:spPr>
            <a:xfrm>
              <a:off x="369936" y="107070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5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2" name="Google Shape;1052;p41"/>
          <p:cNvSpPr/>
          <p:nvPr/>
        </p:nvSpPr>
        <p:spPr>
          <a:xfrm>
            <a:off x="1132194" y="891575"/>
            <a:ext cx="6879600" cy="3726600"/>
          </a:xfrm>
          <a:prstGeom prst="roundRect">
            <a:avLst>
              <a:gd fmla="val 5212" name="adj"/>
            </a:avLst>
          </a:pr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1"/>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1"/>
          <p:cNvSpPr/>
          <p:nvPr/>
        </p:nvSpPr>
        <p:spPr>
          <a:xfrm>
            <a:off x="1091993" y="595564"/>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1"/>
          <p:cNvSpPr txBox="1"/>
          <p:nvPr>
            <p:ph type="title"/>
          </p:nvPr>
        </p:nvSpPr>
        <p:spPr>
          <a:xfrm>
            <a:off x="1543600" y="586355"/>
            <a:ext cx="5882100" cy="38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4"/>
                </a:solidFill>
              </a:rPr>
              <a:t>Blank “Filesystem” </a:t>
            </a:r>
            <a:endParaRPr b="1">
              <a:solidFill>
                <a:schemeClr val="accent4"/>
              </a:solidFill>
            </a:endParaRPr>
          </a:p>
        </p:txBody>
      </p:sp>
      <p:sp>
        <p:nvSpPr>
          <p:cNvPr id="1056" name="Google Shape;1056;p41">
            <a:hlinkClick/>
          </p:cNvPr>
          <p:cNvSpPr/>
          <p:nvPr/>
        </p:nvSpPr>
        <p:spPr>
          <a:xfrm rot="5400000">
            <a:off x="8135450" y="1556928"/>
            <a:ext cx="950100" cy="62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1">
            <a:hlinkClick action="ppaction://hlinksldjump" r:id="rId3"/>
          </p:cNvPr>
          <p:cNvSpPr/>
          <p:nvPr/>
        </p:nvSpPr>
        <p:spPr>
          <a:xfrm rot="5400000">
            <a:off x="8100942" y="589675"/>
            <a:ext cx="1019100" cy="62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1">
            <a:hlinkClick/>
          </p:cNvPr>
          <p:cNvSpPr/>
          <p:nvPr/>
        </p:nvSpPr>
        <p:spPr>
          <a:xfrm rot="5400000">
            <a:off x="8089092" y="2537633"/>
            <a:ext cx="1042800" cy="62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1">
            <a:hlinkClick/>
          </p:cNvPr>
          <p:cNvSpPr/>
          <p:nvPr/>
        </p:nvSpPr>
        <p:spPr>
          <a:xfrm rot="5400000">
            <a:off x="8100942" y="4501251"/>
            <a:ext cx="1019100" cy="62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1">
            <a:hlinkClick/>
          </p:cNvPr>
          <p:cNvSpPr/>
          <p:nvPr/>
        </p:nvSpPr>
        <p:spPr>
          <a:xfrm rot="5400000">
            <a:off x="8141446" y="3528444"/>
            <a:ext cx="938100" cy="62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1">
            <a:hlinkClick action="ppaction://hlinksldjump" r:id="rId4"/>
          </p:cNvPr>
          <p:cNvSpPr txBox="1"/>
          <p:nvPr/>
        </p:nvSpPr>
        <p:spPr>
          <a:xfrm>
            <a:off x="8189650" y="470225"/>
            <a:ext cx="440400" cy="280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a:solidFill>
                  <a:schemeClr val="accent4"/>
                </a:solidFill>
                <a:latin typeface="Ubuntu"/>
                <a:ea typeface="Ubuntu"/>
                <a:cs typeface="Ubuntu"/>
                <a:sym typeface="Ubuntu"/>
              </a:rPr>
              <a:t>M</a:t>
            </a:r>
            <a:endParaRPr b="1">
              <a:solidFill>
                <a:schemeClr val="accent4"/>
              </a:solidFill>
              <a:latin typeface="Ubuntu"/>
              <a:ea typeface="Ubuntu"/>
              <a:cs typeface="Ubuntu"/>
              <a:sym typeface="Ubuntu"/>
            </a:endParaRPr>
          </a:p>
        </p:txBody>
      </p:sp>
      <p:sp>
        <p:nvSpPr>
          <p:cNvPr id="1062" name="Google Shape;1062;p41">
            <a:hlinkClick/>
          </p:cNvPr>
          <p:cNvSpPr txBox="1"/>
          <p:nvPr/>
        </p:nvSpPr>
        <p:spPr>
          <a:xfrm>
            <a:off x="8189650" y="1476316"/>
            <a:ext cx="440400" cy="280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a:solidFill>
                  <a:schemeClr val="accent2"/>
                </a:solidFill>
                <a:latin typeface="Ubuntu"/>
                <a:ea typeface="Ubuntu"/>
                <a:cs typeface="Ubuntu"/>
                <a:sym typeface="Ubuntu"/>
              </a:rPr>
              <a:t>T</a:t>
            </a:r>
            <a:endParaRPr b="1">
              <a:solidFill>
                <a:schemeClr val="accent2"/>
              </a:solidFill>
              <a:latin typeface="Ubuntu"/>
              <a:ea typeface="Ubuntu"/>
              <a:cs typeface="Ubuntu"/>
              <a:sym typeface="Ubuntu"/>
            </a:endParaRPr>
          </a:p>
        </p:txBody>
      </p:sp>
      <p:sp>
        <p:nvSpPr>
          <p:cNvPr id="1063" name="Google Shape;1063;p41">
            <a:hlinkClick/>
          </p:cNvPr>
          <p:cNvSpPr txBox="1"/>
          <p:nvPr/>
        </p:nvSpPr>
        <p:spPr>
          <a:xfrm>
            <a:off x="8189650" y="2400638"/>
            <a:ext cx="440400" cy="280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a:solidFill>
                  <a:schemeClr val="accent1"/>
                </a:solidFill>
                <a:latin typeface="Ubuntu"/>
                <a:ea typeface="Ubuntu"/>
                <a:cs typeface="Ubuntu"/>
                <a:sym typeface="Ubuntu"/>
              </a:rPr>
              <a:t>X</a:t>
            </a:r>
            <a:endParaRPr b="1">
              <a:solidFill>
                <a:schemeClr val="accent1"/>
              </a:solidFill>
              <a:latin typeface="Ubuntu"/>
              <a:ea typeface="Ubuntu"/>
              <a:cs typeface="Ubuntu"/>
              <a:sym typeface="Ubuntu"/>
            </a:endParaRPr>
          </a:p>
        </p:txBody>
      </p:sp>
      <p:sp>
        <p:nvSpPr>
          <p:cNvPr id="1064" name="Google Shape;1064;p41">
            <a:hlinkClick/>
          </p:cNvPr>
          <p:cNvSpPr txBox="1"/>
          <p:nvPr/>
        </p:nvSpPr>
        <p:spPr>
          <a:xfrm>
            <a:off x="8189650" y="3423511"/>
            <a:ext cx="440400" cy="280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a:solidFill>
                  <a:schemeClr val="accent3"/>
                </a:solidFill>
                <a:latin typeface="Ubuntu"/>
                <a:ea typeface="Ubuntu"/>
                <a:cs typeface="Ubuntu"/>
                <a:sym typeface="Ubuntu"/>
              </a:rPr>
              <a:t>T</a:t>
            </a:r>
            <a:endParaRPr b="1">
              <a:solidFill>
                <a:schemeClr val="accent3"/>
              </a:solidFill>
              <a:latin typeface="Ubuntu"/>
              <a:ea typeface="Ubuntu"/>
              <a:cs typeface="Ubuntu"/>
              <a:sym typeface="Ubuntu"/>
            </a:endParaRPr>
          </a:p>
        </p:txBody>
      </p:sp>
      <p:sp>
        <p:nvSpPr>
          <p:cNvPr id="1065" name="Google Shape;1065;p41">
            <a:hlinkClick/>
          </p:cNvPr>
          <p:cNvSpPr txBox="1"/>
          <p:nvPr/>
        </p:nvSpPr>
        <p:spPr>
          <a:xfrm>
            <a:off x="8189650" y="4362805"/>
            <a:ext cx="440400" cy="280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a:solidFill>
                  <a:schemeClr val="accent4"/>
                </a:solidFill>
                <a:latin typeface="Ubuntu"/>
                <a:ea typeface="Ubuntu"/>
                <a:cs typeface="Ubuntu"/>
                <a:sym typeface="Ubuntu"/>
              </a:rPr>
              <a:t>F</a:t>
            </a:r>
            <a:endParaRPr b="1">
              <a:solidFill>
                <a:schemeClr val="accent4"/>
              </a:solidFill>
              <a:latin typeface="Ubuntu"/>
              <a:ea typeface="Ubuntu"/>
              <a:cs typeface="Ubuntu"/>
              <a:sym typeface="Ubuntu"/>
            </a:endParaRPr>
          </a:p>
        </p:txBody>
      </p:sp>
      <p:grpSp>
        <p:nvGrpSpPr>
          <p:cNvPr id="1066" name="Google Shape;1066;p41"/>
          <p:cNvGrpSpPr/>
          <p:nvPr/>
        </p:nvGrpSpPr>
        <p:grpSpPr>
          <a:xfrm>
            <a:off x="6935171" y="696541"/>
            <a:ext cx="195284" cy="195284"/>
            <a:chOff x="5660400" y="238125"/>
            <a:chExt cx="481825" cy="481825"/>
          </a:xfrm>
        </p:grpSpPr>
        <p:sp>
          <p:nvSpPr>
            <p:cNvPr id="1067" name="Google Shape;1067;p41"/>
            <p:cNvSpPr/>
            <p:nvPr/>
          </p:nvSpPr>
          <p:spPr>
            <a:xfrm>
              <a:off x="5660400" y="436700"/>
              <a:ext cx="481825" cy="283250"/>
            </a:xfrm>
            <a:custGeom>
              <a:rect b="b" l="l" r="r" t="t"/>
              <a:pathLst>
                <a:path extrusionOk="0" h="11330" w="19273">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68" name="Google Shape;1068;p41"/>
            <p:cNvSpPr/>
            <p:nvPr/>
          </p:nvSpPr>
          <p:spPr>
            <a:xfrm>
              <a:off x="5660400" y="238125"/>
              <a:ext cx="481825" cy="170375"/>
            </a:xfrm>
            <a:custGeom>
              <a:rect b="b" l="l" r="r" t="t"/>
              <a:pathLst>
                <a:path extrusionOk="0" h="6815" w="19273">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069" name="Google Shape;1069;p41">
            <a:hlinkClick/>
          </p:cNvPr>
          <p:cNvSpPr/>
          <p:nvPr/>
        </p:nvSpPr>
        <p:spPr>
          <a:xfrm>
            <a:off x="6934475" y="681975"/>
            <a:ext cx="195900" cy="21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1">
            <a:hlinkClick action="ppaction://hlinksldjump" r:id="rId5"/>
          </p:cNvPr>
          <p:cNvSpPr/>
          <p:nvPr/>
        </p:nvSpPr>
        <p:spPr>
          <a:xfrm>
            <a:off x="7246284" y="695850"/>
            <a:ext cx="213106" cy="195722"/>
          </a:xfrm>
          <a:custGeom>
            <a:rect b="b" l="l" r="r" t="t"/>
            <a:pathLst>
              <a:path extrusionOk="0" h="31568" w="34372">
                <a:moveTo>
                  <a:pt x="17158" y="1"/>
                </a:moveTo>
                <a:cubicBezTo>
                  <a:pt x="11439" y="3246"/>
                  <a:pt x="5719" y="6490"/>
                  <a:pt x="0" y="9735"/>
                </a:cubicBezTo>
                <a:lnTo>
                  <a:pt x="2750" y="9735"/>
                </a:lnTo>
                <a:lnTo>
                  <a:pt x="2750" y="31567"/>
                </a:lnTo>
                <a:lnTo>
                  <a:pt x="11659" y="31567"/>
                </a:lnTo>
                <a:lnTo>
                  <a:pt x="11659" y="17379"/>
                </a:lnTo>
                <a:lnTo>
                  <a:pt x="23373" y="17379"/>
                </a:lnTo>
                <a:lnTo>
                  <a:pt x="23373" y="31567"/>
                </a:lnTo>
                <a:lnTo>
                  <a:pt x="31622" y="31567"/>
                </a:lnTo>
                <a:lnTo>
                  <a:pt x="31622" y="9735"/>
                </a:lnTo>
                <a:lnTo>
                  <a:pt x="34371" y="9735"/>
                </a:lnTo>
                <a:cubicBezTo>
                  <a:pt x="28597" y="6490"/>
                  <a:pt x="22878" y="3246"/>
                  <a:pt x="1715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1">
            <a:hlinkClick action="ppaction://hlinkshowjump?jump=nextslide"/>
          </p:cNvPr>
          <p:cNvSpPr/>
          <p:nvPr/>
        </p:nvSpPr>
        <p:spPr>
          <a:xfrm>
            <a:off x="7870218" y="695853"/>
            <a:ext cx="145409" cy="215293"/>
          </a:xfrm>
          <a:custGeom>
            <a:rect b="b" l="l" r="r" t="t"/>
            <a:pathLst>
              <a:path extrusionOk="0" h="2442" w="1649">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1">
            <a:hlinkClick action="ppaction://hlinkshowjump?jump=previousslide"/>
          </p:cNvPr>
          <p:cNvSpPr/>
          <p:nvPr/>
        </p:nvSpPr>
        <p:spPr>
          <a:xfrm rot="10800000">
            <a:off x="7575225" y="695855"/>
            <a:ext cx="145409" cy="215293"/>
          </a:xfrm>
          <a:custGeom>
            <a:rect b="b" l="l" r="r" t="t"/>
            <a:pathLst>
              <a:path extrusionOk="0" h="2442" w="1649">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73" name="Google Shape;1073;p41"/>
          <p:cNvPicPr preferRelativeResize="0"/>
          <p:nvPr/>
        </p:nvPicPr>
        <p:blipFill rotWithShape="1">
          <a:blip r:embed="rId6">
            <a:alphaModFix/>
          </a:blip>
          <a:srcRect b="0" l="0" r="0" t="0"/>
          <a:stretch/>
        </p:blipFill>
        <p:spPr>
          <a:xfrm>
            <a:off x="1867150" y="1598200"/>
            <a:ext cx="5235000" cy="2933100"/>
          </a:xfrm>
          <a:prstGeom prst="rect">
            <a:avLst/>
          </a:prstGeom>
          <a:noFill/>
          <a:ln cap="flat" cmpd="sng" w="28575">
            <a:solidFill>
              <a:srgbClr val="000000">
                <a:alpha val="0"/>
              </a:srgbClr>
            </a:solidFill>
            <a:prstDash val="solid"/>
            <a:round/>
            <a:headEnd len="sm" w="sm" type="none"/>
            <a:tailEnd len="sm" w="sm" type="none"/>
          </a:ln>
        </p:spPr>
      </p:pic>
      <p:sp>
        <p:nvSpPr>
          <p:cNvPr id="1074" name="Google Shape;1074;p41">
            <a:hlinkClick/>
          </p:cNvPr>
          <p:cNvSpPr/>
          <p:nvPr/>
        </p:nvSpPr>
        <p:spPr>
          <a:xfrm>
            <a:off x="1484138" y="1092281"/>
            <a:ext cx="1488900" cy="388500"/>
          </a:xfrm>
          <a:prstGeom prst="roundRect">
            <a:avLst>
              <a:gd fmla="val 47169"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Ubuntu"/>
                <a:ea typeface="Ubuntu"/>
                <a:cs typeface="Ubuntu"/>
                <a:sym typeface="Ubuntu"/>
              </a:rPr>
              <a:t>Images:</a:t>
            </a:r>
            <a:endParaRPr b="1" sz="1800">
              <a:solidFill>
                <a:schemeClr val="lt1"/>
              </a:solidFill>
              <a:latin typeface="Ubuntu"/>
              <a:ea typeface="Ubuntu"/>
              <a:cs typeface="Ubuntu"/>
              <a:sym typeface="Ubuntu"/>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078" name="Shape 1078"/>
        <p:cNvGrpSpPr/>
        <p:nvPr/>
      </p:nvGrpSpPr>
      <p:grpSpPr>
        <a:xfrm>
          <a:off x="0" y="0"/>
          <a:ext cx="0" cy="0"/>
          <a:chOff x="0" y="0"/>
          <a:chExt cx="0" cy="0"/>
        </a:xfrm>
      </p:grpSpPr>
      <p:sp>
        <p:nvSpPr>
          <p:cNvPr id="1079" name="Google Shape;1079;p42">
            <a:hlinkClick/>
          </p:cNvPr>
          <p:cNvSpPr/>
          <p:nvPr/>
        </p:nvSpPr>
        <p:spPr>
          <a:xfrm>
            <a:off x="1343863" y="2248975"/>
            <a:ext cx="1366200" cy="2381400"/>
          </a:xfrm>
          <a:prstGeom prst="roundRect">
            <a:avLst>
              <a:gd fmla="val 5570" name="adj"/>
            </a:avLst>
          </a:prstGeom>
          <a:solidFill>
            <a:srgbClr val="F3F3F3"/>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2"/>
          <p:cNvSpPr/>
          <p:nvPr/>
        </p:nvSpPr>
        <p:spPr>
          <a:xfrm>
            <a:off x="5799725" y="1861213"/>
            <a:ext cx="2039100" cy="579900"/>
          </a:xfrm>
          <a:prstGeom prst="roundRect">
            <a:avLst>
              <a:gd fmla="val 47169" name="adj"/>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2"/>
          <p:cNvSpPr/>
          <p:nvPr/>
        </p:nvSpPr>
        <p:spPr>
          <a:xfrm>
            <a:off x="3541114" y="1861219"/>
            <a:ext cx="1488900" cy="388500"/>
          </a:xfrm>
          <a:prstGeom prst="roundRect">
            <a:avLst>
              <a:gd fmla="val 47169" name="adj"/>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2">
            <a:hlinkClick/>
          </p:cNvPr>
          <p:cNvSpPr txBox="1"/>
          <p:nvPr>
            <p:ph idx="4" type="subTitle"/>
          </p:nvPr>
        </p:nvSpPr>
        <p:spPr>
          <a:xfrm>
            <a:off x="5799714" y="1969375"/>
            <a:ext cx="2039100" cy="38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Allocation Bitmap Block</a:t>
            </a:r>
            <a:endParaRPr/>
          </a:p>
        </p:txBody>
      </p:sp>
      <p:sp>
        <p:nvSpPr>
          <p:cNvPr id="1083" name="Google Shape;1083;p42">
            <a:hlinkClick action="ppaction://hlinksldjump" r:id="rId3"/>
          </p:cNvPr>
          <p:cNvSpPr txBox="1"/>
          <p:nvPr>
            <p:ph idx="5" type="subTitle"/>
          </p:nvPr>
        </p:nvSpPr>
        <p:spPr>
          <a:xfrm>
            <a:off x="3266014" y="1863500"/>
            <a:ext cx="2039100" cy="38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Blocks</a:t>
            </a:r>
            <a:endParaRPr/>
          </a:p>
        </p:txBody>
      </p:sp>
      <p:sp>
        <p:nvSpPr>
          <p:cNvPr id="1084" name="Google Shape;1084;p42"/>
          <p:cNvSpPr/>
          <p:nvPr/>
        </p:nvSpPr>
        <p:spPr>
          <a:xfrm>
            <a:off x="1282522" y="1861219"/>
            <a:ext cx="1488900" cy="388500"/>
          </a:xfrm>
          <a:prstGeom prst="roundRect">
            <a:avLst>
              <a:gd fmla="val 47169" name="adj"/>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085" name="Google Shape;1085;p42">
            <a:hlinkClick/>
          </p:cNvPr>
          <p:cNvSpPr txBox="1"/>
          <p:nvPr>
            <p:ph idx="1" type="subTitle"/>
          </p:nvPr>
        </p:nvSpPr>
        <p:spPr>
          <a:xfrm>
            <a:off x="1006122" y="1861250"/>
            <a:ext cx="2040900" cy="38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rPr>
              <a:t>Inode Blocks</a:t>
            </a:r>
            <a:endParaRPr>
              <a:solidFill>
                <a:schemeClr val="accent1"/>
              </a:solidFill>
            </a:endParaRPr>
          </a:p>
        </p:txBody>
      </p:sp>
      <p:sp>
        <p:nvSpPr>
          <p:cNvPr id="1086" name="Google Shape;1086;p42"/>
          <p:cNvSpPr txBox="1"/>
          <p:nvPr>
            <p:ph type="title"/>
          </p:nvPr>
        </p:nvSpPr>
        <p:spPr>
          <a:xfrm>
            <a:off x="1540300" y="541113"/>
            <a:ext cx="64869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2"/>
                </a:solidFill>
              </a:rPr>
              <a:t>NTFS Blocks...</a:t>
            </a:r>
            <a:endParaRPr b="1">
              <a:solidFill>
                <a:schemeClr val="accent2"/>
              </a:solidFill>
            </a:endParaRPr>
          </a:p>
        </p:txBody>
      </p:sp>
      <p:sp>
        <p:nvSpPr>
          <p:cNvPr id="1087" name="Google Shape;1087;p42">
            <a:hlinkClick action="ppaction://hlinksldjump" r:id="rId4"/>
          </p:cNvPr>
          <p:cNvSpPr/>
          <p:nvPr/>
        </p:nvSpPr>
        <p:spPr>
          <a:xfrm>
            <a:off x="3995614" y="1344209"/>
            <a:ext cx="579900" cy="579900"/>
          </a:xfrm>
          <a:prstGeom prst="ellipse">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2">
            <a:hlinkClick/>
          </p:cNvPr>
          <p:cNvSpPr/>
          <p:nvPr/>
        </p:nvSpPr>
        <p:spPr>
          <a:xfrm>
            <a:off x="6511339" y="1344197"/>
            <a:ext cx="579900" cy="579900"/>
          </a:xfrm>
          <a:prstGeom prst="ellipse">
            <a:avLst/>
          </a:prstGeom>
          <a:solidFill>
            <a:schemeClr val="l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2">
            <a:hlinkClick/>
          </p:cNvPr>
          <p:cNvSpPr/>
          <p:nvPr/>
        </p:nvSpPr>
        <p:spPr>
          <a:xfrm>
            <a:off x="1737022" y="1344209"/>
            <a:ext cx="579900" cy="579900"/>
          </a:xfrm>
          <a:prstGeom prst="ellipse">
            <a:avLst/>
          </a:prstGeom>
          <a:solidFill>
            <a:schemeClr val="l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090" name="Google Shape;1090;p42">
            <a:hlinkClick/>
          </p:cNvPr>
          <p:cNvSpPr/>
          <p:nvPr/>
        </p:nvSpPr>
        <p:spPr>
          <a:xfrm rot="5400000">
            <a:off x="8034175" y="3124075"/>
            <a:ext cx="1158900" cy="59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2">
            <a:hlinkClick action="ppaction://hlinksldjump" r:id="rId5"/>
          </p:cNvPr>
          <p:cNvSpPr/>
          <p:nvPr/>
        </p:nvSpPr>
        <p:spPr>
          <a:xfrm rot="5400000">
            <a:off x="7968625" y="1902850"/>
            <a:ext cx="1290000" cy="5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2">
            <a:hlinkClick/>
          </p:cNvPr>
          <p:cNvSpPr/>
          <p:nvPr/>
        </p:nvSpPr>
        <p:spPr>
          <a:xfrm rot="5400000">
            <a:off x="7955725" y="4354575"/>
            <a:ext cx="13158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2">
            <a:hlinkClick action="ppaction://hlinksldjump" r:id="rId6"/>
          </p:cNvPr>
          <p:cNvSpPr txBox="1"/>
          <p:nvPr/>
        </p:nvSpPr>
        <p:spPr>
          <a:xfrm>
            <a:off x="8264833" y="1859014"/>
            <a:ext cx="440400" cy="23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4"/>
                </a:solidFill>
                <a:latin typeface="Ubuntu"/>
                <a:ea typeface="Ubuntu"/>
                <a:cs typeface="Ubuntu"/>
                <a:sym typeface="Ubuntu"/>
              </a:rPr>
              <a:t>2</a:t>
            </a:r>
            <a:endParaRPr b="1">
              <a:solidFill>
                <a:schemeClr val="accent4"/>
              </a:solidFill>
              <a:latin typeface="Ubuntu"/>
              <a:ea typeface="Ubuntu"/>
              <a:cs typeface="Ubuntu"/>
              <a:sym typeface="Ubuntu"/>
            </a:endParaRPr>
          </a:p>
        </p:txBody>
      </p:sp>
      <p:sp>
        <p:nvSpPr>
          <p:cNvPr id="1094" name="Google Shape;1094;p42">
            <a:hlinkClick/>
          </p:cNvPr>
          <p:cNvSpPr txBox="1"/>
          <p:nvPr/>
        </p:nvSpPr>
        <p:spPr>
          <a:xfrm>
            <a:off x="8264833" y="3062914"/>
            <a:ext cx="440400" cy="23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2"/>
                </a:solidFill>
                <a:latin typeface="Ubuntu"/>
                <a:ea typeface="Ubuntu"/>
                <a:cs typeface="Ubuntu"/>
                <a:sym typeface="Ubuntu"/>
              </a:rPr>
              <a:t>3</a:t>
            </a:r>
            <a:endParaRPr b="1">
              <a:solidFill>
                <a:schemeClr val="accent2"/>
              </a:solidFill>
              <a:latin typeface="Ubuntu"/>
              <a:ea typeface="Ubuntu"/>
              <a:cs typeface="Ubuntu"/>
              <a:sym typeface="Ubuntu"/>
            </a:endParaRPr>
          </a:p>
        </p:txBody>
      </p:sp>
      <p:sp>
        <p:nvSpPr>
          <p:cNvPr id="1095" name="Google Shape;1095;p42">
            <a:hlinkClick/>
          </p:cNvPr>
          <p:cNvSpPr txBox="1"/>
          <p:nvPr/>
        </p:nvSpPr>
        <p:spPr>
          <a:xfrm>
            <a:off x="8264833" y="4266814"/>
            <a:ext cx="440400" cy="23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1"/>
                </a:solidFill>
                <a:latin typeface="Ubuntu"/>
                <a:ea typeface="Ubuntu"/>
                <a:cs typeface="Ubuntu"/>
                <a:sym typeface="Ubuntu"/>
              </a:rPr>
              <a:t>4</a:t>
            </a:r>
            <a:endParaRPr b="1">
              <a:solidFill>
                <a:schemeClr val="accent1"/>
              </a:solidFill>
              <a:latin typeface="Ubuntu"/>
              <a:ea typeface="Ubuntu"/>
              <a:cs typeface="Ubuntu"/>
              <a:sym typeface="Ubuntu"/>
            </a:endParaRPr>
          </a:p>
        </p:txBody>
      </p:sp>
      <p:sp>
        <p:nvSpPr>
          <p:cNvPr id="1096" name="Google Shape;1096;p42">
            <a:hlinkClick action="ppaction://hlinksldjump" r:id="rId7"/>
          </p:cNvPr>
          <p:cNvSpPr/>
          <p:nvPr/>
        </p:nvSpPr>
        <p:spPr>
          <a:xfrm>
            <a:off x="7246284" y="695850"/>
            <a:ext cx="213106" cy="195722"/>
          </a:xfrm>
          <a:custGeom>
            <a:rect b="b" l="l" r="r" t="t"/>
            <a:pathLst>
              <a:path extrusionOk="0" h="31568" w="34372">
                <a:moveTo>
                  <a:pt x="17158" y="1"/>
                </a:moveTo>
                <a:cubicBezTo>
                  <a:pt x="11439" y="3246"/>
                  <a:pt x="5719" y="6490"/>
                  <a:pt x="0" y="9735"/>
                </a:cubicBezTo>
                <a:lnTo>
                  <a:pt x="2750" y="9735"/>
                </a:lnTo>
                <a:lnTo>
                  <a:pt x="2750" y="31567"/>
                </a:lnTo>
                <a:lnTo>
                  <a:pt x="11659" y="31567"/>
                </a:lnTo>
                <a:lnTo>
                  <a:pt x="11659" y="17379"/>
                </a:lnTo>
                <a:lnTo>
                  <a:pt x="23373" y="17379"/>
                </a:lnTo>
                <a:lnTo>
                  <a:pt x="23373" y="31567"/>
                </a:lnTo>
                <a:lnTo>
                  <a:pt x="31622" y="31567"/>
                </a:lnTo>
                <a:lnTo>
                  <a:pt x="31622" y="9735"/>
                </a:lnTo>
                <a:lnTo>
                  <a:pt x="34371" y="9735"/>
                </a:lnTo>
                <a:cubicBezTo>
                  <a:pt x="28597" y="6490"/>
                  <a:pt x="22878" y="3246"/>
                  <a:pt x="1715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2">
            <a:hlinkClick action="ppaction://hlinksldjump" r:id="rId8"/>
          </p:cNvPr>
          <p:cNvSpPr/>
          <p:nvPr/>
        </p:nvSpPr>
        <p:spPr>
          <a:xfrm rot="5400000">
            <a:off x="8023975" y="671275"/>
            <a:ext cx="1179300" cy="5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2">
            <a:hlinkClick action="ppaction://hlinksldjump" r:id="rId9"/>
          </p:cNvPr>
          <p:cNvSpPr txBox="1"/>
          <p:nvPr/>
        </p:nvSpPr>
        <p:spPr>
          <a:xfrm>
            <a:off x="8264833" y="655114"/>
            <a:ext cx="440400" cy="23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Ubuntu"/>
                <a:ea typeface="Ubuntu"/>
                <a:cs typeface="Ubuntu"/>
                <a:sym typeface="Ubuntu"/>
              </a:rPr>
              <a:t>1</a:t>
            </a:r>
            <a:endParaRPr b="1">
              <a:solidFill>
                <a:schemeClr val="accent3"/>
              </a:solidFill>
              <a:latin typeface="Ubuntu"/>
              <a:ea typeface="Ubuntu"/>
              <a:cs typeface="Ubuntu"/>
              <a:sym typeface="Ubuntu"/>
            </a:endParaRPr>
          </a:p>
        </p:txBody>
      </p:sp>
      <p:grpSp>
        <p:nvGrpSpPr>
          <p:cNvPr id="1099" name="Google Shape;1099;p42"/>
          <p:cNvGrpSpPr/>
          <p:nvPr/>
        </p:nvGrpSpPr>
        <p:grpSpPr>
          <a:xfrm>
            <a:off x="1875601" y="1490663"/>
            <a:ext cx="286975" cy="286975"/>
            <a:chOff x="5660400" y="238125"/>
            <a:chExt cx="481825" cy="481825"/>
          </a:xfrm>
        </p:grpSpPr>
        <p:sp>
          <p:nvSpPr>
            <p:cNvPr id="1100" name="Google Shape;1100;p42"/>
            <p:cNvSpPr/>
            <p:nvPr/>
          </p:nvSpPr>
          <p:spPr>
            <a:xfrm>
              <a:off x="5660400" y="436700"/>
              <a:ext cx="481825" cy="283250"/>
            </a:xfrm>
            <a:custGeom>
              <a:rect b="b" l="l" r="r" t="t"/>
              <a:pathLst>
                <a:path extrusionOk="0" h="11330" w="19273">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01" name="Google Shape;1101;p42"/>
            <p:cNvSpPr/>
            <p:nvPr/>
          </p:nvSpPr>
          <p:spPr>
            <a:xfrm>
              <a:off x="5660400" y="238125"/>
              <a:ext cx="481825" cy="170375"/>
            </a:xfrm>
            <a:custGeom>
              <a:rect b="b" l="l" r="r" t="t"/>
              <a:pathLst>
                <a:path extrusionOk="0" h="6815" w="19273">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102" name="Google Shape;1102;p42">
            <a:hlinkClick action="ppaction://hlinkshowjump?jump=nextslide"/>
          </p:cNvPr>
          <p:cNvSpPr/>
          <p:nvPr/>
        </p:nvSpPr>
        <p:spPr>
          <a:xfrm>
            <a:off x="7870218" y="695853"/>
            <a:ext cx="145409" cy="215293"/>
          </a:xfrm>
          <a:custGeom>
            <a:rect b="b" l="l" r="r" t="t"/>
            <a:pathLst>
              <a:path extrusionOk="0" h="2442" w="1649">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2">
            <a:hlinkClick action="ppaction://hlinkshowjump?jump=previousslide"/>
          </p:cNvPr>
          <p:cNvSpPr/>
          <p:nvPr/>
        </p:nvSpPr>
        <p:spPr>
          <a:xfrm rot="10800000">
            <a:off x="7575225" y="695855"/>
            <a:ext cx="145409" cy="215293"/>
          </a:xfrm>
          <a:custGeom>
            <a:rect b="b" l="l" r="r" t="t"/>
            <a:pathLst>
              <a:path extrusionOk="0" h="2442" w="1649">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4" name="Google Shape;1104;p42"/>
          <p:cNvGrpSpPr/>
          <p:nvPr/>
        </p:nvGrpSpPr>
        <p:grpSpPr>
          <a:xfrm>
            <a:off x="6645786" y="1462851"/>
            <a:ext cx="308823" cy="342571"/>
            <a:chOff x="7296211" y="1550613"/>
            <a:chExt cx="308823" cy="342571"/>
          </a:xfrm>
        </p:grpSpPr>
        <p:sp>
          <p:nvSpPr>
            <p:cNvPr id="1105" name="Google Shape;1105;p42"/>
            <p:cNvSpPr/>
            <p:nvPr/>
          </p:nvSpPr>
          <p:spPr>
            <a:xfrm>
              <a:off x="7327055" y="1864766"/>
              <a:ext cx="22054" cy="28418"/>
            </a:xfrm>
            <a:custGeom>
              <a:rect b="b" l="l" r="r" t="t"/>
              <a:pathLst>
                <a:path extrusionOk="0" h="1898" w="1473">
                  <a:moveTo>
                    <a:pt x="43" y="1"/>
                  </a:moveTo>
                  <a:lnTo>
                    <a:pt x="1" y="1640"/>
                  </a:lnTo>
                  <a:cubicBezTo>
                    <a:pt x="1" y="1798"/>
                    <a:pt x="128" y="1898"/>
                    <a:pt x="256" y="1898"/>
                  </a:cubicBezTo>
                  <a:cubicBezTo>
                    <a:pt x="315" y="1898"/>
                    <a:pt x="374" y="1876"/>
                    <a:pt x="421" y="1830"/>
                  </a:cubicBezTo>
                  <a:lnTo>
                    <a:pt x="1472" y="631"/>
                  </a:lnTo>
                  <a:lnTo>
                    <a:pt x="4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2"/>
            <p:cNvSpPr/>
            <p:nvPr/>
          </p:nvSpPr>
          <p:spPr>
            <a:xfrm>
              <a:off x="7552121" y="1866653"/>
              <a:ext cx="22054" cy="26456"/>
            </a:xfrm>
            <a:custGeom>
              <a:rect b="b" l="l" r="r" t="t"/>
              <a:pathLst>
                <a:path extrusionOk="0" h="1767" w="1473">
                  <a:moveTo>
                    <a:pt x="1410" y="1"/>
                  </a:moveTo>
                  <a:lnTo>
                    <a:pt x="1" y="526"/>
                  </a:lnTo>
                  <a:lnTo>
                    <a:pt x="1031" y="1683"/>
                  </a:lnTo>
                  <a:cubicBezTo>
                    <a:pt x="1082" y="1741"/>
                    <a:pt x="1147" y="1766"/>
                    <a:pt x="1213" y="1766"/>
                  </a:cubicBezTo>
                  <a:cubicBezTo>
                    <a:pt x="1337" y="1766"/>
                    <a:pt x="1459" y="1673"/>
                    <a:pt x="1473" y="1535"/>
                  </a:cubicBezTo>
                  <a:lnTo>
                    <a:pt x="14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2"/>
            <p:cNvSpPr/>
            <p:nvPr/>
          </p:nvSpPr>
          <p:spPr>
            <a:xfrm>
              <a:off x="7296211" y="1753326"/>
              <a:ext cx="308823" cy="16709"/>
            </a:xfrm>
            <a:custGeom>
              <a:rect b="b" l="l" r="r" t="t"/>
              <a:pathLst>
                <a:path extrusionOk="0" h="1116" w="20626">
                  <a:moveTo>
                    <a:pt x="526" y="1"/>
                  </a:moveTo>
                  <a:cubicBezTo>
                    <a:pt x="231" y="1"/>
                    <a:pt x="0" y="253"/>
                    <a:pt x="0" y="527"/>
                  </a:cubicBezTo>
                  <a:lnTo>
                    <a:pt x="0" y="590"/>
                  </a:lnTo>
                  <a:cubicBezTo>
                    <a:pt x="0" y="884"/>
                    <a:pt x="231" y="1115"/>
                    <a:pt x="526" y="1115"/>
                  </a:cubicBezTo>
                  <a:lnTo>
                    <a:pt x="20099" y="1115"/>
                  </a:lnTo>
                  <a:cubicBezTo>
                    <a:pt x="20394" y="1115"/>
                    <a:pt x="20625" y="884"/>
                    <a:pt x="20625" y="590"/>
                  </a:cubicBezTo>
                  <a:lnTo>
                    <a:pt x="20625" y="527"/>
                  </a:lnTo>
                  <a:cubicBezTo>
                    <a:pt x="20625" y="253"/>
                    <a:pt x="20394" y="1"/>
                    <a:pt x="200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2"/>
            <p:cNvSpPr/>
            <p:nvPr/>
          </p:nvSpPr>
          <p:spPr>
            <a:xfrm>
              <a:off x="7316664" y="1612300"/>
              <a:ext cx="140412" cy="263052"/>
            </a:xfrm>
            <a:custGeom>
              <a:rect b="b" l="l" r="r" t="t"/>
              <a:pathLst>
                <a:path extrusionOk="0" h="17569" w="9378">
                  <a:moveTo>
                    <a:pt x="6750" y="1"/>
                  </a:moveTo>
                  <a:lnTo>
                    <a:pt x="1304" y="10597"/>
                  </a:lnTo>
                  <a:cubicBezTo>
                    <a:pt x="358" y="12426"/>
                    <a:pt x="1" y="14487"/>
                    <a:pt x="274" y="16505"/>
                  </a:cubicBezTo>
                  <a:cubicBezTo>
                    <a:pt x="295" y="16736"/>
                    <a:pt x="442" y="16926"/>
                    <a:pt x="653" y="17010"/>
                  </a:cubicBezTo>
                  <a:lnTo>
                    <a:pt x="1935" y="17535"/>
                  </a:lnTo>
                  <a:cubicBezTo>
                    <a:pt x="2007" y="17558"/>
                    <a:pt x="2080" y="17569"/>
                    <a:pt x="2151" y="17569"/>
                  </a:cubicBezTo>
                  <a:cubicBezTo>
                    <a:pt x="2414" y="17569"/>
                    <a:pt x="2656" y="17421"/>
                    <a:pt x="2755" y="17157"/>
                  </a:cubicBezTo>
                  <a:lnTo>
                    <a:pt x="9378" y="1052"/>
                  </a:lnTo>
                  <a:lnTo>
                    <a:pt x="675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2"/>
            <p:cNvSpPr/>
            <p:nvPr/>
          </p:nvSpPr>
          <p:spPr>
            <a:xfrm>
              <a:off x="7338389" y="1612300"/>
              <a:ext cx="118687" cy="262917"/>
            </a:xfrm>
            <a:custGeom>
              <a:rect b="b" l="l" r="r" t="t"/>
              <a:pathLst>
                <a:path extrusionOk="0" h="17560" w="7927">
                  <a:moveTo>
                    <a:pt x="5299" y="1"/>
                  </a:moveTo>
                  <a:lnTo>
                    <a:pt x="4205" y="2124"/>
                  </a:lnTo>
                  <a:cubicBezTo>
                    <a:pt x="4353" y="2419"/>
                    <a:pt x="4563" y="2692"/>
                    <a:pt x="4794" y="2923"/>
                  </a:cubicBezTo>
                  <a:cubicBezTo>
                    <a:pt x="5278" y="3428"/>
                    <a:pt x="5425" y="4185"/>
                    <a:pt x="5151" y="4837"/>
                  </a:cubicBezTo>
                  <a:lnTo>
                    <a:pt x="85" y="17178"/>
                  </a:lnTo>
                  <a:cubicBezTo>
                    <a:pt x="64" y="17220"/>
                    <a:pt x="43" y="17283"/>
                    <a:pt x="0" y="17325"/>
                  </a:cubicBezTo>
                  <a:lnTo>
                    <a:pt x="484" y="17514"/>
                  </a:lnTo>
                  <a:cubicBezTo>
                    <a:pt x="565" y="17545"/>
                    <a:pt x="648" y="17559"/>
                    <a:pt x="728" y="17559"/>
                  </a:cubicBezTo>
                  <a:cubicBezTo>
                    <a:pt x="980" y="17559"/>
                    <a:pt x="1208" y="17417"/>
                    <a:pt x="1304" y="17178"/>
                  </a:cubicBezTo>
                  <a:lnTo>
                    <a:pt x="7927" y="1052"/>
                  </a:lnTo>
                  <a:lnTo>
                    <a:pt x="529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2"/>
            <p:cNvSpPr/>
            <p:nvPr/>
          </p:nvSpPr>
          <p:spPr>
            <a:xfrm>
              <a:off x="7444155" y="1612300"/>
              <a:ext cx="140098" cy="263052"/>
            </a:xfrm>
            <a:custGeom>
              <a:rect b="b" l="l" r="r" t="t"/>
              <a:pathLst>
                <a:path extrusionOk="0" h="17569" w="9357">
                  <a:moveTo>
                    <a:pt x="2629" y="1"/>
                  </a:moveTo>
                  <a:lnTo>
                    <a:pt x="1" y="1052"/>
                  </a:lnTo>
                  <a:lnTo>
                    <a:pt x="6623" y="17157"/>
                  </a:lnTo>
                  <a:cubicBezTo>
                    <a:pt x="6722" y="17421"/>
                    <a:pt x="6964" y="17569"/>
                    <a:pt x="7217" y="17569"/>
                  </a:cubicBezTo>
                  <a:cubicBezTo>
                    <a:pt x="7285" y="17569"/>
                    <a:pt x="7355" y="17558"/>
                    <a:pt x="7422" y="17535"/>
                  </a:cubicBezTo>
                  <a:lnTo>
                    <a:pt x="8726" y="17010"/>
                  </a:lnTo>
                  <a:cubicBezTo>
                    <a:pt x="8915" y="16926"/>
                    <a:pt x="9083" y="16736"/>
                    <a:pt x="9104" y="16505"/>
                  </a:cubicBezTo>
                  <a:cubicBezTo>
                    <a:pt x="9356" y="14487"/>
                    <a:pt x="8999" y="12426"/>
                    <a:pt x="8074" y="10597"/>
                  </a:cubicBezTo>
                  <a:lnTo>
                    <a:pt x="26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2"/>
            <p:cNvSpPr/>
            <p:nvPr/>
          </p:nvSpPr>
          <p:spPr>
            <a:xfrm>
              <a:off x="7444155" y="1612300"/>
              <a:ext cx="140412" cy="257512"/>
            </a:xfrm>
            <a:custGeom>
              <a:rect b="b" l="l" r="r" t="t"/>
              <a:pathLst>
                <a:path extrusionOk="0" h="17199" w="9378">
                  <a:moveTo>
                    <a:pt x="2629" y="1"/>
                  </a:moveTo>
                  <a:lnTo>
                    <a:pt x="1" y="1052"/>
                  </a:lnTo>
                  <a:lnTo>
                    <a:pt x="190" y="1536"/>
                  </a:lnTo>
                  <a:lnTo>
                    <a:pt x="1199" y="3996"/>
                  </a:lnTo>
                  <a:cubicBezTo>
                    <a:pt x="1367" y="3954"/>
                    <a:pt x="1556" y="3912"/>
                    <a:pt x="1704" y="3848"/>
                  </a:cubicBezTo>
                  <a:cubicBezTo>
                    <a:pt x="1874" y="3790"/>
                    <a:pt x="2048" y="3762"/>
                    <a:pt x="2220" y="3762"/>
                  </a:cubicBezTo>
                  <a:cubicBezTo>
                    <a:pt x="2793" y="3762"/>
                    <a:pt x="3337" y="4072"/>
                    <a:pt x="3596" y="4605"/>
                  </a:cubicBezTo>
                  <a:lnTo>
                    <a:pt x="7149" y="11543"/>
                  </a:lnTo>
                  <a:cubicBezTo>
                    <a:pt x="8053" y="13288"/>
                    <a:pt x="8410" y="15265"/>
                    <a:pt x="8200" y="17199"/>
                  </a:cubicBezTo>
                  <a:lnTo>
                    <a:pt x="8789" y="16968"/>
                  </a:lnTo>
                  <a:cubicBezTo>
                    <a:pt x="8978" y="16905"/>
                    <a:pt x="9104" y="16715"/>
                    <a:pt x="9104" y="16505"/>
                  </a:cubicBezTo>
                  <a:cubicBezTo>
                    <a:pt x="9377" y="14487"/>
                    <a:pt x="8999" y="12426"/>
                    <a:pt x="8074" y="10618"/>
                  </a:cubicBezTo>
                  <a:lnTo>
                    <a:pt x="3722" y="2124"/>
                  </a:lnTo>
                  <a:lnTo>
                    <a:pt x="26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2"/>
            <p:cNvSpPr/>
            <p:nvPr/>
          </p:nvSpPr>
          <p:spPr>
            <a:xfrm>
              <a:off x="7438333" y="1550613"/>
              <a:ext cx="35275" cy="32116"/>
            </a:xfrm>
            <a:custGeom>
              <a:rect b="b" l="l" r="r" t="t"/>
              <a:pathLst>
                <a:path extrusionOk="0" h="2145" w="2356">
                  <a:moveTo>
                    <a:pt x="653" y="0"/>
                  </a:moveTo>
                  <a:cubicBezTo>
                    <a:pt x="295" y="0"/>
                    <a:pt x="1" y="295"/>
                    <a:pt x="22" y="652"/>
                  </a:cubicBezTo>
                  <a:lnTo>
                    <a:pt x="22" y="2145"/>
                  </a:lnTo>
                  <a:lnTo>
                    <a:pt x="2355" y="2145"/>
                  </a:lnTo>
                  <a:lnTo>
                    <a:pt x="2355" y="631"/>
                  </a:lnTo>
                  <a:cubicBezTo>
                    <a:pt x="2355" y="295"/>
                    <a:pt x="2082" y="0"/>
                    <a:pt x="17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2"/>
            <p:cNvSpPr/>
            <p:nvPr/>
          </p:nvSpPr>
          <p:spPr>
            <a:xfrm>
              <a:off x="7401815" y="1576740"/>
              <a:ext cx="94776" cy="80911"/>
            </a:xfrm>
            <a:custGeom>
              <a:rect b="b" l="l" r="r" t="t"/>
              <a:pathLst>
                <a:path extrusionOk="0" h="5404" w="6330">
                  <a:moveTo>
                    <a:pt x="3617" y="0"/>
                  </a:moveTo>
                  <a:cubicBezTo>
                    <a:pt x="1220" y="0"/>
                    <a:pt x="1" y="2902"/>
                    <a:pt x="1704" y="4605"/>
                  </a:cubicBezTo>
                  <a:cubicBezTo>
                    <a:pt x="2255" y="5156"/>
                    <a:pt x="2935" y="5403"/>
                    <a:pt x="3602" y="5403"/>
                  </a:cubicBezTo>
                  <a:cubicBezTo>
                    <a:pt x="4993" y="5403"/>
                    <a:pt x="6329" y="4326"/>
                    <a:pt x="6329" y="2691"/>
                  </a:cubicBezTo>
                  <a:cubicBezTo>
                    <a:pt x="6329" y="1199"/>
                    <a:pt x="5110" y="0"/>
                    <a:pt x="361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2"/>
            <p:cNvSpPr/>
            <p:nvPr/>
          </p:nvSpPr>
          <p:spPr>
            <a:xfrm>
              <a:off x="7446208" y="1576740"/>
              <a:ext cx="53212" cy="80911"/>
            </a:xfrm>
            <a:custGeom>
              <a:rect b="b" l="l" r="r" t="t"/>
              <a:pathLst>
                <a:path extrusionOk="0" h="5404" w="3554">
                  <a:moveTo>
                    <a:pt x="652" y="0"/>
                  </a:moveTo>
                  <a:cubicBezTo>
                    <a:pt x="421" y="0"/>
                    <a:pt x="211" y="21"/>
                    <a:pt x="0" y="84"/>
                  </a:cubicBezTo>
                  <a:cubicBezTo>
                    <a:pt x="2713" y="757"/>
                    <a:pt x="2713" y="4626"/>
                    <a:pt x="0" y="5319"/>
                  </a:cubicBezTo>
                  <a:cubicBezTo>
                    <a:pt x="224" y="5376"/>
                    <a:pt x="448" y="5403"/>
                    <a:pt x="668" y="5403"/>
                  </a:cubicBezTo>
                  <a:cubicBezTo>
                    <a:pt x="1997" y="5403"/>
                    <a:pt x="3181" y="4417"/>
                    <a:pt x="3343" y="3028"/>
                  </a:cubicBezTo>
                  <a:cubicBezTo>
                    <a:pt x="3553" y="1409"/>
                    <a:pt x="2271" y="0"/>
                    <a:pt x="6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2"/>
            <p:cNvSpPr/>
            <p:nvPr/>
          </p:nvSpPr>
          <p:spPr>
            <a:xfrm>
              <a:off x="7434874" y="1601295"/>
              <a:ext cx="36847" cy="31637"/>
            </a:xfrm>
            <a:custGeom>
              <a:rect b="b" l="l" r="r" t="t"/>
              <a:pathLst>
                <a:path extrusionOk="0" h="2113" w="2461">
                  <a:moveTo>
                    <a:pt x="1409" y="0"/>
                  </a:moveTo>
                  <a:cubicBezTo>
                    <a:pt x="463" y="0"/>
                    <a:pt x="1" y="1135"/>
                    <a:pt x="673" y="1808"/>
                  </a:cubicBezTo>
                  <a:cubicBezTo>
                    <a:pt x="883" y="2018"/>
                    <a:pt x="1143" y="2112"/>
                    <a:pt x="1399" y="2112"/>
                  </a:cubicBezTo>
                  <a:cubicBezTo>
                    <a:pt x="1938" y="2112"/>
                    <a:pt x="2460" y="1693"/>
                    <a:pt x="2460" y="1051"/>
                  </a:cubicBezTo>
                  <a:cubicBezTo>
                    <a:pt x="2460" y="484"/>
                    <a:pt x="1998" y="0"/>
                    <a:pt x="14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2"/>
            <p:cNvSpPr/>
            <p:nvPr/>
          </p:nvSpPr>
          <p:spPr>
            <a:xfrm>
              <a:off x="7433135" y="1733817"/>
              <a:ext cx="34961" cy="56042"/>
            </a:xfrm>
            <a:custGeom>
              <a:rect b="b" l="l" r="r" t="t"/>
              <a:pathLst>
                <a:path extrusionOk="0" h="3743" w="2335">
                  <a:moveTo>
                    <a:pt x="947" y="0"/>
                  </a:moveTo>
                  <a:cubicBezTo>
                    <a:pt x="421" y="0"/>
                    <a:pt x="1" y="421"/>
                    <a:pt x="1" y="947"/>
                  </a:cubicBezTo>
                  <a:lnTo>
                    <a:pt x="1" y="2797"/>
                  </a:lnTo>
                  <a:cubicBezTo>
                    <a:pt x="1" y="3322"/>
                    <a:pt x="421" y="3743"/>
                    <a:pt x="947" y="3743"/>
                  </a:cubicBezTo>
                  <a:lnTo>
                    <a:pt x="1388" y="3743"/>
                  </a:lnTo>
                  <a:cubicBezTo>
                    <a:pt x="1914" y="3743"/>
                    <a:pt x="2334" y="3322"/>
                    <a:pt x="2334" y="2797"/>
                  </a:cubicBezTo>
                  <a:lnTo>
                    <a:pt x="2334" y="947"/>
                  </a:lnTo>
                  <a:cubicBezTo>
                    <a:pt x="2334" y="421"/>
                    <a:pt x="1914" y="0"/>
                    <a:pt x="13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2"/>
            <p:cNvSpPr/>
            <p:nvPr/>
          </p:nvSpPr>
          <p:spPr>
            <a:xfrm>
              <a:off x="7444155" y="1733817"/>
              <a:ext cx="23941" cy="56042"/>
            </a:xfrm>
            <a:custGeom>
              <a:rect b="b" l="l" r="r" t="t"/>
              <a:pathLst>
                <a:path extrusionOk="0" h="3743" w="1599">
                  <a:moveTo>
                    <a:pt x="211" y="0"/>
                  </a:moveTo>
                  <a:cubicBezTo>
                    <a:pt x="148" y="0"/>
                    <a:pt x="64" y="0"/>
                    <a:pt x="1" y="21"/>
                  </a:cubicBezTo>
                  <a:cubicBezTo>
                    <a:pt x="337" y="211"/>
                    <a:pt x="547" y="568"/>
                    <a:pt x="547" y="947"/>
                  </a:cubicBezTo>
                  <a:lnTo>
                    <a:pt x="547" y="2797"/>
                  </a:lnTo>
                  <a:cubicBezTo>
                    <a:pt x="547" y="3175"/>
                    <a:pt x="337" y="3533"/>
                    <a:pt x="1" y="3722"/>
                  </a:cubicBezTo>
                  <a:cubicBezTo>
                    <a:pt x="64" y="3743"/>
                    <a:pt x="148" y="3743"/>
                    <a:pt x="211" y="3743"/>
                  </a:cubicBezTo>
                  <a:lnTo>
                    <a:pt x="652" y="3743"/>
                  </a:lnTo>
                  <a:cubicBezTo>
                    <a:pt x="1178" y="3743"/>
                    <a:pt x="1598" y="3322"/>
                    <a:pt x="1598" y="2776"/>
                  </a:cubicBezTo>
                  <a:lnTo>
                    <a:pt x="1598" y="947"/>
                  </a:lnTo>
                  <a:cubicBezTo>
                    <a:pt x="1598" y="421"/>
                    <a:pt x="1157" y="0"/>
                    <a:pt x="6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8" name="Google Shape;1118;p42"/>
          <p:cNvSpPr/>
          <p:nvPr/>
        </p:nvSpPr>
        <p:spPr>
          <a:xfrm>
            <a:off x="4256914" y="1463400"/>
            <a:ext cx="57300" cy="31487"/>
          </a:xfrm>
          <a:custGeom>
            <a:rect b="b" l="l" r="r" t="t"/>
            <a:pathLst>
              <a:path extrusionOk="0" h="2103" w="3827">
                <a:moveTo>
                  <a:pt x="337" y="0"/>
                </a:moveTo>
                <a:cubicBezTo>
                  <a:pt x="148" y="0"/>
                  <a:pt x="0" y="147"/>
                  <a:pt x="0" y="315"/>
                </a:cubicBezTo>
                <a:lnTo>
                  <a:pt x="0" y="1766"/>
                </a:lnTo>
                <a:cubicBezTo>
                  <a:pt x="0" y="1955"/>
                  <a:pt x="148" y="2103"/>
                  <a:pt x="337" y="2103"/>
                </a:cubicBezTo>
                <a:lnTo>
                  <a:pt x="3490" y="2103"/>
                </a:lnTo>
                <a:cubicBezTo>
                  <a:pt x="3680" y="2103"/>
                  <a:pt x="3827" y="1955"/>
                  <a:pt x="3827" y="1766"/>
                </a:cubicBezTo>
                <a:lnTo>
                  <a:pt x="3827" y="315"/>
                </a:lnTo>
                <a:cubicBezTo>
                  <a:pt x="3827" y="147"/>
                  <a:pt x="3680" y="0"/>
                  <a:pt x="34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2"/>
          <p:cNvSpPr/>
          <p:nvPr/>
        </p:nvSpPr>
        <p:spPr>
          <a:xfrm>
            <a:off x="4292489" y="1463400"/>
            <a:ext cx="21725" cy="31487"/>
          </a:xfrm>
          <a:custGeom>
            <a:rect b="b" l="l" r="r" t="t"/>
            <a:pathLst>
              <a:path extrusionOk="0" h="2103" w="1451">
                <a:moveTo>
                  <a:pt x="0" y="0"/>
                </a:moveTo>
                <a:lnTo>
                  <a:pt x="0" y="2103"/>
                </a:lnTo>
                <a:lnTo>
                  <a:pt x="1114" y="2103"/>
                </a:lnTo>
                <a:cubicBezTo>
                  <a:pt x="1304" y="2103"/>
                  <a:pt x="1451" y="1955"/>
                  <a:pt x="1451" y="1766"/>
                </a:cubicBezTo>
                <a:lnTo>
                  <a:pt x="1451" y="315"/>
                </a:lnTo>
                <a:cubicBezTo>
                  <a:pt x="1451" y="147"/>
                  <a:pt x="1304" y="0"/>
                  <a:pt x="11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2"/>
          <p:cNvSpPr/>
          <p:nvPr/>
        </p:nvSpPr>
        <p:spPr>
          <a:xfrm>
            <a:off x="4134454" y="1512181"/>
            <a:ext cx="302220" cy="183233"/>
          </a:xfrm>
          <a:custGeom>
            <a:rect b="b" l="l" r="r" t="t"/>
            <a:pathLst>
              <a:path extrusionOk="0" h="12238" w="20185">
                <a:moveTo>
                  <a:pt x="337" y="1"/>
                </a:moveTo>
                <a:cubicBezTo>
                  <a:pt x="148" y="1"/>
                  <a:pt x="1" y="148"/>
                  <a:pt x="1" y="337"/>
                </a:cubicBezTo>
                <a:lnTo>
                  <a:pt x="1" y="11901"/>
                </a:lnTo>
                <a:cubicBezTo>
                  <a:pt x="1" y="12090"/>
                  <a:pt x="148" y="12237"/>
                  <a:pt x="337" y="12237"/>
                </a:cubicBezTo>
                <a:lnTo>
                  <a:pt x="19848" y="12237"/>
                </a:lnTo>
                <a:cubicBezTo>
                  <a:pt x="20037" y="12237"/>
                  <a:pt x="20184" y="12069"/>
                  <a:pt x="20184" y="11901"/>
                </a:cubicBezTo>
                <a:lnTo>
                  <a:pt x="20184" y="337"/>
                </a:lnTo>
                <a:cubicBezTo>
                  <a:pt x="20184" y="148"/>
                  <a:pt x="20037" y="1"/>
                  <a:pt x="198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2"/>
          <p:cNvSpPr/>
          <p:nvPr/>
        </p:nvSpPr>
        <p:spPr>
          <a:xfrm>
            <a:off x="4416192" y="1512181"/>
            <a:ext cx="20482" cy="183233"/>
          </a:xfrm>
          <a:custGeom>
            <a:rect b="b" l="l" r="r" t="t"/>
            <a:pathLst>
              <a:path extrusionOk="0" h="12238" w="1368">
                <a:moveTo>
                  <a:pt x="1" y="1"/>
                </a:moveTo>
                <a:lnTo>
                  <a:pt x="1" y="12237"/>
                </a:lnTo>
                <a:lnTo>
                  <a:pt x="1031" y="12237"/>
                </a:lnTo>
                <a:cubicBezTo>
                  <a:pt x="1220" y="12237"/>
                  <a:pt x="1367" y="12069"/>
                  <a:pt x="1367" y="11901"/>
                </a:cubicBezTo>
                <a:lnTo>
                  <a:pt x="1367" y="337"/>
                </a:lnTo>
                <a:cubicBezTo>
                  <a:pt x="1367" y="148"/>
                  <a:pt x="1220" y="1"/>
                  <a:pt x="10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2"/>
          <p:cNvSpPr/>
          <p:nvPr/>
        </p:nvSpPr>
        <p:spPr>
          <a:xfrm>
            <a:off x="4114316" y="1484796"/>
            <a:ext cx="342496" cy="37476"/>
          </a:xfrm>
          <a:custGeom>
            <a:rect b="b" l="l" r="r" t="t"/>
            <a:pathLst>
              <a:path extrusionOk="0" h="2503" w="22875">
                <a:moveTo>
                  <a:pt x="337" y="1"/>
                </a:moveTo>
                <a:cubicBezTo>
                  <a:pt x="148" y="1"/>
                  <a:pt x="0" y="148"/>
                  <a:pt x="0" y="337"/>
                </a:cubicBezTo>
                <a:lnTo>
                  <a:pt x="0" y="2166"/>
                </a:lnTo>
                <a:cubicBezTo>
                  <a:pt x="0" y="2356"/>
                  <a:pt x="148" y="2503"/>
                  <a:pt x="337" y="2503"/>
                </a:cubicBezTo>
                <a:lnTo>
                  <a:pt x="22559" y="2503"/>
                </a:lnTo>
                <a:cubicBezTo>
                  <a:pt x="22728" y="2503"/>
                  <a:pt x="22875" y="2356"/>
                  <a:pt x="22875" y="2166"/>
                </a:cubicBezTo>
                <a:lnTo>
                  <a:pt x="22875" y="337"/>
                </a:lnTo>
                <a:cubicBezTo>
                  <a:pt x="22875" y="169"/>
                  <a:pt x="22728" y="1"/>
                  <a:pt x="225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2"/>
          <p:cNvSpPr/>
          <p:nvPr/>
        </p:nvSpPr>
        <p:spPr>
          <a:xfrm>
            <a:off x="4217881" y="1749854"/>
            <a:ext cx="135366" cy="31487"/>
          </a:xfrm>
          <a:custGeom>
            <a:rect b="b" l="l" r="r" t="t"/>
            <a:pathLst>
              <a:path extrusionOk="0" h="2103" w="9041">
                <a:moveTo>
                  <a:pt x="1199" y="0"/>
                </a:moveTo>
                <a:cubicBezTo>
                  <a:pt x="1094" y="0"/>
                  <a:pt x="967" y="84"/>
                  <a:pt x="904" y="190"/>
                </a:cubicBezTo>
                <a:lnTo>
                  <a:pt x="127" y="1598"/>
                </a:lnTo>
                <a:cubicBezTo>
                  <a:pt x="0" y="1829"/>
                  <a:pt x="169" y="2103"/>
                  <a:pt x="421" y="2103"/>
                </a:cubicBezTo>
                <a:lnTo>
                  <a:pt x="8620" y="2103"/>
                </a:lnTo>
                <a:cubicBezTo>
                  <a:pt x="8873" y="2103"/>
                  <a:pt x="9041" y="1829"/>
                  <a:pt x="8915" y="1598"/>
                </a:cubicBezTo>
                <a:lnTo>
                  <a:pt x="8116" y="190"/>
                </a:lnTo>
                <a:cubicBezTo>
                  <a:pt x="8053" y="84"/>
                  <a:pt x="7948" y="0"/>
                  <a:pt x="78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2"/>
          <p:cNvSpPr/>
          <p:nvPr/>
        </p:nvSpPr>
        <p:spPr>
          <a:xfrm>
            <a:off x="4178848" y="1712393"/>
            <a:ext cx="82798" cy="92560"/>
          </a:xfrm>
          <a:custGeom>
            <a:rect b="b" l="l" r="r" t="t"/>
            <a:pathLst>
              <a:path extrusionOk="0" h="6182" w="5530">
                <a:moveTo>
                  <a:pt x="3448" y="0"/>
                </a:moveTo>
                <a:cubicBezTo>
                  <a:pt x="3322" y="0"/>
                  <a:pt x="3217" y="85"/>
                  <a:pt x="3154" y="190"/>
                </a:cubicBezTo>
                <a:lnTo>
                  <a:pt x="126" y="5698"/>
                </a:lnTo>
                <a:cubicBezTo>
                  <a:pt x="0" y="5908"/>
                  <a:pt x="169" y="6182"/>
                  <a:pt x="421" y="6182"/>
                </a:cubicBezTo>
                <a:lnTo>
                  <a:pt x="2166" y="6182"/>
                </a:lnTo>
                <a:cubicBezTo>
                  <a:pt x="2292" y="6182"/>
                  <a:pt x="2397" y="6119"/>
                  <a:pt x="2460" y="6013"/>
                </a:cubicBezTo>
                <a:lnTo>
                  <a:pt x="5488" y="505"/>
                </a:lnTo>
                <a:cubicBezTo>
                  <a:pt x="5530" y="400"/>
                  <a:pt x="5530" y="274"/>
                  <a:pt x="5488" y="169"/>
                </a:cubicBezTo>
                <a:cubicBezTo>
                  <a:pt x="5425" y="63"/>
                  <a:pt x="5298" y="0"/>
                  <a:pt x="51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2"/>
          <p:cNvSpPr/>
          <p:nvPr/>
        </p:nvSpPr>
        <p:spPr>
          <a:xfrm>
            <a:off x="4308540" y="1712663"/>
            <a:ext cx="83741" cy="92290"/>
          </a:xfrm>
          <a:custGeom>
            <a:rect b="b" l="l" r="r" t="t"/>
            <a:pathLst>
              <a:path extrusionOk="0" h="6164" w="5593">
                <a:moveTo>
                  <a:pt x="2184" y="0"/>
                </a:moveTo>
                <a:cubicBezTo>
                  <a:pt x="2171" y="0"/>
                  <a:pt x="2158" y="1"/>
                  <a:pt x="2145" y="3"/>
                </a:cubicBezTo>
                <a:lnTo>
                  <a:pt x="400" y="3"/>
                </a:lnTo>
                <a:cubicBezTo>
                  <a:pt x="148" y="3"/>
                  <a:pt x="0" y="277"/>
                  <a:pt x="127" y="487"/>
                </a:cubicBezTo>
                <a:lnTo>
                  <a:pt x="3133" y="5995"/>
                </a:lnTo>
                <a:cubicBezTo>
                  <a:pt x="3196" y="6101"/>
                  <a:pt x="3301" y="6164"/>
                  <a:pt x="3427" y="6164"/>
                </a:cubicBezTo>
                <a:lnTo>
                  <a:pt x="5172" y="6164"/>
                </a:lnTo>
                <a:cubicBezTo>
                  <a:pt x="5425" y="6164"/>
                  <a:pt x="5593" y="5890"/>
                  <a:pt x="5467" y="5680"/>
                </a:cubicBezTo>
                <a:lnTo>
                  <a:pt x="2439" y="172"/>
                </a:lnTo>
                <a:cubicBezTo>
                  <a:pt x="2383" y="77"/>
                  <a:pt x="2292" y="0"/>
                  <a:pt x="21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2"/>
          <p:cNvSpPr/>
          <p:nvPr/>
        </p:nvSpPr>
        <p:spPr>
          <a:xfrm>
            <a:off x="4216309" y="1712663"/>
            <a:ext cx="46535" cy="20198"/>
          </a:xfrm>
          <a:custGeom>
            <a:rect b="b" l="l" r="r" t="t"/>
            <a:pathLst>
              <a:path extrusionOk="0" h="1349" w="3108">
                <a:moveTo>
                  <a:pt x="908" y="0"/>
                </a:moveTo>
                <a:cubicBezTo>
                  <a:pt x="799" y="0"/>
                  <a:pt x="708" y="77"/>
                  <a:pt x="652" y="172"/>
                </a:cubicBezTo>
                <a:lnTo>
                  <a:pt x="0" y="1349"/>
                </a:lnTo>
                <a:lnTo>
                  <a:pt x="2502" y="1349"/>
                </a:lnTo>
                <a:lnTo>
                  <a:pt x="2986" y="487"/>
                </a:lnTo>
                <a:cubicBezTo>
                  <a:pt x="3107" y="264"/>
                  <a:pt x="2956" y="2"/>
                  <a:pt x="2719" y="2"/>
                </a:cubicBezTo>
                <a:cubicBezTo>
                  <a:pt x="2710" y="2"/>
                  <a:pt x="2701" y="3"/>
                  <a:pt x="2691" y="3"/>
                </a:cubicBezTo>
                <a:lnTo>
                  <a:pt x="946" y="3"/>
                </a:lnTo>
                <a:cubicBezTo>
                  <a:pt x="933" y="1"/>
                  <a:pt x="920" y="0"/>
                  <a:pt x="9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2"/>
          <p:cNvSpPr/>
          <p:nvPr/>
        </p:nvSpPr>
        <p:spPr>
          <a:xfrm>
            <a:off x="4308540" y="1712663"/>
            <a:ext cx="46280" cy="20198"/>
          </a:xfrm>
          <a:custGeom>
            <a:rect b="b" l="l" r="r" t="t"/>
            <a:pathLst>
              <a:path extrusionOk="0" h="1349" w="3091">
                <a:moveTo>
                  <a:pt x="2184" y="0"/>
                </a:moveTo>
                <a:cubicBezTo>
                  <a:pt x="2171" y="0"/>
                  <a:pt x="2158" y="1"/>
                  <a:pt x="2145" y="3"/>
                </a:cubicBezTo>
                <a:lnTo>
                  <a:pt x="400" y="3"/>
                </a:lnTo>
                <a:cubicBezTo>
                  <a:pt x="148" y="3"/>
                  <a:pt x="0" y="277"/>
                  <a:pt x="127" y="487"/>
                </a:cubicBezTo>
                <a:lnTo>
                  <a:pt x="589" y="1349"/>
                </a:lnTo>
                <a:lnTo>
                  <a:pt x="3091" y="1349"/>
                </a:lnTo>
                <a:lnTo>
                  <a:pt x="2439" y="172"/>
                </a:lnTo>
                <a:cubicBezTo>
                  <a:pt x="2383" y="77"/>
                  <a:pt x="2292" y="0"/>
                  <a:pt x="21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2"/>
          <p:cNvSpPr/>
          <p:nvPr/>
        </p:nvSpPr>
        <p:spPr>
          <a:xfrm>
            <a:off x="4114316" y="1685323"/>
            <a:ext cx="342496" cy="37162"/>
          </a:xfrm>
          <a:custGeom>
            <a:rect b="b" l="l" r="r" t="t"/>
            <a:pathLst>
              <a:path extrusionOk="0" h="2482" w="22875">
                <a:moveTo>
                  <a:pt x="337" y="0"/>
                </a:moveTo>
                <a:cubicBezTo>
                  <a:pt x="148" y="0"/>
                  <a:pt x="0" y="147"/>
                  <a:pt x="0" y="337"/>
                </a:cubicBezTo>
                <a:lnTo>
                  <a:pt x="0" y="2145"/>
                </a:lnTo>
                <a:cubicBezTo>
                  <a:pt x="0" y="2334"/>
                  <a:pt x="148" y="2481"/>
                  <a:pt x="337" y="2481"/>
                </a:cubicBezTo>
                <a:lnTo>
                  <a:pt x="22559" y="2481"/>
                </a:lnTo>
                <a:cubicBezTo>
                  <a:pt x="22728" y="2481"/>
                  <a:pt x="22875" y="2334"/>
                  <a:pt x="22875" y="2145"/>
                </a:cubicBezTo>
                <a:lnTo>
                  <a:pt x="22875" y="337"/>
                </a:lnTo>
                <a:cubicBezTo>
                  <a:pt x="22875" y="147"/>
                  <a:pt x="22728" y="0"/>
                  <a:pt x="225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2"/>
          <p:cNvSpPr/>
          <p:nvPr/>
        </p:nvSpPr>
        <p:spPr>
          <a:xfrm>
            <a:off x="4435716" y="1484796"/>
            <a:ext cx="21096" cy="37476"/>
          </a:xfrm>
          <a:custGeom>
            <a:rect b="b" l="l" r="r" t="t"/>
            <a:pathLst>
              <a:path extrusionOk="0" h="2503" w="1409">
                <a:moveTo>
                  <a:pt x="0" y="1"/>
                </a:moveTo>
                <a:lnTo>
                  <a:pt x="0" y="2503"/>
                </a:lnTo>
                <a:lnTo>
                  <a:pt x="1093" y="2503"/>
                </a:lnTo>
                <a:cubicBezTo>
                  <a:pt x="1262" y="2503"/>
                  <a:pt x="1409" y="2356"/>
                  <a:pt x="1409" y="2166"/>
                </a:cubicBezTo>
                <a:lnTo>
                  <a:pt x="1409" y="337"/>
                </a:lnTo>
                <a:cubicBezTo>
                  <a:pt x="1409" y="169"/>
                  <a:pt x="1262" y="1"/>
                  <a:pt x="10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2"/>
          <p:cNvSpPr/>
          <p:nvPr/>
        </p:nvSpPr>
        <p:spPr>
          <a:xfrm>
            <a:off x="4435716" y="1685323"/>
            <a:ext cx="21096" cy="37162"/>
          </a:xfrm>
          <a:custGeom>
            <a:rect b="b" l="l" r="r" t="t"/>
            <a:pathLst>
              <a:path extrusionOk="0" h="2482" w="1409">
                <a:moveTo>
                  <a:pt x="0" y="0"/>
                </a:moveTo>
                <a:lnTo>
                  <a:pt x="0" y="2481"/>
                </a:lnTo>
                <a:lnTo>
                  <a:pt x="1093" y="2481"/>
                </a:lnTo>
                <a:cubicBezTo>
                  <a:pt x="1262" y="2481"/>
                  <a:pt x="1409" y="2334"/>
                  <a:pt x="1409" y="2145"/>
                </a:cubicBezTo>
                <a:lnTo>
                  <a:pt x="1409" y="337"/>
                </a:lnTo>
                <a:cubicBezTo>
                  <a:pt x="1409" y="147"/>
                  <a:pt x="1262" y="0"/>
                  <a:pt x="10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2"/>
          <p:cNvSpPr/>
          <p:nvPr/>
        </p:nvSpPr>
        <p:spPr>
          <a:xfrm>
            <a:off x="4313256" y="1561515"/>
            <a:ext cx="47418" cy="50787"/>
          </a:xfrm>
          <a:custGeom>
            <a:rect b="b" l="l" r="r" t="t"/>
            <a:pathLst>
              <a:path extrusionOk="0" h="3392" w="3167">
                <a:moveTo>
                  <a:pt x="2688" y="0"/>
                </a:moveTo>
                <a:cubicBezTo>
                  <a:pt x="2601" y="0"/>
                  <a:pt x="2511" y="39"/>
                  <a:pt x="2440" y="133"/>
                </a:cubicBezTo>
                <a:lnTo>
                  <a:pt x="190" y="2845"/>
                </a:lnTo>
                <a:cubicBezTo>
                  <a:pt x="1" y="3055"/>
                  <a:pt x="148" y="3392"/>
                  <a:pt x="442" y="3392"/>
                </a:cubicBezTo>
                <a:cubicBezTo>
                  <a:pt x="547" y="3392"/>
                  <a:pt x="631" y="3329"/>
                  <a:pt x="695" y="3266"/>
                </a:cubicBezTo>
                <a:lnTo>
                  <a:pt x="2965" y="553"/>
                </a:lnTo>
                <a:cubicBezTo>
                  <a:pt x="3167" y="305"/>
                  <a:pt x="2934" y="0"/>
                  <a:pt x="268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2"/>
          <p:cNvSpPr/>
          <p:nvPr/>
        </p:nvSpPr>
        <p:spPr>
          <a:xfrm>
            <a:off x="4257483" y="1589903"/>
            <a:ext cx="48556" cy="29331"/>
          </a:xfrm>
          <a:custGeom>
            <a:rect b="b" l="l" r="r" t="t"/>
            <a:pathLst>
              <a:path extrusionOk="0" h="1959" w="3243">
                <a:moveTo>
                  <a:pt x="494" y="0"/>
                </a:moveTo>
                <a:cubicBezTo>
                  <a:pt x="194" y="0"/>
                  <a:pt x="0" y="454"/>
                  <a:pt x="341" y="634"/>
                </a:cubicBezTo>
                <a:lnTo>
                  <a:pt x="2611" y="1916"/>
                </a:lnTo>
                <a:cubicBezTo>
                  <a:pt x="2653" y="1937"/>
                  <a:pt x="2717" y="1958"/>
                  <a:pt x="2759" y="1958"/>
                </a:cubicBezTo>
                <a:cubicBezTo>
                  <a:pt x="3116" y="1958"/>
                  <a:pt x="3242" y="1496"/>
                  <a:pt x="2927" y="1327"/>
                </a:cubicBezTo>
                <a:lnTo>
                  <a:pt x="656" y="45"/>
                </a:lnTo>
                <a:cubicBezTo>
                  <a:pt x="600" y="14"/>
                  <a:pt x="545" y="0"/>
                  <a:pt x="4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2"/>
          <p:cNvSpPr/>
          <p:nvPr/>
        </p:nvSpPr>
        <p:spPr>
          <a:xfrm>
            <a:off x="4207490" y="1593796"/>
            <a:ext cx="44543" cy="51565"/>
          </a:xfrm>
          <a:custGeom>
            <a:rect b="b" l="l" r="r" t="t"/>
            <a:pathLst>
              <a:path extrusionOk="0" h="3444" w="2975">
                <a:moveTo>
                  <a:pt x="2525" y="0"/>
                </a:moveTo>
                <a:cubicBezTo>
                  <a:pt x="2444" y="0"/>
                  <a:pt x="2362" y="30"/>
                  <a:pt x="2292" y="100"/>
                </a:cubicBezTo>
                <a:lnTo>
                  <a:pt x="148" y="2918"/>
                </a:lnTo>
                <a:cubicBezTo>
                  <a:pt x="1" y="3149"/>
                  <a:pt x="148" y="3443"/>
                  <a:pt x="421" y="3443"/>
                </a:cubicBezTo>
                <a:cubicBezTo>
                  <a:pt x="526" y="3443"/>
                  <a:pt x="631" y="3401"/>
                  <a:pt x="694" y="3317"/>
                </a:cubicBezTo>
                <a:lnTo>
                  <a:pt x="2818" y="521"/>
                </a:lnTo>
                <a:cubicBezTo>
                  <a:pt x="2974" y="255"/>
                  <a:pt x="2758" y="0"/>
                  <a:pt x="25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2"/>
          <p:cNvSpPr/>
          <p:nvPr/>
        </p:nvSpPr>
        <p:spPr>
          <a:xfrm>
            <a:off x="4179477" y="1633069"/>
            <a:ext cx="45966" cy="39408"/>
          </a:xfrm>
          <a:custGeom>
            <a:rect b="b" l="l" r="r" t="t"/>
            <a:pathLst>
              <a:path extrusionOk="0" h="2632" w="3070">
                <a:moveTo>
                  <a:pt x="1766" y="0"/>
                </a:moveTo>
                <a:cubicBezTo>
                  <a:pt x="589" y="0"/>
                  <a:pt x="0" y="1409"/>
                  <a:pt x="841" y="2250"/>
                </a:cubicBezTo>
                <a:cubicBezTo>
                  <a:pt x="1105" y="2514"/>
                  <a:pt x="1430" y="2632"/>
                  <a:pt x="1750" y="2632"/>
                </a:cubicBezTo>
                <a:cubicBezTo>
                  <a:pt x="2422" y="2632"/>
                  <a:pt x="3070" y="2109"/>
                  <a:pt x="3070" y="1325"/>
                </a:cubicBezTo>
                <a:cubicBezTo>
                  <a:pt x="3070" y="589"/>
                  <a:pt x="2481" y="0"/>
                  <a:pt x="176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2"/>
          <p:cNvSpPr/>
          <p:nvPr/>
        </p:nvSpPr>
        <p:spPr>
          <a:xfrm>
            <a:off x="4227419" y="1566636"/>
            <a:ext cx="45876" cy="39318"/>
          </a:xfrm>
          <a:custGeom>
            <a:rect b="b" l="l" r="r" t="t"/>
            <a:pathLst>
              <a:path extrusionOk="0" h="2626" w="3064">
                <a:moveTo>
                  <a:pt x="1714" y="1"/>
                </a:moveTo>
                <a:cubicBezTo>
                  <a:pt x="574" y="1"/>
                  <a:pt x="0" y="1416"/>
                  <a:pt x="814" y="2230"/>
                </a:cubicBezTo>
                <a:cubicBezTo>
                  <a:pt x="1088" y="2503"/>
                  <a:pt x="1421" y="2626"/>
                  <a:pt x="1747" y="2626"/>
                </a:cubicBezTo>
                <a:cubicBezTo>
                  <a:pt x="2422" y="2626"/>
                  <a:pt x="3064" y="2099"/>
                  <a:pt x="3064" y="1305"/>
                </a:cubicBezTo>
                <a:cubicBezTo>
                  <a:pt x="3064" y="569"/>
                  <a:pt x="2475" y="1"/>
                  <a:pt x="1739" y="1"/>
                </a:cubicBezTo>
                <a:cubicBezTo>
                  <a:pt x="1731" y="1"/>
                  <a:pt x="1722" y="1"/>
                  <a:pt x="17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2"/>
          <p:cNvSpPr/>
          <p:nvPr/>
        </p:nvSpPr>
        <p:spPr>
          <a:xfrm>
            <a:off x="4286186" y="1600009"/>
            <a:ext cx="45981" cy="39423"/>
          </a:xfrm>
          <a:custGeom>
            <a:rect b="b" l="l" r="r" t="t"/>
            <a:pathLst>
              <a:path extrusionOk="0" h="2633" w="3071">
                <a:moveTo>
                  <a:pt x="1746" y="1"/>
                </a:moveTo>
                <a:cubicBezTo>
                  <a:pt x="568" y="1"/>
                  <a:pt x="1" y="1409"/>
                  <a:pt x="821" y="2250"/>
                </a:cubicBezTo>
                <a:cubicBezTo>
                  <a:pt x="1085" y="2514"/>
                  <a:pt x="1412" y="2632"/>
                  <a:pt x="1734" y="2632"/>
                </a:cubicBezTo>
                <a:cubicBezTo>
                  <a:pt x="2413" y="2632"/>
                  <a:pt x="3070" y="2109"/>
                  <a:pt x="3070" y="1325"/>
                </a:cubicBezTo>
                <a:cubicBezTo>
                  <a:pt x="3070" y="589"/>
                  <a:pt x="2482" y="1"/>
                  <a:pt x="17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2"/>
          <p:cNvSpPr/>
          <p:nvPr/>
        </p:nvSpPr>
        <p:spPr>
          <a:xfrm>
            <a:off x="4334667" y="1534849"/>
            <a:ext cx="46280" cy="39318"/>
          </a:xfrm>
          <a:custGeom>
            <a:rect b="b" l="l" r="r" t="t"/>
            <a:pathLst>
              <a:path extrusionOk="0" h="2626" w="3091">
                <a:moveTo>
                  <a:pt x="1766" y="1"/>
                </a:moveTo>
                <a:cubicBezTo>
                  <a:pt x="589" y="1"/>
                  <a:pt x="0" y="1409"/>
                  <a:pt x="841" y="2229"/>
                </a:cubicBezTo>
                <a:cubicBezTo>
                  <a:pt x="1108" y="2503"/>
                  <a:pt x="1439" y="2625"/>
                  <a:pt x="1765" y="2625"/>
                </a:cubicBezTo>
                <a:cubicBezTo>
                  <a:pt x="2440" y="2625"/>
                  <a:pt x="3091" y="2099"/>
                  <a:pt x="3091" y="1304"/>
                </a:cubicBezTo>
                <a:cubicBezTo>
                  <a:pt x="3091" y="589"/>
                  <a:pt x="2502" y="1"/>
                  <a:pt x="17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2">
            <a:hlinkClick/>
          </p:cNvPr>
          <p:cNvSpPr/>
          <p:nvPr/>
        </p:nvSpPr>
        <p:spPr>
          <a:xfrm>
            <a:off x="3602463" y="2248975"/>
            <a:ext cx="1366200" cy="2381400"/>
          </a:xfrm>
          <a:prstGeom prst="roundRect">
            <a:avLst>
              <a:gd fmla="val 5570" name="adj"/>
            </a:avLst>
          </a:prstGeom>
          <a:solidFill>
            <a:srgbClr val="F3F3F3"/>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2">
            <a:hlinkClick/>
          </p:cNvPr>
          <p:cNvSpPr/>
          <p:nvPr/>
        </p:nvSpPr>
        <p:spPr>
          <a:xfrm>
            <a:off x="5873825" y="2441125"/>
            <a:ext cx="1890900" cy="2189400"/>
          </a:xfrm>
          <a:prstGeom prst="roundRect">
            <a:avLst>
              <a:gd fmla="val 5570" name="adj"/>
            </a:avLst>
          </a:prstGeom>
          <a:solidFill>
            <a:srgbClr val="F3F3F3"/>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40" name="Google Shape;1140;p42"/>
          <p:cNvCxnSpPr/>
          <p:nvPr/>
        </p:nvCxnSpPr>
        <p:spPr>
          <a:xfrm>
            <a:off x="1331425" y="3545700"/>
            <a:ext cx="1365900" cy="0"/>
          </a:xfrm>
          <a:prstGeom prst="straightConnector1">
            <a:avLst/>
          </a:prstGeom>
          <a:noFill/>
          <a:ln cap="flat" cmpd="sng" w="28575">
            <a:solidFill>
              <a:schemeClr val="accent1"/>
            </a:solidFill>
            <a:prstDash val="solid"/>
            <a:round/>
            <a:headEnd len="med" w="med" type="none"/>
            <a:tailEnd len="med" w="med" type="none"/>
          </a:ln>
        </p:spPr>
      </p:cxnSp>
      <p:cxnSp>
        <p:nvCxnSpPr>
          <p:cNvPr id="1141" name="Google Shape;1141;p42"/>
          <p:cNvCxnSpPr/>
          <p:nvPr/>
        </p:nvCxnSpPr>
        <p:spPr>
          <a:xfrm>
            <a:off x="1331425" y="3820575"/>
            <a:ext cx="1365900" cy="0"/>
          </a:xfrm>
          <a:prstGeom prst="straightConnector1">
            <a:avLst/>
          </a:prstGeom>
          <a:noFill/>
          <a:ln cap="flat" cmpd="sng" w="28575">
            <a:solidFill>
              <a:schemeClr val="accent1"/>
            </a:solidFill>
            <a:prstDash val="solid"/>
            <a:round/>
            <a:headEnd len="med" w="med" type="none"/>
            <a:tailEnd len="med" w="med" type="none"/>
          </a:ln>
        </p:spPr>
      </p:cxnSp>
      <p:sp>
        <p:nvSpPr>
          <p:cNvPr id="1142" name="Google Shape;1142;p42"/>
          <p:cNvSpPr txBox="1"/>
          <p:nvPr/>
        </p:nvSpPr>
        <p:spPr>
          <a:xfrm>
            <a:off x="1411525" y="2287280"/>
            <a:ext cx="1205700" cy="94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a:ea typeface="Ubuntu"/>
                <a:cs typeface="Ubuntu"/>
                <a:sym typeface="Ubuntu"/>
              </a:rPr>
              <a:t>Meta:</a:t>
            </a:r>
            <a:endParaRPr sz="1200">
              <a:latin typeface="Ubuntu"/>
              <a:ea typeface="Ubuntu"/>
              <a:cs typeface="Ubuntu"/>
              <a:sym typeface="Ubuntu"/>
            </a:endParaRPr>
          </a:p>
          <a:p>
            <a:pPr indent="0" lvl="0" marL="0" rtl="0" algn="l">
              <a:spcBef>
                <a:spcPts val="0"/>
              </a:spcBef>
              <a:spcAft>
                <a:spcPts val="0"/>
              </a:spcAft>
              <a:buNone/>
            </a:pPr>
            <a:r>
              <a:rPr lang="en" sz="1200">
                <a:latin typeface="Ubuntu"/>
                <a:ea typeface="Ubuntu"/>
                <a:cs typeface="Ubuntu"/>
                <a:sym typeface="Ubuntu"/>
              </a:rPr>
              <a:t>Size of file,</a:t>
            </a:r>
            <a:endParaRPr sz="1200">
              <a:latin typeface="Ubuntu"/>
              <a:ea typeface="Ubuntu"/>
              <a:cs typeface="Ubuntu"/>
              <a:sym typeface="Ubuntu"/>
            </a:endParaRPr>
          </a:p>
          <a:p>
            <a:pPr indent="0" lvl="0" marL="0" rtl="0" algn="l">
              <a:spcBef>
                <a:spcPts val="0"/>
              </a:spcBef>
              <a:spcAft>
                <a:spcPts val="0"/>
              </a:spcAft>
              <a:buNone/>
            </a:pPr>
            <a:r>
              <a:rPr lang="en" sz="1200">
                <a:latin typeface="Ubuntu"/>
                <a:ea typeface="Ubuntu"/>
                <a:cs typeface="Ubuntu"/>
                <a:sym typeface="Ubuntu"/>
              </a:rPr>
              <a:t>Date created,</a:t>
            </a:r>
            <a:endParaRPr sz="1200">
              <a:latin typeface="Ubuntu"/>
              <a:ea typeface="Ubuntu"/>
              <a:cs typeface="Ubuntu"/>
              <a:sym typeface="Ubuntu"/>
            </a:endParaRPr>
          </a:p>
          <a:p>
            <a:pPr indent="0" lvl="0" marL="0" rtl="0" algn="l">
              <a:spcBef>
                <a:spcPts val="0"/>
              </a:spcBef>
              <a:spcAft>
                <a:spcPts val="0"/>
              </a:spcAft>
              <a:buNone/>
            </a:pPr>
            <a:r>
              <a:rPr lang="en" sz="1200">
                <a:latin typeface="Ubuntu"/>
                <a:ea typeface="Ubuntu"/>
                <a:cs typeface="Ubuntu"/>
                <a:sym typeface="Ubuntu"/>
              </a:rPr>
              <a:t>Owner,</a:t>
            </a:r>
            <a:endParaRPr sz="1200">
              <a:latin typeface="Ubuntu"/>
              <a:ea typeface="Ubuntu"/>
              <a:cs typeface="Ubuntu"/>
              <a:sym typeface="Ubuntu"/>
            </a:endParaRPr>
          </a:p>
          <a:p>
            <a:pPr indent="0" lvl="0" marL="0" rtl="0" algn="l">
              <a:spcBef>
                <a:spcPts val="0"/>
              </a:spcBef>
              <a:spcAft>
                <a:spcPts val="0"/>
              </a:spcAft>
              <a:buNone/>
            </a:pPr>
            <a:r>
              <a:rPr lang="en" sz="1200">
                <a:latin typeface="Ubuntu"/>
                <a:ea typeface="Ubuntu"/>
                <a:cs typeface="Ubuntu"/>
                <a:sym typeface="Ubuntu"/>
              </a:rPr>
              <a:t>Permissions,</a:t>
            </a:r>
            <a:endParaRPr sz="1200">
              <a:latin typeface="Ubuntu"/>
              <a:ea typeface="Ubuntu"/>
              <a:cs typeface="Ubuntu"/>
              <a:sym typeface="Ubuntu"/>
            </a:endParaRPr>
          </a:p>
          <a:p>
            <a:pPr indent="0" lvl="0" marL="0" rtl="0" algn="l">
              <a:spcBef>
                <a:spcPts val="0"/>
              </a:spcBef>
              <a:spcAft>
                <a:spcPts val="0"/>
              </a:spcAft>
              <a:buNone/>
            </a:pPr>
            <a:r>
              <a:rPr lang="en" sz="1200">
                <a:latin typeface="Ubuntu"/>
                <a:ea typeface="Ubuntu"/>
                <a:cs typeface="Ubuntu"/>
                <a:sym typeface="Ubuntu"/>
              </a:rPr>
              <a:t>etc..</a:t>
            </a:r>
            <a:endParaRPr sz="1200">
              <a:latin typeface="Ubuntu"/>
              <a:ea typeface="Ubuntu"/>
              <a:cs typeface="Ubuntu"/>
              <a:sym typeface="Ubuntu"/>
            </a:endParaRPr>
          </a:p>
          <a:p>
            <a:pPr indent="0" lvl="0" marL="0" rtl="0" algn="l">
              <a:spcBef>
                <a:spcPts val="0"/>
              </a:spcBef>
              <a:spcAft>
                <a:spcPts val="0"/>
              </a:spcAft>
              <a:buNone/>
            </a:pPr>
            <a:r>
              <a:t/>
            </a:r>
            <a:endParaRPr sz="1200">
              <a:latin typeface="Ubuntu"/>
              <a:ea typeface="Ubuntu"/>
              <a:cs typeface="Ubuntu"/>
              <a:sym typeface="Ubuntu"/>
            </a:endParaRPr>
          </a:p>
          <a:p>
            <a:pPr indent="0" lvl="0" marL="0" rtl="0" algn="l">
              <a:spcBef>
                <a:spcPts val="0"/>
              </a:spcBef>
              <a:spcAft>
                <a:spcPts val="0"/>
              </a:spcAft>
              <a:buNone/>
            </a:pPr>
            <a:r>
              <a:t/>
            </a:r>
            <a:endParaRPr sz="1200">
              <a:latin typeface="Ubuntu"/>
              <a:ea typeface="Ubuntu"/>
              <a:cs typeface="Ubuntu"/>
              <a:sym typeface="Ubuntu"/>
            </a:endParaRPr>
          </a:p>
          <a:p>
            <a:pPr indent="0" lvl="0" marL="0" rtl="0" algn="l">
              <a:spcBef>
                <a:spcPts val="0"/>
              </a:spcBef>
              <a:spcAft>
                <a:spcPts val="0"/>
              </a:spcAft>
              <a:buNone/>
            </a:pPr>
            <a:r>
              <a:t/>
            </a:r>
            <a:endParaRPr sz="1200">
              <a:latin typeface="Ubuntu"/>
              <a:ea typeface="Ubuntu"/>
              <a:cs typeface="Ubuntu"/>
              <a:sym typeface="Ubuntu"/>
            </a:endParaRPr>
          </a:p>
        </p:txBody>
      </p:sp>
      <p:cxnSp>
        <p:nvCxnSpPr>
          <p:cNvPr id="1143" name="Google Shape;1143;p42"/>
          <p:cNvCxnSpPr/>
          <p:nvPr/>
        </p:nvCxnSpPr>
        <p:spPr>
          <a:xfrm>
            <a:off x="1331425" y="4095450"/>
            <a:ext cx="1365900" cy="0"/>
          </a:xfrm>
          <a:prstGeom prst="straightConnector1">
            <a:avLst/>
          </a:prstGeom>
          <a:noFill/>
          <a:ln cap="flat" cmpd="sng" w="28575">
            <a:solidFill>
              <a:schemeClr val="accent1"/>
            </a:solidFill>
            <a:prstDash val="solid"/>
            <a:round/>
            <a:headEnd len="med" w="med" type="none"/>
            <a:tailEnd len="med" w="med" type="none"/>
          </a:ln>
        </p:spPr>
      </p:cxnSp>
      <p:sp>
        <p:nvSpPr>
          <p:cNvPr id="1144" name="Google Shape;1144;p42"/>
          <p:cNvSpPr txBox="1"/>
          <p:nvPr/>
        </p:nvSpPr>
        <p:spPr>
          <a:xfrm>
            <a:off x="1245025" y="3545688"/>
            <a:ext cx="1563900" cy="28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Ubuntu"/>
                <a:ea typeface="Ubuntu"/>
                <a:cs typeface="Ubuntu"/>
                <a:sym typeface="Ubuntu"/>
              </a:rPr>
              <a:t>Physical Address 1</a:t>
            </a:r>
            <a:endParaRPr sz="1200">
              <a:latin typeface="Ubuntu"/>
              <a:ea typeface="Ubuntu"/>
              <a:cs typeface="Ubuntu"/>
              <a:sym typeface="Ubuntu"/>
            </a:endParaRPr>
          </a:p>
        </p:txBody>
      </p:sp>
      <p:sp>
        <p:nvSpPr>
          <p:cNvPr id="1145" name="Google Shape;1145;p42"/>
          <p:cNvSpPr txBox="1"/>
          <p:nvPr/>
        </p:nvSpPr>
        <p:spPr>
          <a:xfrm>
            <a:off x="1245025" y="3820563"/>
            <a:ext cx="1563900" cy="28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Ubuntu"/>
                <a:ea typeface="Ubuntu"/>
                <a:cs typeface="Ubuntu"/>
                <a:sym typeface="Ubuntu"/>
              </a:rPr>
              <a:t>Physical Address 2</a:t>
            </a:r>
            <a:endParaRPr sz="1200">
              <a:latin typeface="Ubuntu"/>
              <a:ea typeface="Ubuntu"/>
              <a:cs typeface="Ubuntu"/>
              <a:sym typeface="Ubuntu"/>
            </a:endParaRPr>
          </a:p>
        </p:txBody>
      </p:sp>
      <p:sp>
        <p:nvSpPr>
          <p:cNvPr id="1146" name="Google Shape;1146;p42"/>
          <p:cNvSpPr txBox="1"/>
          <p:nvPr/>
        </p:nvSpPr>
        <p:spPr>
          <a:xfrm>
            <a:off x="1513525" y="4150725"/>
            <a:ext cx="1026900" cy="34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latin typeface="Ubuntu"/>
                <a:ea typeface="Ubuntu"/>
                <a:cs typeface="Ubuntu"/>
                <a:sym typeface="Ubuntu"/>
              </a:rPr>
              <a:t>...</a:t>
            </a:r>
            <a:endParaRPr sz="1700">
              <a:latin typeface="Ubuntu"/>
              <a:ea typeface="Ubuntu"/>
              <a:cs typeface="Ubuntu"/>
              <a:sym typeface="Ubuntu"/>
            </a:endParaRPr>
          </a:p>
        </p:txBody>
      </p:sp>
      <p:cxnSp>
        <p:nvCxnSpPr>
          <p:cNvPr id="1147" name="Google Shape;1147;p42"/>
          <p:cNvCxnSpPr/>
          <p:nvPr/>
        </p:nvCxnSpPr>
        <p:spPr>
          <a:xfrm>
            <a:off x="3613650" y="2571750"/>
            <a:ext cx="1356600" cy="0"/>
          </a:xfrm>
          <a:prstGeom prst="straightConnector1">
            <a:avLst/>
          </a:prstGeom>
          <a:noFill/>
          <a:ln cap="flat" cmpd="sng" w="28575">
            <a:solidFill>
              <a:schemeClr val="accent4"/>
            </a:solidFill>
            <a:prstDash val="solid"/>
            <a:round/>
            <a:headEnd len="med" w="med" type="none"/>
            <a:tailEnd len="med" w="med" type="none"/>
          </a:ln>
        </p:spPr>
      </p:cxnSp>
      <p:cxnSp>
        <p:nvCxnSpPr>
          <p:cNvPr id="1148" name="Google Shape;1148;p42"/>
          <p:cNvCxnSpPr/>
          <p:nvPr/>
        </p:nvCxnSpPr>
        <p:spPr>
          <a:xfrm>
            <a:off x="3613650" y="3439675"/>
            <a:ext cx="1356600" cy="0"/>
          </a:xfrm>
          <a:prstGeom prst="straightConnector1">
            <a:avLst/>
          </a:prstGeom>
          <a:noFill/>
          <a:ln cap="flat" cmpd="sng" w="28575">
            <a:solidFill>
              <a:schemeClr val="accent4"/>
            </a:solidFill>
            <a:prstDash val="solid"/>
            <a:round/>
            <a:headEnd len="med" w="med" type="none"/>
            <a:tailEnd len="med" w="med" type="none"/>
          </a:ln>
        </p:spPr>
      </p:cxnSp>
      <p:sp>
        <p:nvSpPr>
          <p:cNvPr id="1149" name="Google Shape;1149;p42"/>
          <p:cNvSpPr txBox="1"/>
          <p:nvPr/>
        </p:nvSpPr>
        <p:spPr>
          <a:xfrm>
            <a:off x="3509988" y="2267188"/>
            <a:ext cx="1563900" cy="28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Ubuntu"/>
                <a:ea typeface="Ubuntu"/>
                <a:cs typeface="Ubuntu"/>
                <a:sym typeface="Ubuntu"/>
              </a:rPr>
              <a:t>Physical Address 1</a:t>
            </a:r>
            <a:endParaRPr sz="1200">
              <a:latin typeface="Ubuntu"/>
              <a:ea typeface="Ubuntu"/>
              <a:cs typeface="Ubuntu"/>
              <a:sym typeface="Ubuntu"/>
            </a:endParaRPr>
          </a:p>
        </p:txBody>
      </p:sp>
      <p:cxnSp>
        <p:nvCxnSpPr>
          <p:cNvPr id="1150" name="Google Shape;1150;p42"/>
          <p:cNvCxnSpPr/>
          <p:nvPr/>
        </p:nvCxnSpPr>
        <p:spPr>
          <a:xfrm>
            <a:off x="3613650" y="3733225"/>
            <a:ext cx="1356600" cy="0"/>
          </a:xfrm>
          <a:prstGeom prst="straightConnector1">
            <a:avLst/>
          </a:prstGeom>
          <a:noFill/>
          <a:ln cap="flat" cmpd="sng" w="28575">
            <a:solidFill>
              <a:schemeClr val="accent4"/>
            </a:solidFill>
            <a:prstDash val="solid"/>
            <a:round/>
            <a:headEnd len="med" w="med" type="none"/>
            <a:tailEnd len="med" w="med" type="none"/>
          </a:ln>
        </p:spPr>
      </p:cxnSp>
      <p:sp>
        <p:nvSpPr>
          <p:cNvPr id="1151" name="Google Shape;1151;p42"/>
          <p:cNvSpPr txBox="1"/>
          <p:nvPr/>
        </p:nvSpPr>
        <p:spPr>
          <a:xfrm>
            <a:off x="3510000" y="3439663"/>
            <a:ext cx="1563900" cy="28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Ubuntu"/>
                <a:ea typeface="Ubuntu"/>
                <a:cs typeface="Ubuntu"/>
                <a:sym typeface="Ubuntu"/>
              </a:rPr>
              <a:t>Physical Address 2</a:t>
            </a:r>
            <a:endParaRPr sz="1200">
              <a:latin typeface="Ubuntu"/>
              <a:ea typeface="Ubuntu"/>
              <a:cs typeface="Ubuntu"/>
              <a:sym typeface="Ubuntu"/>
            </a:endParaRPr>
          </a:p>
        </p:txBody>
      </p:sp>
      <p:sp>
        <p:nvSpPr>
          <p:cNvPr id="1152" name="Google Shape;1152;p42"/>
          <p:cNvSpPr txBox="1"/>
          <p:nvPr/>
        </p:nvSpPr>
        <p:spPr>
          <a:xfrm>
            <a:off x="3477738" y="2821425"/>
            <a:ext cx="1628400" cy="47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Ubuntu"/>
                <a:ea typeface="Ubuntu"/>
                <a:cs typeface="Ubuntu"/>
                <a:sym typeface="Ubuntu"/>
              </a:rPr>
              <a:t>(Content stored..)</a:t>
            </a:r>
            <a:endParaRPr sz="1200">
              <a:latin typeface="Ubuntu"/>
              <a:ea typeface="Ubuntu"/>
              <a:cs typeface="Ubuntu"/>
              <a:sym typeface="Ubuntu"/>
            </a:endParaRPr>
          </a:p>
        </p:txBody>
      </p:sp>
      <p:sp>
        <p:nvSpPr>
          <p:cNvPr id="1153" name="Google Shape;1153;p42"/>
          <p:cNvSpPr txBox="1"/>
          <p:nvPr/>
        </p:nvSpPr>
        <p:spPr>
          <a:xfrm>
            <a:off x="3471363" y="4026775"/>
            <a:ext cx="1628400" cy="47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Ubuntu"/>
                <a:ea typeface="Ubuntu"/>
                <a:cs typeface="Ubuntu"/>
                <a:sym typeface="Ubuntu"/>
              </a:rPr>
              <a:t>(Content stored..)</a:t>
            </a:r>
            <a:endParaRPr sz="1200">
              <a:latin typeface="Ubuntu"/>
              <a:ea typeface="Ubuntu"/>
              <a:cs typeface="Ubuntu"/>
              <a:sym typeface="Ubuntu"/>
            </a:endParaRPr>
          </a:p>
        </p:txBody>
      </p:sp>
      <p:sp>
        <p:nvSpPr>
          <p:cNvPr id="1154" name="Google Shape;1154;p42"/>
          <p:cNvSpPr txBox="1"/>
          <p:nvPr/>
        </p:nvSpPr>
        <p:spPr>
          <a:xfrm>
            <a:off x="5953650" y="2543500"/>
            <a:ext cx="1732500" cy="20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Ubuntu"/>
                <a:ea typeface="Ubuntu"/>
                <a:cs typeface="Ubuntu"/>
                <a:sym typeface="Ubuntu"/>
              </a:rPr>
              <a:t>101000110000101010000011000101100000000011111110010101001010101000010101001010101010101001010101001101010101001010101010100101000000111110010100101100011111110011001010101010101010101010101000100011110001010101000110001100001000100000111001010101010100100100111100100101001001000111110000110101001011000101001000101001010100100100000110</a:t>
            </a:r>
            <a:endParaRPr sz="900">
              <a:latin typeface="Ubuntu"/>
              <a:ea typeface="Ubuntu"/>
              <a:cs typeface="Ubuntu"/>
              <a:sym typeface="Ubuntu"/>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nline Learning Planner by Sildesgo">
  <a:themeElements>
    <a:clrScheme name="Simple Light">
      <a:dk1>
        <a:srgbClr val="7C7C7C"/>
      </a:dk1>
      <a:lt1>
        <a:srgbClr val="FFFFFF"/>
      </a:lt1>
      <a:dk2>
        <a:srgbClr val="7C7C7C"/>
      </a:dk2>
      <a:lt2>
        <a:srgbClr val="F3F3F3"/>
      </a:lt2>
      <a:accent1>
        <a:srgbClr val="4D8CF5"/>
      </a:accent1>
      <a:accent2>
        <a:srgbClr val="34A853"/>
      </a:accent2>
      <a:accent3>
        <a:srgbClr val="FBBC05"/>
      </a:accent3>
      <a:accent4>
        <a:srgbClr val="EA4335"/>
      </a:accent4>
      <a:accent5>
        <a:srgbClr val="F1F1F1"/>
      </a:accent5>
      <a:accent6>
        <a:srgbClr val="1C1C3D"/>
      </a:accent6>
      <a:hlink>
        <a:srgbClr val="7C7C7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