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embeddedFontLst>
    <p:embeddedFont>
      <p:font typeface="Arimo"/>
      <p:regular r:id="rId55"/>
      <p:bold r:id="rId56"/>
      <p:italic r:id="rId57"/>
      <p:boldItalic r:id="rId58"/>
    </p:embeddedFont>
    <p:embeddedFont>
      <p:font typeface="Cabin"/>
      <p:regular r:id="rId59"/>
      <p:bold r:id="rId60"/>
      <p:italic r:id="rId61"/>
      <p:boldItalic r:id="rId62"/>
    </p:embeddedFont>
    <p:embeddedFont>
      <p:font typeface="Tahoma"/>
      <p:regular r:id="rId63"/>
      <p:bold r:id="rId64"/>
    </p:embeddedFont>
    <p:embeddedFont>
      <p:font typeface="Libre Baskerville"/>
      <p:regular r:id="rId65"/>
      <p:bold r:id="rId66"/>
      <p:italic r:id="rId67"/>
    </p:embeddedFont>
    <p:embeddedFont>
      <p:font typeface="Helvetica Neue"/>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HelveticaNeue-boldItalic.fntdata"/><Relationship Id="rId70" Type="http://schemas.openxmlformats.org/officeDocument/2006/relationships/font" Target="fonts/HelveticaNeue-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Cabin-boldItalic.fntdata"/><Relationship Id="rId61" Type="http://schemas.openxmlformats.org/officeDocument/2006/relationships/font" Target="fonts/Cabin-italic.fntdata"/><Relationship Id="rId20" Type="http://schemas.openxmlformats.org/officeDocument/2006/relationships/slide" Target="slides/slide16.xml"/><Relationship Id="rId64" Type="http://schemas.openxmlformats.org/officeDocument/2006/relationships/font" Target="fonts/Tahoma-bold.fntdata"/><Relationship Id="rId63" Type="http://schemas.openxmlformats.org/officeDocument/2006/relationships/font" Target="fonts/Tahoma-regular.fntdata"/><Relationship Id="rId22" Type="http://schemas.openxmlformats.org/officeDocument/2006/relationships/slide" Target="slides/slide18.xml"/><Relationship Id="rId66" Type="http://schemas.openxmlformats.org/officeDocument/2006/relationships/font" Target="fonts/LibreBaskerville-bold.fntdata"/><Relationship Id="rId21" Type="http://schemas.openxmlformats.org/officeDocument/2006/relationships/slide" Target="slides/slide17.xml"/><Relationship Id="rId65" Type="http://schemas.openxmlformats.org/officeDocument/2006/relationships/font" Target="fonts/LibreBaskerville-regular.fntdata"/><Relationship Id="rId24" Type="http://schemas.openxmlformats.org/officeDocument/2006/relationships/slide" Target="slides/slide20.xml"/><Relationship Id="rId68" Type="http://schemas.openxmlformats.org/officeDocument/2006/relationships/font" Target="fonts/HelveticaNeue-regular.fntdata"/><Relationship Id="rId23" Type="http://schemas.openxmlformats.org/officeDocument/2006/relationships/slide" Target="slides/slide19.xml"/><Relationship Id="rId67" Type="http://schemas.openxmlformats.org/officeDocument/2006/relationships/font" Target="fonts/LibreBaskerville-italic.fntdata"/><Relationship Id="rId60" Type="http://schemas.openxmlformats.org/officeDocument/2006/relationships/font" Target="fonts/Cabin-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HelveticaNeue-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Arimo-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Arimo-italic.fntdata"/><Relationship Id="rId12" Type="http://schemas.openxmlformats.org/officeDocument/2006/relationships/slide" Target="slides/slide8.xml"/><Relationship Id="rId56" Type="http://schemas.openxmlformats.org/officeDocument/2006/relationships/font" Target="fonts/Arimo-bold.fntdata"/><Relationship Id="rId15" Type="http://schemas.openxmlformats.org/officeDocument/2006/relationships/slide" Target="slides/slide11.xml"/><Relationship Id="rId59" Type="http://schemas.openxmlformats.org/officeDocument/2006/relationships/font" Target="fonts/Cabin-regular.fntdata"/><Relationship Id="rId14" Type="http://schemas.openxmlformats.org/officeDocument/2006/relationships/slide" Target="slides/slide10.xml"/><Relationship Id="rId58" Type="http://schemas.openxmlformats.org/officeDocument/2006/relationships/font" Target="fonts/Arim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93" name="Google Shape;9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2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27: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55" name="Google Shape;65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6" name="Google Shape;656;p27: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9: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65" name="Google Shape;66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6" name="Google Shape;666;p29: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2" name="Google Shape;682;p32: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83" name="Google Shape;683;p32: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35: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94" name="Google Shape;694;p35: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4" name="Google Shape;1084;p37: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085" name="Google Shape;1085;p37: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5" name="Google Shape;1095;p39: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096" name="Google Shape;1096;p39: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4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4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114" name="Google Shape;111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1" name="Google Shape;1121;p44: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122" name="Google Shape;1122;p4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7: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imes New Roman"/>
              <a:buNone/>
            </a:pPr>
            <a:r>
              <a:rPr b="0" i="0" lang="en-US" sz="1200" u="none" cap="none" strike="noStrike">
                <a:solidFill>
                  <a:schemeClr val="dk1"/>
                </a:solidFill>
                <a:latin typeface="Times New Roman"/>
                <a:ea typeface="Times New Roman"/>
                <a:cs typeface="Times New Roman"/>
                <a:sym typeface="Times New Roman"/>
              </a:rPr>
              <a:t>What is the Internet?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9" name="Google Shape;1139;p46: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140" name="Google Shape;1140;p4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4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201" name="Google Shape;120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5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207" name="Google Shape;120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5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213" name="Google Shape;121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5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221" name="Google Shape;122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5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227" name="Google Shape;122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3" name="Google Shape;1233;p60: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34" name="Google Shape;1234;p60: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8" name="Google Shape;1248;p62: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49" name="Google Shape;1249;p62: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9" name="Google Shape;1259;p64: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imes New Roman"/>
              <a:buNone/>
            </a:pPr>
            <a:r>
              <a:rPr b="0" i="0" lang="en-US" sz="1200" u="none" cap="none" strike="noStrike">
                <a:solidFill>
                  <a:schemeClr val="dk1"/>
                </a:solidFill>
                <a:latin typeface="Times New Roman"/>
                <a:ea typeface="Times New Roman"/>
                <a:cs typeface="Times New Roman"/>
                <a:sym typeface="Times New Roman"/>
              </a:rPr>
              <a:t>All modern web browsers use persistent connections, including Google Chrome, Firefox, Internet Explorer (since 4.01), Opera (since 4.0)[8] and Safari.</a:t>
            </a:r>
            <a:endParaRPr/>
          </a:p>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Font typeface="Times New Roman"/>
              <a:buNone/>
            </a:pPr>
            <a:r>
              <a:rPr b="0" i="0" lang="en-US" sz="1200" u="none" cap="none" strike="noStrike">
                <a:solidFill>
                  <a:schemeClr val="dk1"/>
                </a:solidFill>
                <a:latin typeface="Times New Roman"/>
                <a:ea typeface="Times New Roman"/>
                <a:cs typeface="Times New Roman"/>
                <a:sym typeface="Times New Roman"/>
              </a:rPr>
              <a:t>Lower CPU and memory usage (because fewer connections are open simultaneously). Enables HTTP pipelining of requests and responses. Reduced network congestion (fewer TCP connections). Reduced latency in subsequent requests (no handshaking). Errors can be reported without the penalty of closing the TCP connection.</a:t>
            </a:r>
            <a:endParaRPr/>
          </a:p>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Font typeface="Times New Roman"/>
              <a:buNone/>
            </a:pPr>
            <a:r>
              <a:rPr b="0" i="0" lang="en-US" sz="1200" u="none" cap="none" strike="noStrike">
                <a:solidFill>
                  <a:schemeClr val="dk1"/>
                </a:solidFill>
                <a:latin typeface="Times New Roman"/>
                <a:ea typeface="Times New Roman"/>
                <a:cs typeface="Times New Roman"/>
                <a:sym typeface="Times New Roman"/>
              </a:rPr>
              <a:t>If the client does not close the connection when all of the data it needs has been received, the resources needed to keep the connection open on the server will be unavailable for other clients. How much this affects the server's availability and how long the resources are unavailable depend on the server's architecture and configuration.</a:t>
            </a:r>
            <a:endParaRPr/>
          </a:p>
        </p:txBody>
      </p:sp>
      <p:sp>
        <p:nvSpPr>
          <p:cNvPr id="1260" name="Google Shape;1260;p6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2" name="Google Shape;1282;p66: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83" name="Google Shape;1283;p6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3" name="Google Shape;11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9: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Times New Roman"/>
                <a:ea typeface="Times New Roman"/>
                <a:cs typeface="Times New Roman"/>
                <a:sym typeface="Times New Roman"/>
              </a:rPr>
              <a:t>Network of networks</a:t>
            </a:r>
            <a:endParaRPr/>
          </a:p>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Times New Roman"/>
                <a:ea typeface="Times New Roman"/>
                <a:cs typeface="Times New Roman"/>
                <a:sym typeface="Times New Roman"/>
              </a:rPr>
              <a:t>Remember the protocols?</a:t>
            </a:r>
            <a:endParaRPr/>
          </a:p>
          <a:p>
            <a:pPr indent="-171450" lvl="1" marL="6286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Times New Roman"/>
                <a:ea typeface="Times New Roman"/>
                <a:cs typeface="Times New Roman"/>
                <a:sym typeface="Times New Roman"/>
              </a:rPr>
              <a:t>TCP/UDP</a:t>
            </a:r>
            <a:endParaRPr/>
          </a:p>
          <a:p>
            <a:pPr indent="-171450" lvl="1" marL="6286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Times New Roman"/>
                <a:ea typeface="Times New Roman"/>
                <a:cs typeface="Times New Roman"/>
                <a:sym typeface="Times New Roman"/>
              </a:rPr>
              <a:t>IP/DNS</a:t>
            </a:r>
            <a:endParaRPr/>
          </a:p>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Times New Roman"/>
                <a:ea typeface="Times New Roman"/>
                <a:cs typeface="Times New Roman"/>
                <a:sym typeface="Times New Roman"/>
              </a:rPr>
              <a:t>ISP internet?</a:t>
            </a:r>
            <a:endParaRPr/>
          </a:p>
          <a:p>
            <a:pPr indent="-171450" lvl="1" marL="628650" marR="0" rtl="0" algn="l">
              <a:spcBef>
                <a:spcPts val="0"/>
              </a:spcBef>
              <a:spcAft>
                <a:spcPts val="0"/>
              </a:spcAft>
              <a:buClr>
                <a:schemeClr val="dk1"/>
              </a:buClr>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8" name="Google Shape;1298;p68: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99" name="Google Shape;1299;p68: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9" name="Google Shape;1319;p70: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20" name="Google Shape;1320;p70: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1" name="Google Shape;1331;p72: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32" name="Google Shape;1332;p72: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2" name="Google Shape;1342;p74: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43" name="Google Shape;1343;p7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8" name="Google Shape;1358;p76: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59" name="Google Shape;1359;p7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9" name="Google Shape;1369;p78: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70" name="Google Shape;1370;p78: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8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388" name="Google Shape;1388;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e613e11ee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e613e11e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ge613e11ee1_0_0: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1" name="Google Shape;1401;p82: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02" name="Google Shape;1402;p82: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2" name="Google Shape;1412;p84: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13" name="Google Shape;1413;p8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1ecbcc114_0_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79" name="Google Shape;479;g81ecbcc11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g81ecbcc11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200"/>
              <a:buFont typeface="Arial"/>
              <a:buChar char="•"/>
            </a:pPr>
            <a:r>
              <a:t/>
            </a:r>
            <a:endParaRPr/>
          </a:p>
          <a:p>
            <a:pPr indent="-171450" lvl="1" marL="628650" marR="0" rtl="0" algn="l">
              <a:spcBef>
                <a:spcPts val="0"/>
              </a:spcBef>
              <a:spcAft>
                <a:spcPts val="0"/>
              </a:spcAft>
              <a:buClr>
                <a:schemeClr val="dk1"/>
              </a:buClr>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7" name="Google Shape;1507;p86: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08" name="Google Shape;1508;p8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p8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520" name="Google Shape;152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6" name="Google Shape;1526;p90: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5" name="Google Shape;1535;p92: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4" name="Google Shape;1544;p94: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p9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553" name="Google Shape;1553;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p98: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559" name="Google Shape;1559;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0" name="Google Shape;1560;p98:notes"/>
          <p:cNvSpPr txBox="1"/>
          <p:nvPr>
            <p:ph idx="1" type="body"/>
          </p:nvPr>
        </p:nvSpPr>
        <p:spPr>
          <a:xfrm>
            <a:off x="913258" y="4343712"/>
            <a:ext cx="5031481" cy="41138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6" name="Google Shape;1566;p100: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4" name="Google Shape;1674;p102: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8" name="Google Shape;1748;p104: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9" name="Shape 1819"/>
        <p:cNvGrpSpPr/>
        <p:nvPr/>
      </p:nvGrpSpPr>
      <p:grpSpPr>
        <a:xfrm>
          <a:off x="0" y="0"/>
          <a:ext cx="0" cy="0"/>
          <a:chOff x="0" y="0"/>
          <a:chExt cx="0" cy="0"/>
        </a:xfrm>
      </p:grpSpPr>
      <p:sp>
        <p:nvSpPr>
          <p:cNvPr id="1820" name="Google Shape;1820;p10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821" name="Google Shape;1821;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9: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94" name="Google Shape;494;p19:notes"/>
          <p:cNvSpPr txBox="1"/>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95" name="Google Shape;49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19: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Inspect Element.</a:t>
            </a:r>
            <a:endParaRPr/>
          </a:p>
          <a:p>
            <a:pPr indent="0" lvl="0" marL="0" marR="0" rtl="0" algn="l">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The browser translates code to something pretty and readable for you.</a:t>
            </a:r>
            <a:endParaRPr/>
          </a:p>
          <a:p>
            <a:pPr indent="0" lvl="0" marL="0" marR="0" rtl="0" algn="l">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The primary purpose of a web browser is to bring information resources to the user ("retrieval" or "fetching"), allowing them to view the information ("display", "rendering"), and then access other information ("navigation", "following links").</a:t>
            </a:r>
            <a:endParaRPr/>
          </a:p>
          <a:p>
            <a:pPr indent="0" lvl="0" marL="0" marR="0" rtl="0" algn="l">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Hypertext Transfer Protocol (HTTP).</a:t>
            </a:r>
            <a:endParaRPr/>
          </a:p>
          <a:p>
            <a:pPr indent="0" lvl="0" marL="0" marR="0" rtl="0" algn="l">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Uniform Resource Locator (URL),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1: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544" name="Google Shape;544;p21:notes"/>
          <p:cNvSpPr txBox="1"/>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45" name="Google Shape;54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21: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The website can display different content based on what operating system or browser the visitor is using, whether she is using a PC or a mobile device, or even the source that referred the visitor. A dynamic Web page is not necessarily better than a static Web page.</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3: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595" name="Google Shape;595;p23:notes"/>
          <p:cNvSpPr txBox="1"/>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96" name="Google Shape;59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p23: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2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3"/>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7" name="Google Shape;17;p2"/>
          <p:cNvSpPr txBox="1"/>
          <p:nvPr>
            <p:ph idx="1" type="subTitle"/>
          </p:nvPr>
        </p:nvSpPr>
        <p:spPr>
          <a:xfrm>
            <a:off x="1371600" y="3886200"/>
            <a:ext cx="6400799" cy="175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792288" y="4800600"/>
            <a:ext cx="5486399" cy="5667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74" name="Google Shape;74;p11"/>
          <p:cNvSpPr/>
          <p:nvPr>
            <p:ph idx="2" type="pic"/>
          </p:nvPr>
        </p:nvSpPr>
        <p:spPr>
          <a:xfrm>
            <a:off x="1792288" y="612775"/>
            <a:ext cx="5486399" cy="4114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 type="body"/>
          </p:nvPr>
        </p:nvSpPr>
        <p:spPr>
          <a:xfrm>
            <a:off x="1792288" y="5367337"/>
            <a:ext cx="5486399" cy="80486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6" name="Google Shape;76;p11"/>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8" name="Google Shape;78;p11"/>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81" name="Google Shape;81;p12"/>
          <p:cNvSpPr txBox="1"/>
          <p:nvPr>
            <p:ph idx="1" type="body"/>
          </p:nvPr>
        </p:nvSpPr>
        <p:spPr>
          <a:xfrm rot="5400000">
            <a:off x="2309017" y="-251618"/>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12"/>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4732336"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87" name="Google Shape;87;p13"/>
          <p:cNvSpPr txBox="1"/>
          <p:nvPr>
            <p:ph idx="1" type="body"/>
          </p:nvPr>
        </p:nvSpPr>
        <p:spPr>
          <a:xfrm rot="5400000">
            <a:off x="541336" y="190500"/>
            <a:ext cx="5851525" cy="6019798"/>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13"/>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90" name="Google Shape;90;p13"/>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4"/>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3" name="Google Shape;33;p5"/>
          <p:cNvSpPr txBox="1"/>
          <p:nvPr>
            <p:ph idx="1" type="body"/>
          </p:nvPr>
        </p:nvSpPr>
        <p:spPr>
          <a:xfrm>
            <a:off x="457200" y="1600200"/>
            <a:ext cx="4038598"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2" type="body"/>
          </p:nvPr>
        </p:nvSpPr>
        <p:spPr>
          <a:xfrm>
            <a:off x="4648200" y="1600200"/>
            <a:ext cx="4038598"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38" name="Shape 38"/>
        <p:cNvGrpSpPr/>
        <p:nvPr/>
      </p:nvGrpSpPr>
      <p:grpSpPr>
        <a:xfrm>
          <a:off x="0" y="0"/>
          <a:ext cx="0" cy="0"/>
          <a:chOff x="0" y="0"/>
          <a:chExt cx="0" cy="0"/>
        </a:xfrm>
      </p:grpSpPr>
      <p:sp>
        <p:nvSpPr>
          <p:cNvPr id="39" name="Google Shape;39;p6"/>
          <p:cNvSpPr txBox="1"/>
          <p:nvPr>
            <p:ph type="title"/>
          </p:nvPr>
        </p:nvSpPr>
        <p:spPr>
          <a:xfrm>
            <a:off x="533400" y="228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0" name="Google Shape;40;p6"/>
          <p:cNvSpPr txBox="1"/>
          <p:nvPr>
            <p:ph idx="1" type="body"/>
          </p:nvPr>
        </p:nvSpPr>
        <p:spPr>
          <a:xfrm>
            <a:off x="533400" y="1600200"/>
            <a:ext cx="3809998" cy="4648198"/>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1" name="Google Shape;41;p6"/>
          <p:cNvSpPr txBox="1"/>
          <p:nvPr>
            <p:ph idx="2" type="body"/>
          </p:nvPr>
        </p:nvSpPr>
        <p:spPr>
          <a:xfrm>
            <a:off x="4495800" y="1600200"/>
            <a:ext cx="3809998" cy="4648198"/>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722312"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7" name="Google Shape;47;p7"/>
          <p:cNvSpPr txBox="1"/>
          <p:nvPr>
            <p:ph idx="1" type="body"/>
          </p:nvPr>
        </p:nvSpPr>
        <p:spPr>
          <a:xfrm>
            <a:off x="722312"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7"/>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53" name="Google Shape;53;p8"/>
          <p:cNvSpPr txBox="1"/>
          <p:nvPr>
            <p:ph idx="1" type="body"/>
          </p:nvPr>
        </p:nvSpPr>
        <p:spPr>
          <a:xfrm>
            <a:off x="457200" y="1535112"/>
            <a:ext cx="4040187"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4" name="Google Shape;54;p8"/>
          <p:cNvSpPr txBox="1"/>
          <p:nvPr>
            <p:ph idx="2" type="body"/>
          </p:nvPr>
        </p:nvSpPr>
        <p:spPr>
          <a:xfrm>
            <a:off x="457200" y="2174875"/>
            <a:ext cx="4040187" cy="3951286"/>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Google Shape;55;p8"/>
          <p:cNvSpPr txBox="1"/>
          <p:nvPr>
            <p:ph idx="3" type="body"/>
          </p:nvPr>
        </p:nvSpPr>
        <p:spPr>
          <a:xfrm>
            <a:off x="4645025" y="1535112"/>
            <a:ext cx="4041773"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6" name="Google Shape;56;p8"/>
          <p:cNvSpPr txBox="1"/>
          <p:nvPr>
            <p:ph idx="4" type="body"/>
          </p:nvPr>
        </p:nvSpPr>
        <p:spPr>
          <a:xfrm>
            <a:off x="4645025" y="2174875"/>
            <a:ext cx="4041773" cy="3951286"/>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7" name="Google Shape;57;p8"/>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8"/>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62" name="Google Shape;62;p9"/>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3050"/>
            <a:ext cx="3008313" cy="1162048"/>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67" name="Google Shape;67;p10"/>
          <p:cNvSpPr txBox="1"/>
          <p:nvPr>
            <p:ph idx="1" type="body"/>
          </p:nvPr>
        </p:nvSpPr>
        <p:spPr>
          <a:xfrm>
            <a:off x="3575050" y="273050"/>
            <a:ext cx="5111750" cy="5853111"/>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50000">
              <a:srgbClr val="AEC5E1"/>
            </a:gs>
            <a:gs pos="83000">
              <a:srgbClr val="AEC5E1"/>
            </a:gs>
            <a:gs pos="100000">
              <a:srgbClr val="C8D8EB"/>
            </a:gs>
          </a:gsLst>
          <a:lin ang="5400000" scaled="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598"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20" Type="http://schemas.openxmlformats.org/officeDocument/2006/relationships/image" Target="../media/image20.png"/><Relationship Id="rId11" Type="http://schemas.openxmlformats.org/officeDocument/2006/relationships/image" Target="../media/image16.png"/><Relationship Id="rId10" Type="http://schemas.openxmlformats.org/officeDocument/2006/relationships/image" Target="../media/image9.png"/><Relationship Id="rId21" Type="http://schemas.openxmlformats.org/officeDocument/2006/relationships/image" Target="../media/image13.png"/><Relationship Id="rId13" Type="http://schemas.openxmlformats.org/officeDocument/2006/relationships/image" Target="../media/image8.png"/><Relationship Id="rId12"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5.png"/><Relationship Id="rId15" Type="http://schemas.openxmlformats.org/officeDocument/2006/relationships/image" Target="../media/image17.png"/><Relationship Id="rId14" Type="http://schemas.openxmlformats.org/officeDocument/2006/relationships/image" Target="../media/image14.png"/><Relationship Id="rId17" Type="http://schemas.openxmlformats.org/officeDocument/2006/relationships/image" Target="../media/image19.png"/><Relationship Id="rId16" Type="http://schemas.openxmlformats.org/officeDocument/2006/relationships/image" Target="../media/image28.png"/><Relationship Id="rId5" Type="http://schemas.openxmlformats.org/officeDocument/2006/relationships/image" Target="../media/image25.png"/><Relationship Id="rId19" Type="http://schemas.openxmlformats.org/officeDocument/2006/relationships/image" Target="../media/image18.png"/><Relationship Id="rId6" Type="http://schemas.openxmlformats.org/officeDocument/2006/relationships/image" Target="../media/image22.png"/><Relationship Id="rId18" Type="http://schemas.openxmlformats.org/officeDocument/2006/relationships/image" Target="../media/image21.png"/><Relationship Id="rId7" Type="http://schemas.openxmlformats.org/officeDocument/2006/relationships/image" Target="../media/image12.png"/><Relationship Id="rId8"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32.png"/><Relationship Id="rId5"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20" Type="http://schemas.openxmlformats.org/officeDocument/2006/relationships/image" Target="../media/image18.png"/><Relationship Id="rId11" Type="http://schemas.openxmlformats.org/officeDocument/2006/relationships/image" Target="../media/image4.png"/><Relationship Id="rId10" Type="http://schemas.openxmlformats.org/officeDocument/2006/relationships/image" Target="../media/image10.png"/><Relationship Id="rId21" Type="http://schemas.openxmlformats.org/officeDocument/2006/relationships/image" Target="../media/image20.png"/><Relationship Id="rId13" Type="http://schemas.openxmlformats.org/officeDocument/2006/relationships/image" Target="../media/image15.png"/><Relationship Id="rId12"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6.png"/><Relationship Id="rId15" Type="http://schemas.openxmlformats.org/officeDocument/2006/relationships/image" Target="../media/image14.png"/><Relationship Id="rId14" Type="http://schemas.openxmlformats.org/officeDocument/2006/relationships/image" Target="../media/image8.png"/><Relationship Id="rId17" Type="http://schemas.openxmlformats.org/officeDocument/2006/relationships/image" Target="../media/image28.png"/><Relationship Id="rId16" Type="http://schemas.openxmlformats.org/officeDocument/2006/relationships/image" Target="../media/image17.png"/><Relationship Id="rId5" Type="http://schemas.openxmlformats.org/officeDocument/2006/relationships/image" Target="../media/image7.png"/><Relationship Id="rId19" Type="http://schemas.openxmlformats.org/officeDocument/2006/relationships/image" Target="../media/image21.png"/><Relationship Id="rId6" Type="http://schemas.openxmlformats.org/officeDocument/2006/relationships/image" Target="../media/image5.png"/><Relationship Id="rId18" Type="http://schemas.openxmlformats.org/officeDocument/2006/relationships/image" Target="../media/image19.png"/><Relationship Id="rId7" Type="http://schemas.openxmlformats.org/officeDocument/2006/relationships/image" Target="../media/image9.png"/><Relationship Id="rId8"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www.youtube.com/watch?v=QWw7Wd2gUJk" TargetMode="External"/><Relationship Id="rId4" Type="http://schemas.openxmlformats.org/officeDocument/2006/relationships/image" Target="../media/image2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hyperlink" Target="http://www.youtube.com/watch?v=h8K49dD52WA" TargetMode="External"/><Relationship Id="rId5" Type="http://schemas.openxmlformats.org/officeDocument/2006/relationships/image" Target="../media/image2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1.png"/><Relationship Id="rId4" Type="http://schemas.openxmlformats.org/officeDocument/2006/relationships/image" Target="../media/image13.png"/><Relationship Id="rId5"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3.png"/><Relationship Id="rId4" Type="http://schemas.openxmlformats.org/officeDocument/2006/relationships/image" Target="../media/image31.png"/><Relationship Id="rId5"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www.costume-works.com/spider_cat-2.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685800" y="42623"/>
            <a:ext cx="7772400" cy="14700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Overview of the Web</a:t>
            </a:r>
            <a:endParaRPr/>
          </a:p>
        </p:txBody>
      </p:sp>
      <p:sp>
        <p:nvSpPr>
          <p:cNvPr id="96" name="Google Shape;96;p14"/>
          <p:cNvSpPr txBox="1"/>
          <p:nvPr>
            <p:ph idx="1" type="subTitle"/>
          </p:nvPr>
        </p:nvSpPr>
        <p:spPr>
          <a:xfrm>
            <a:off x="1253100" y="4484425"/>
            <a:ext cx="6400800" cy="147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a:p>
          <a:p>
            <a:pPr indent="0" lvl="0" marL="0" marR="0" rtl="0" algn="ctr">
              <a:lnSpc>
                <a:spcPct val="100000"/>
              </a:lnSpc>
              <a:spcBef>
                <a:spcPts val="400"/>
              </a:spcBef>
              <a:spcAft>
                <a:spcPts val="0"/>
              </a:spcAft>
              <a:buClr>
                <a:srgbClr val="000000"/>
              </a:buClr>
              <a:buFont typeface="Arial"/>
              <a:buNone/>
            </a:pPr>
            <a:r>
              <a:t/>
            </a:r>
            <a:endParaRPr/>
          </a:p>
        </p:txBody>
      </p:sp>
      <p:pic>
        <p:nvPicPr>
          <p:cNvPr id="97" name="Google Shape;97;p14"/>
          <p:cNvPicPr preferRelativeResize="0"/>
          <p:nvPr/>
        </p:nvPicPr>
        <p:blipFill rotWithShape="1">
          <a:blip r:embed="rId3">
            <a:alphaModFix/>
          </a:blip>
          <a:srcRect b="6468" l="0" r="0" t="28393"/>
          <a:stretch/>
        </p:blipFill>
        <p:spPr>
          <a:xfrm>
            <a:off x="1346200" y="1444915"/>
            <a:ext cx="6451500" cy="389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23"/>
          <p:cNvSpPr txBox="1"/>
          <p:nvPr/>
        </p:nvSpPr>
        <p:spPr>
          <a:xfrm>
            <a:off x="1520041" y="380010"/>
            <a:ext cx="7398328"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1" i="0" lang="en-US" sz="4000" u="none" cap="none" strike="noStrike">
                <a:solidFill>
                  <a:srgbClr val="000000"/>
                </a:solidFill>
                <a:latin typeface="Arial"/>
                <a:ea typeface="Arial"/>
                <a:cs typeface="Arial"/>
                <a:sym typeface="Arial"/>
              </a:rPr>
              <a:t>NETWORK LAYERING</a:t>
            </a:r>
            <a:endParaRPr/>
          </a:p>
        </p:txBody>
      </p:sp>
      <p:sp>
        <p:nvSpPr>
          <p:cNvPr id="652" name="Google Shape;652;p23"/>
          <p:cNvSpPr txBox="1"/>
          <p:nvPr/>
        </p:nvSpPr>
        <p:spPr>
          <a:xfrm>
            <a:off x="320633" y="1472540"/>
            <a:ext cx="8597736" cy="50783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030A0"/>
              </a:buClr>
              <a:buFont typeface="Libre Baskerville"/>
              <a:buNone/>
            </a:pPr>
            <a:r>
              <a:rPr b="1" i="0" lang="en-US" sz="3200" u="none" cap="none" strike="noStrike">
                <a:solidFill>
                  <a:srgbClr val="7030A0"/>
                </a:solidFill>
                <a:latin typeface="Libre Baskerville"/>
                <a:ea typeface="Libre Baskerville"/>
                <a:cs typeface="Libre Baskerville"/>
                <a:sym typeface="Libre Baskerville"/>
              </a:rPr>
              <a:t>A network application consists of pairs of processes that send messages to each other over a network.</a:t>
            </a:r>
            <a:endParaRPr/>
          </a:p>
          <a:p>
            <a:pPr indent="0" lvl="0" marL="0" marR="0" rtl="0" algn="l">
              <a:lnSpc>
                <a:spcPct val="100000"/>
              </a:lnSpc>
              <a:spcBef>
                <a:spcPts val="0"/>
              </a:spcBef>
              <a:spcAft>
                <a:spcPts val="0"/>
              </a:spcAft>
              <a:buClr>
                <a:srgbClr val="000000"/>
              </a:buClr>
              <a:buFont typeface="Arial"/>
              <a:buNone/>
            </a:pPr>
            <a:r>
              <a:t/>
            </a:r>
            <a:endParaRPr b="1" i="0" sz="3200" u="none" cap="none" strike="noStrike">
              <a:solidFill>
                <a:srgbClr val="7030A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7030A0"/>
              </a:buClr>
              <a:buFont typeface="Libre Baskerville"/>
              <a:buNone/>
            </a:pPr>
            <a:r>
              <a:rPr b="1" i="0" lang="en-US" sz="3200" u="none" cap="none" strike="noStrike">
                <a:solidFill>
                  <a:srgbClr val="7030A0"/>
                </a:solidFill>
                <a:latin typeface="Libre Baskerville"/>
                <a:ea typeface="Libre Baskerville"/>
                <a:cs typeface="Libre Baskerville"/>
                <a:sym typeface="Libre Baskerville"/>
              </a:rPr>
              <a:t>For each pair of communicating processes, we typically label one of the two processes as the </a:t>
            </a:r>
            <a:r>
              <a:rPr b="1" i="0" lang="en-US" sz="3200" u="none" cap="none" strike="noStrike">
                <a:solidFill>
                  <a:srgbClr val="FF0000"/>
                </a:solidFill>
                <a:latin typeface="Libre Baskerville"/>
                <a:ea typeface="Libre Baskerville"/>
                <a:cs typeface="Libre Baskerville"/>
                <a:sym typeface="Libre Baskerville"/>
              </a:rPr>
              <a:t>client </a:t>
            </a:r>
            <a:r>
              <a:rPr b="1" i="0" lang="en-US" sz="3200" u="none" cap="none" strike="noStrike">
                <a:solidFill>
                  <a:srgbClr val="7030A0"/>
                </a:solidFill>
                <a:latin typeface="Libre Baskerville"/>
                <a:ea typeface="Libre Baskerville"/>
                <a:cs typeface="Libre Baskerville"/>
                <a:sym typeface="Libre Baskerville"/>
              </a:rPr>
              <a:t>and the other process as the </a:t>
            </a:r>
            <a:r>
              <a:rPr b="1" i="0" lang="en-US" sz="3200" u="none" cap="none" strike="noStrike">
                <a:solidFill>
                  <a:srgbClr val="FF0000"/>
                </a:solidFill>
                <a:latin typeface="Libre Baskerville"/>
                <a:ea typeface="Libre Baskerville"/>
                <a:cs typeface="Libre Baskerville"/>
                <a:sym typeface="Libre Baskerville"/>
              </a:rPr>
              <a:t>server</a:t>
            </a:r>
            <a:r>
              <a:rPr b="1" i="0" lang="en-US" sz="3200" u="none" cap="none" strike="noStrike">
                <a:solidFill>
                  <a:srgbClr val="7030A0"/>
                </a:solidFill>
                <a:latin typeface="Libre Baskerville"/>
                <a:ea typeface="Libre Baskerville"/>
                <a:cs typeface="Libre Baskerville"/>
                <a:sym typeface="Libre Baskerville"/>
              </a:rPr>
              <a:t>.</a:t>
            </a:r>
            <a:endParaRPr/>
          </a:p>
          <a:p>
            <a:pPr indent="0" lvl="0" marL="0" marR="0" rtl="0" algn="l">
              <a:lnSpc>
                <a:spcPct val="100000"/>
              </a:lnSpc>
              <a:spcBef>
                <a:spcPts val="0"/>
              </a:spcBef>
              <a:spcAft>
                <a:spcPts val="0"/>
              </a:spcAft>
              <a:buClr>
                <a:srgbClr val="000000"/>
              </a:buClr>
              <a:buFont typeface="Arial"/>
              <a:buNone/>
            </a:pPr>
            <a:r>
              <a:t/>
            </a:r>
            <a:endParaRPr b="1" i="0" sz="3200" u="none" cap="none" strike="noStrike">
              <a:solidFill>
                <a:srgbClr val="7030A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7030A0"/>
              </a:buClr>
              <a:buFont typeface="Libre Baskerville"/>
              <a:buNone/>
            </a:pPr>
            <a:r>
              <a:rPr b="1" i="0" lang="en-US" sz="2800" u="none" cap="none" strike="noStrike">
                <a:solidFill>
                  <a:srgbClr val="7030A0"/>
                </a:solidFill>
                <a:latin typeface="Libre Baskerville"/>
                <a:ea typeface="Libre Baskerville"/>
                <a:cs typeface="Libre Baskerville"/>
                <a:sym typeface="Libre Baskerville"/>
              </a:rPr>
              <a:t>With the Web, a browser is a client process and a Web server is a server process.</a:t>
            </a:r>
            <a:endParaRPr/>
          </a:p>
          <a:p>
            <a:pPr indent="0" lvl="0" marL="0" marR="0" rtl="0" algn="l">
              <a:lnSpc>
                <a:spcPct val="100000"/>
              </a:lnSpc>
              <a:spcBef>
                <a:spcPts val="0"/>
              </a:spcBef>
              <a:spcAft>
                <a:spcPts val="0"/>
              </a:spcAft>
              <a:buClr>
                <a:srgbClr val="000000"/>
              </a:buClr>
              <a:buFont typeface="Arial"/>
              <a:buNone/>
            </a:pPr>
            <a:r>
              <a:t/>
            </a:r>
            <a:endParaRPr b="1" i="0" sz="4400" u="none" cap="none" strike="noStrike">
              <a:solidFill>
                <a:srgbClr val="7030A0"/>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Introduction</a:t>
            </a:r>
            <a:endParaRPr/>
          </a:p>
        </p:txBody>
      </p:sp>
      <p:pic>
        <p:nvPicPr>
          <p:cNvPr descr="underline_base" id="659" name="Google Shape;659;p24"/>
          <p:cNvPicPr preferRelativeResize="0"/>
          <p:nvPr/>
        </p:nvPicPr>
        <p:blipFill rotWithShape="1">
          <a:blip r:embed="rId3">
            <a:alphaModFix/>
          </a:blip>
          <a:srcRect b="0" l="0" r="0" t="0"/>
          <a:stretch/>
        </p:blipFill>
        <p:spPr>
          <a:xfrm>
            <a:off x="2743994" y="1244600"/>
            <a:ext cx="3656012" cy="173037"/>
          </a:xfrm>
          <a:prstGeom prst="rect">
            <a:avLst/>
          </a:prstGeom>
          <a:noFill/>
          <a:ln>
            <a:noFill/>
          </a:ln>
        </p:spPr>
      </p:pic>
      <p:sp>
        <p:nvSpPr>
          <p:cNvPr id="660" name="Google Shape;660;p24"/>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Why layering?</a:t>
            </a:r>
            <a:endParaRPr/>
          </a:p>
        </p:txBody>
      </p:sp>
      <p:sp>
        <p:nvSpPr>
          <p:cNvPr id="661" name="Google Shape;661;p24"/>
          <p:cNvSpPr txBox="1"/>
          <p:nvPr>
            <p:ph idx="4294967295" type="body"/>
          </p:nvPr>
        </p:nvSpPr>
        <p:spPr>
          <a:xfrm>
            <a:off x="555625" y="1435100"/>
            <a:ext cx="7772400" cy="46481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Noto Sans Symbols"/>
              <a:buNone/>
            </a:pPr>
            <a:r>
              <a:rPr b="0" i="0" lang="en-US" sz="3200" u="none" cap="none" strike="noStrike">
                <a:solidFill>
                  <a:schemeClr val="dk1"/>
                </a:solidFill>
                <a:latin typeface="Cabin"/>
                <a:ea typeface="Cabin"/>
                <a:cs typeface="Cabin"/>
                <a:sym typeface="Cabin"/>
              </a:rPr>
              <a:t>dealing with complex systems:</a:t>
            </a:r>
            <a:endParaRPr/>
          </a:p>
          <a:p>
            <a:pPr indent="-342900" lvl="0" marL="342900" marR="0" rtl="0" algn="l">
              <a:lnSpc>
                <a:spcPct val="100000"/>
              </a:lnSpc>
              <a:spcBef>
                <a:spcPts val="640"/>
              </a:spcBef>
              <a:spcAft>
                <a:spcPts val="0"/>
              </a:spcAft>
              <a:buClr>
                <a:schemeClr val="dk1"/>
              </a:buClr>
              <a:buSzPts val="2400"/>
              <a:buFont typeface="Arial"/>
              <a:buChar char="•"/>
            </a:pPr>
            <a:r>
              <a:rPr b="0" i="0" lang="en-US" sz="3200" u="none" cap="none" strike="noStrike">
                <a:solidFill>
                  <a:schemeClr val="dk1"/>
                </a:solidFill>
                <a:latin typeface="Cabin"/>
                <a:ea typeface="Cabin"/>
                <a:cs typeface="Cabin"/>
                <a:sym typeface="Cabin"/>
              </a:rPr>
              <a:t>explicit structure allows identification, relationship of complex system’s pieces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layered </a:t>
            </a:r>
            <a:r>
              <a:rPr b="0" i="1" lang="en-US" sz="2800" u="none" cap="none" strike="noStrike">
                <a:solidFill>
                  <a:srgbClr val="CC0000"/>
                </a:solidFill>
                <a:latin typeface="Cabin"/>
                <a:ea typeface="Cabin"/>
                <a:cs typeface="Cabin"/>
                <a:sym typeface="Cabin"/>
              </a:rPr>
              <a:t>reference model</a:t>
            </a:r>
            <a:r>
              <a:rPr b="0" i="0" lang="en-US" sz="2800" u="none" cap="none" strike="noStrike">
                <a:solidFill>
                  <a:schemeClr val="dk1"/>
                </a:solidFill>
                <a:latin typeface="Cabin"/>
                <a:ea typeface="Cabin"/>
                <a:cs typeface="Cabin"/>
                <a:sym typeface="Cabin"/>
              </a:rPr>
              <a:t> for discussion</a:t>
            </a:r>
            <a:endParaRPr/>
          </a:p>
          <a:p>
            <a:pPr indent="-342900" lvl="0" marL="342900" marR="0" rtl="0" algn="l">
              <a:lnSpc>
                <a:spcPct val="100000"/>
              </a:lnSpc>
              <a:spcBef>
                <a:spcPts val="640"/>
              </a:spcBef>
              <a:spcAft>
                <a:spcPts val="0"/>
              </a:spcAft>
              <a:buClr>
                <a:schemeClr val="dk1"/>
              </a:buClr>
              <a:buSzPts val="2400"/>
              <a:buFont typeface="Arial"/>
              <a:buChar char="•"/>
            </a:pPr>
            <a:r>
              <a:rPr b="0" i="0" lang="en-US" sz="3200" u="none" cap="none" strike="noStrike">
                <a:solidFill>
                  <a:schemeClr val="dk1"/>
                </a:solidFill>
                <a:latin typeface="Cabin"/>
                <a:ea typeface="Cabin"/>
                <a:cs typeface="Cabin"/>
                <a:sym typeface="Cabin"/>
              </a:rPr>
              <a:t>modularization (separation) eases maintenance, updating of system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change of implementation of layer’s service transparent to rest of system</a:t>
            </a:r>
            <a:endParaRPr/>
          </a:p>
        </p:txBody>
      </p:sp>
      <p:sp>
        <p:nvSpPr>
          <p:cNvPr id="662" name="Google Shape;662;p24"/>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1-</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Introduction</a:t>
            </a:r>
            <a:endParaRPr/>
          </a:p>
        </p:txBody>
      </p:sp>
      <p:pic>
        <p:nvPicPr>
          <p:cNvPr descr="underline_base" id="669" name="Google Shape;669;p25"/>
          <p:cNvPicPr preferRelativeResize="0"/>
          <p:nvPr/>
        </p:nvPicPr>
        <p:blipFill rotWithShape="1">
          <a:blip r:embed="rId3">
            <a:alphaModFix/>
          </a:blip>
          <a:srcRect b="0" l="0" r="0" t="0"/>
          <a:stretch/>
        </p:blipFill>
        <p:spPr>
          <a:xfrm>
            <a:off x="528637" y="873125"/>
            <a:ext cx="5484812" cy="173037"/>
          </a:xfrm>
          <a:prstGeom prst="rect">
            <a:avLst/>
          </a:prstGeom>
          <a:noFill/>
          <a:ln>
            <a:noFill/>
          </a:ln>
        </p:spPr>
      </p:pic>
      <p:sp>
        <p:nvSpPr>
          <p:cNvPr id="670" name="Google Shape;670;p25"/>
          <p:cNvSpPr/>
          <p:nvPr/>
        </p:nvSpPr>
        <p:spPr>
          <a:xfrm>
            <a:off x="6575425" y="1727200"/>
            <a:ext cx="1892300" cy="3530598"/>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71" name="Google Shape;671;p25"/>
          <p:cNvSpPr txBox="1"/>
          <p:nvPr>
            <p:ph idx="4294967295" type="title"/>
          </p:nvPr>
        </p:nvSpPr>
        <p:spPr>
          <a:xfrm>
            <a:off x="433387" y="114300"/>
            <a:ext cx="7772400" cy="1028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Internet protocol stack</a:t>
            </a:r>
            <a:endParaRPr/>
          </a:p>
        </p:txBody>
      </p:sp>
      <p:sp>
        <p:nvSpPr>
          <p:cNvPr id="672" name="Google Shape;672;p25"/>
          <p:cNvSpPr txBox="1"/>
          <p:nvPr>
            <p:ph idx="4294967295" type="body"/>
          </p:nvPr>
        </p:nvSpPr>
        <p:spPr>
          <a:xfrm>
            <a:off x="433386" y="1046162"/>
            <a:ext cx="6116639" cy="5213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60000"/>
              </a:lnSpc>
              <a:spcBef>
                <a:spcPts val="0"/>
              </a:spcBef>
              <a:spcAft>
                <a:spcPts val="0"/>
              </a:spcAft>
              <a:buClr>
                <a:srgbClr val="CC0000"/>
              </a:buClr>
              <a:buSzPts val="2336"/>
              <a:buFont typeface="Arial"/>
              <a:buChar char="•"/>
            </a:pPr>
            <a:r>
              <a:rPr b="0" i="1" lang="en-US" sz="2960" u="none" cap="none" strike="noStrike">
                <a:solidFill>
                  <a:srgbClr val="CC0000"/>
                </a:solidFill>
                <a:latin typeface="Cabin"/>
                <a:ea typeface="Cabin"/>
                <a:cs typeface="Cabin"/>
                <a:sym typeface="Cabin"/>
              </a:rPr>
              <a:t>application: </a:t>
            </a:r>
            <a:r>
              <a:rPr b="0" i="0" lang="en-US" sz="3200" u="none" cap="none" strike="noStrike">
                <a:solidFill>
                  <a:schemeClr val="dk1"/>
                </a:solidFill>
                <a:latin typeface="Calibri"/>
                <a:ea typeface="Calibri"/>
                <a:cs typeface="Calibri"/>
                <a:sym typeface="Calibri"/>
              </a:rPr>
              <a:t>Provide applications services to users and programs</a:t>
            </a:r>
            <a:endParaRPr b="0" i="0" sz="2960" u="none" cap="none" strike="noStrike">
              <a:solidFill>
                <a:schemeClr val="dk1"/>
              </a:solidFill>
              <a:latin typeface="Cabin"/>
              <a:ea typeface="Cabin"/>
              <a:cs typeface="Cabin"/>
              <a:sym typeface="Cabin"/>
            </a:endParaRPr>
          </a:p>
          <a:p>
            <a:pPr indent="-285750" lvl="1" marL="742950" marR="0" rtl="0" algn="l">
              <a:lnSpc>
                <a:spcPct val="60000"/>
              </a:lnSpc>
              <a:spcBef>
                <a:spcPts val="518"/>
              </a:spcBef>
              <a:spcAft>
                <a:spcPts val="0"/>
              </a:spcAft>
              <a:buClr>
                <a:schemeClr val="dk1"/>
              </a:buClr>
              <a:buSzPts val="2570"/>
              <a:buFont typeface="Arial"/>
              <a:buChar char="–"/>
            </a:pPr>
            <a:r>
              <a:rPr b="0" i="0" lang="en-US" sz="2590" u="none" cap="none" strike="noStrike">
                <a:solidFill>
                  <a:schemeClr val="dk1"/>
                </a:solidFill>
                <a:latin typeface="Cabin"/>
                <a:ea typeface="Cabin"/>
                <a:cs typeface="Cabin"/>
                <a:sym typeface="Cabin"/>
              </a:rPr>
              <a:t>FTP, SMTP, HTTP</a:t>
            </a:r>
            <a:endParaRPr/>
          </a:p>
          <a:p>
            <a:pPr indent="-122549" lvl="1" marL="742950" marR="0" rtl="0" algn="l">
              <a:lnSpc>
                <a:spcPct val="60000"/>
              </a:lnSpc>
              <a:spcBef>
                <a:spcPts val="518"/>
              </a:spcBef>
              <a:spcAft>
                <a:spcPts val="0"/>
              </a:spcAft>
              <a:buClr>
                <a:schemeClr val="dk1"/>
              </a:buClr>
              <a:buSzPts val="2570"/>
              <a:buFont typeface="Arial"/>
              <a:buNone/>
            </a:pPr>
            <a:r>
              <a:t/>
            </a:r>
            <a:endParaRPr b="0" i="0" sz="2590" u="none" cap="none" strike="noStrike">
              <a:solidFill>
                <a:schemeClr val="dk1"/>
              </a:solidFill>
              <a:latin typeface="Cabin"/>
              <a:ea typeface="Cabin"/>
              <a:cs typeface="Cabin"/>
              <a:sym typeface="Cabin"/>
            </a:endParaRPr>
          </a:p>
          <a:p>
            <a:pPr indent="-342900" lvl="0" marL="342900" marR="0" rtl="0" algn="l">
              <a:lnSpc>
                <a:spcPct val="60000"/>
              </a:lnSpc>
              <a:spcBef>
                <a:spcPts val="592"/>
              </a:spcBef>
              <a:spcAft>
                <a:spcPts val="0"/>
              </a:spcAft>
              <a:buClr>
                <a:srgbClr val="CC0000"/>
              </a:buClr>
              <a:buSzPts val="2161"/>
              <a:buFont typeface="Arial"/>
              <a:buChar char="•"/>
            </a:pPr>
            <a:r>
              <a:rPr b="0" i="1" lang="en-US" sz="2960" u="none" cap="none" strike="noStrike">
                <a:solidFill>
                  <a:srgbClr val="CC0000"/>
                </a:solidFill>
                <a:latin typeface="Cabin"/>
                <a:ea typeface="Cabin"/>
                <a:cs typeface="Cabin"/>
                <a:sym typeface="Cabin"/>
              </a:rPr>
              <a:t>transport:</a:t>
            </a:r>
            <a:r>
              <a:rPr b="0" i="0" lang="en-US" sz="2960" u="none" cap="none" strike="noStrike">
                <a:solidFill>
                  <a:schemeClr val="dk1"/>
                </a:solidFill>
                <a:latin typeface="Cabin"/>
                <a:ea typeface="Cabin"/>
                <a:cs typeface="Cabin"/>
                <a:sym typeface="Cabin"/>
              </a:rPr>
              <a:t> process-process data</a:t>
            </a:r>
            <a:endParaRPr/>
          </a:p>
          <a:p>
            <a:pPr indent="0" lvl="0" marL="0" marR="0" rtl="0" algn="l">
              <a:lnSpc>
                <a:spcPct val="60000"/>
              </a:lnSpc>
              <a:spcBef>
                <a:spcPts val="592"/>
              </a:spcBef>
              <a:spcAft>
                <a:spcPts val="0"/>
              </a:spcAft>
              <a:buClr>
                <a:srgbClr val="CC0000"/>
              </a:buClr>
              <a:buFont typeface="Arial"/>
              <a:buNone/>
            </a:pPr>
            <a:r>
              <a:rPr b="0" i="0" lang="en-US" sz="2960" u="none" cap="none" strike="noStrike">
                <a:solidFill>
                  <a:schemeClr val="dk1"/>
                </a:solidFill>
                <a:latin typeface="Cabin"/>
                <a:ea typeface="Cabin"/>
                <a:cs typeface="Cabin"/>
                <a:sym typeface="Cabin"/>
              </a:rPr>
              <a:t>transfer</a:t>
            </a:r>
            <a:endParaRPr/>
          </a:p>
          <a:p>
            <a:pPr indent="-285750" lvl="1" marL="742950" marR="0" rtl="0" algn="l">
              <a:lnSpc>
                <a:spcPct val="60000"/>
              </a:lnSpc>
              <a:spcBef>
                <a:spcPts val="518"/>
              </a:spcBef>
              <a:spcAft>
                <a:spcPts val="0"/>
              </a:spcAft>
              <a:buClr>
                <a:schemeClr val="dk1"/>
              </a:buClr>
              <a:buSzPts val="2570"/>
              <a:buFont typeface="Arial"/>
              <a:buChar char="–"/>
            </a:pPr>
            <a:r>
              <a:rPr b="0" i="0" lang="en-US" sz="2590" u="none" cap="none" strike="noStrike">
                <a:solidFill>
                  <a:schemeClr val="dk1"/>
                </a:solidFill>
                <a:latin typeface="Cabin"/>
                <a:ea typeface="Cabin"/>
                <a:cs typeface="Cabin"/>
                <a:sym typeface="Cabin"/>
              </a:rPr>
              <a:t>TCP, UDP</a:t>
            </a:r>
            <a:endParaRPr/>
          </a:p>
          <a:p>
            <a:pPr indent="0" lvl="1" marL="457200" marR="0" rtl="0" algn="l">
              <a:lnSpc>
                <a:spcPct val="60000"/>
              </a:lnSpc>
              <a:spcBef>
                <a:spcPts val="518"/>
              </a:spcBef>
              <a:spcAft>
                <a:spcPts val="0"/>
              </a:spcAft>
              <a:buClr>
                <a:schemeClr val="dk1"/>
              </a:buClr>
              <a:buFont typeface="Arial"/>
              <a:buNone/>
            </a:pPr>
            <a:r>
              <a:t/>
            </a:r>
            <a:endParaRPr b="0" i="0" sz="2590" u="none" cap="none" strike="noStrike">
              <a:solidFill>
                <a:schemeClr val="dk1"/>
              </a:solidFill>
              <a:latin typeface="Cabin"/>
              <a:ea typeface="Cabin"/>
              <a:cs typeface="Cabin"/>
              <a:sym typeface="Cabin"/>
            </a:endParaRPr>
          </a:p>
          <a:p>
            <a:pPr indent="-342900" lvl="0" marL="342900" marR="0" rtl="0" algn="l">
              <a:lnSpc>
                <a:spcPct val="60000"/>
              </a:lnSpc>
              <a:spcBef>
                <a:spcPts val="592"/>
              </a:spcBef>
              <a:spcAft>
                <a:spcPts val="0"/>
              </a:spcAft>
              <a:buClr>
                <a:srgbClr val="CC0000"/>
              </a:buClr>
              <a:buSzPts val="2161"/>
              <a:buFont typeface="Arial"/>
              <a:buChar char="•"/>
            </a:pPr>
            <a:r>
              <a:rPr b="0" i="1" lang="en-US" sz="2960" u="none" cap="none" strike="noStrike">
                <a:solidFill>
                  <a:srgbClr val="CC0000"/>
                </a:solidFill>
                <a:latin typeface="Cabin"/>
                <a:ea typeface="Cabin"/>
                <a:cs typeface="Cabin"/>
                <a:sym typeface="Cabin"/>
              </a:rPr>
              <a:t>network:</a:t>
            </a:r>
            <a:r>
              <a:rPr b="0" i="0" lang="en-US" sz="2960" u="none" cap="none" strike="noStrike">
                <a:solidFill>
                  <a:schemeClr val="dk1"/>
                </a:solidFill>
                <a:latin typeface="Cabin"/>
                <a:ea typeface="Cabin"/>
                <a:cs typeface="Cabin"/>
                <a:sym typeface="Cabin"/>
              </a:rPr>
              <a:t> routing of datagrams</a:t>
            </a:r>
            <a:endParaRPr/>
          </a:p>
          <a:p>
            <a:pPr indent="0" lvl="0" marL="0" marR="0" rtl="0" algn="l">
              <a:lnSpc>
                <a:spcPct val="60000"/>
              </a:lnSpc>
              <a:spcBef>
                <a:spcPts val="592"/>
              </a:spcBef>
              <a:spcAft>
                <a:spcPts val="0"/>
              </a:spcAft>
              <a:buClr>
                <a:srgbClr val="CC0000"/>
              </a:buClr>
              <a:buFont typeface="Arial"/>
              <a:buNone/>
            </a:pPr>
            <a:r>
              <a:rPr b="0" i="0" lang="en-US" sz="2960" u="none" cap="none" strike="noStrike">
                <a:solidFill>
                  <a:schemeClr val="dk1"/>
                </a:solidFill>
                <a:latin typeface="Cabin"/>
                <a:ea typeface="Cabin"/>
                <a:cs typeface="Cabin"/>
                <a:sym typeface="Cabin"/>
              </a:rPr>
              <a:t>	from source to destination</a:t>
            </a:r>
            <a:endParaRPr/>
          </a:p>
          <a:p>
            <a:pPr indent="-285750" lvl="1" marL="742950" marR="0" rtl="0" algn="l">
              <a:lnSpc>
                <a:spcPct val="60000"/>
              </a:lnSpc>
              <a:spcBef>
                <a:spcPts val="518"/>
              </a:spcBef>
              <a:spcAft>
                <a:spcPts val="0"/>
              </a:spcAft>
              <a:buClr>
                <a:schemeClr val="dk1"/>
              </a:buClr>
              <a:buSzPts val="2570"/>
              <a:buFont typeface="Arial"/>
              <a:buChar char="–"/>
            </a:pPr>
            <a:r>
              <a:rPr b="0" i="0" lang="en-US" sz="2590" u="none" cap="none" strike="noStrike">
                <a:solidFill>
                  <a:schemeClr val="dk1"/>
                </a:solidFill>
                <a:latin typeface="Cabin"/>
                <a:ea typeface="Cabin"/>
                <a:cs typeface="Cabin"/>
                <a:sym typeface="Cabin"/>
              </a:rPr>
              <a:t>IP, routing protocols</a:t>
            </a:r>
            <a:endParaRPr/>
          </a:p>
          <a:p>
            <a:pPr indent="0" lvl="1" marL="457200" marR="0" rtl="0" algn="l">
              <a:lnSpc>
                <a:spcPct val="60000"/>
              </a:lnSpc>
              <a:spcBef>
                <a:spcPts val="518"/>
              </a:spcBef>
              <a:spcAft>
                <a:spcPts val="0"/>
              </a:spcAft>
              <a:buClr>
                <a:schemeClr val="dk1"/>
              </a:buClr>
              <a:buFont typeface="Arial"/>
              <a:buNone/>
            </a:pPr>
            <a:r>
              <a:t/>
            </a:r>
            <a:endParaRPr b="0" i="0" sz="2590" u="none" cap="none" strike="noStrike">
              <a:solidFill>
                <a:schemeClr val="dk1"/>
              </a:solidFill>
              <a:latin typeface="Cabin"/>
              <a:ea typeface="Cabin"/>
              <a:cs typeface="Cabin"/>
              <a:sym typeface="Cabin"/>
            </a:endParaRPr>
          </a:p>
          <a:p>
            <a:pPr indent="-342900" lvl="0" marL="342900" marR="0" rtl="0" algn="l">
              <a:lnSpc>
                <a:spcPct val="60000"/>
              </a:lnSpc>
              <a:spcBef>
                <a:spcPts val="592"/>
              </a:spcBef>
              <a:spcAft>
                <a:spcPts val="0"/>
              </a:spcAft>
              <a:buClr>
                <a:srgbClr val="CC0000"/>
              </a:buClr>
              <a:buSzPts val="2161"/>
              <a:buFont typeface="Arial"/>
              <a:buChar char="•"/>
            </a:pPr>
            <a:r>
              <a:rPr b="0" i="1" lang="en-US" sz="2960" u="none" cap="none" strike="noStrike">
                <a:solidFill>
                  <a:srgbClr val="CC0000"/>
                </a:solidFill>
                <a:latin typeface="Cabin"/>
                <a:ea typeface="Cabin"/>
                <a:cs typeface="Cabin"/>
                <a:sym typeface="Cabin"/>
              </a:rPr>
              <a:t>link:</a:t>
            </a:r>
            <a:r>
              <a:rPr b="0" i="0" lang="en-US" sz="2960" u="none" cap="none" strike="noStrike">
                <a:solidFill>
                  <a:schemeClr val="dk1"/>
                </a:solidFill>
                <a:latin typeface="Cabin"/>
                <a:ea typeface="Cabin"/>
                <a:cs typeface="Cabin"/>
                <a:sym typeface="Cabin"/>
              </a:rPr>
              <a:t> data transfer between neighboring  network elements</a:t>
            </a:r>
            <a:endParaRPr/>
          </a:p>
          <a:p>
            <a:pPr indent="-285750" lvl="1" marL="742950" marR="0" rtl="0" algn="l">
              <a:lnSpc>
                <a:spcPct val="60000"/>
              </a:lnSpc>
              <a:spcBef>
                <a:spcPts val="518"/>
              </a:spcBef>
              <a:spcAft>
                <a:spcPts val="0"/>
              </a:spcAft>
              <a:buClr>
                <a:schemeClr val="dk1"/>
              </a:buClr>
              <a:buSzPts val="2570"/>
              <a:buFont typeface="Arial"/>
              <a:buChar char="–"/>
            </a:pPr>
            <a:r>
              <a:rPr b="0" i="0" lang="en-US" sz="2590" u="none" cap="none" strike="noStrike">
                <a:solidFill>
                  <a:schemeClr val="dk1"/>
                </a:solidFill>
                <a:latin typeface="Cabin"/>
                <a:ea typeface="Cabin"/>
                <a:cs typeface="Cabin"/>
                <a:sym typeface="Cabin"/>
              </a:rPr>
              <a:t>Ethernet, 802.111 (WiFi), PPP</a:t>
            </a:r>
            <a:endParaRPr/>
          </a:p>
          <a:p>
            <a:pPr indent="-122549" lvl="1" marL="742950" marR="0" rtl="0" algn="l">
              <a:lnSpc>
                <a:spcPct val="60000"/>
              </a:lnSpc>
              <a:spcBef>
                <a:spcPts val="518"/>
              </a:spcBef>
              <a:spcAft>
                <a:spcPts val="0"/>
              </a:spcAft>
              <a:buClr>
                <a:schemeClr val="dk1"/>
              </a:buClr>
              <a:buSzPts val="2570"/>
              <a:buFont typeface="Arial"/>
              <a:buNone/>
            </a:pPr>
            <a:r>
              <a:t/>
            </a:r>
            <a:endParaRPr b="0" i="0" sz="2590" u="none" cap="none" strike="noStrike">
              <a:solidFill>
                <a:schemeClr val="dk1"/>
              </a:solidFill>
              <a:latin typeface="Cabin"/>
              <a:ea typeface="Cabin"/>
              <a:cs typeface="Cabin"/>
              <a:sym typeface="Cabin"/>
            </a:endParaRPr>
          </a:p>
          <a:p>
            <a:pPr indent="-342900" lvl="0" marL="342900" marR="0" rtl="0" algn="l">
              <a:lnSpc>
                <a:spcPct val="60000"/>
              </a:lnSpc>
              <a:spcBef>
                <a:spcPts val="592"/>
              </a:spcBef>
              <a:spcAft>
                <a:spcPts val="0"/>
              </a:spcAft>
              <a:buClr>
                <a:srgbClr val="CC0000"/>
              </a:buClr>
              <a:buSzPts val="2161"/>
              <a:buFont typeface="Arial"/>
              <a:buChar char="•"/>
            </a:pPr>
            <a:r>
              <a:rPr b="0" i="1" lang="en-US" sz="2960" u="none" cap="none" strike="noStrike">
                <a:solidFill>
                  <a:srgbClr val="CC0000"/>
                </a:solidFill>
                <a:latin typeface="Cabin"/>
                <a:ea typeface="Cabin"/>
                <a:cs typeface="Cabin"/>
                <a:sym typeface="Cabin"/>
              </a:rPr>
              <a:t>physical:</a:t>
            </a:r>
            <a:r>
              <a:rPr b="0" i="0" lang="en-US" sz="2960" u="none" cap="none" strike="noStrike">
                <a:solidFill>
                  <a:schemeClr val="dk1"/>
                </a:solidFill>
                <a:latin typeface="Cabin"/>
                <a:ea typeface="Cabin"/>
                <a:cs typeface="Cabin"/>
                <a:sym typeface="Cabin"/>
              </a:rPr>
              <a:t> bits “on the wire” (or in the air)</a:t>
            </a:r>
            <a:endParaRPr/>
          </a:p>
          <a:p>
            <a:pPr indent="-342900" lvl="0" marL="342900" marR="0" rtl="0" algn="l">
              <a:lnSpc>
                <a:spcPct val="60000"/>
              </a:lnSpc>
              <a:spcBef>
                <a:spcPts val="592"/>
              </a:spcBef>
              <a:spcAft>
                <a:spcPts val="0"/>
              </a:spcAft>
              <a:buClr>
                <a:schemeClr val="dk1"/>
              </a:buClr>
              <a:buFont typeface="Arial"/>
              <a:buNone/>
            </a:pPr>
            <a:r>
              <a:t/>
            </a:r>
            <a:endParaRPr b="0" i="0" sz="2960" u="none" cap="none" strike="noStrike">
              <a:solidFill>
                <a:schemeClr val="dk1"/>
              </a:solidFill>
              <a:latin typeface="Cabin"/>
              <a:ea typeface="Cabin"/>
              <a:cs typeface="Cabin"/>
              <a:sym typeface="Cabin"/>
            </a:endParaRPr>
          </a:p>
        </p:txBody>
      </p:sp>
      <p:sp>
        <p:nvSpPr>
          <p:cNvPr id="673" name="Google Shape;673;p25"/>
          <p:cNvSpPr/>
          <p:nvPr/>
        </p:nvSpPr>
        <p:spPr>
          <a:xfrm>
            <a:off x="6457950" y="1824038"/>
            <a:ext cx="1892300" cy="3530598"/>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74" name="Google Shape;674;p25"/>
          <p:cNvSpPr txBox="1"/>
          <p:nvPr/>
        </p:nvSpPr>
        <p:spPr>
          <a:xfrm>
            <a:off x="6562725" y="1920875"/>
            <a:ext cx="1644649" cy="337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application</a:t>
            </a:r>
            <a:endParaRPr/>
          </a:p>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transport</a:t>
            </a:r>
            <a:endParaRPr/>
          </a:p>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network</a:t>
            </a:r>
            <a:endParaRPr/>
          </a:p>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link</a:t>
            </a:r>
            <a:endParaRPr/>
          </a:p>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physical</a:t>
            </a:r>
            <a:endParaRPr/>
          </a:p>
        </p:txBody>
      </p:sp>
      <p:cxnSp>
        <p:nvCxnSpPr>
          <p:cNvPr id="675" name="Google Shape;675;p25"/>
          <p:cNvCxnSpPr/>
          <p:nvPr/>
        </p:nvCxnSpPr>
        <p:spPr>
          <a:xfrm>
            <a:off x="6451600" y="2516188"/>
            <a:ext cx="1885950" cy="0"/>
          </a:xfrm>
          <a:prstGeom prst="straightConnector1">
            <a:avLst/>
          </a:prstGeom>
          <a:noFill/>
          <a:ln cap="flat" cmpd="sng" w="38100">
            <a:solidFill>
              <a:schemeClr val="dk1"/>
            </a:solidFill>
            <a:prstDash val="solid"/>
            <a:round/>
            <a:headEnd len="sm" w="sm" type="none"/>
            <a:tailEnd len="sm" w="sm" type="none"/>
          </a:ln>
        </p:spPr>
      </p:cxnSp>
      <p:cxnSp>
        <p:nvCxnSpPr>
          <p:cNvPr id="676" name="Google Shape;676;p25"/>
          <p:cNvCxnSpPr/>
          <p:nvPr/>
        </p:nvCxnSpPr>
        <p:spPr>
          <a:xfrm>
            <a:off x="6451600" y="3221038"/>
            <a:ext cx="1885950" cy="0"/>
          </a:xfrm>
          <a:prstGeom prst="straightConnector1">
            <a:avLst/>
          </a:prstGeom>
          <a:noFill/>
          <a:ln cap="flat" cmpd="sng" w="38100">
            <a:solidFill>
              <a:schemeClr val="dk1"/>
            </a:solidFill>
            <a:prstDash val="solid"/>
            <a:round/>
            <a:headEnd len="sm" w="sm" type="none"/>
            <a:tailEnd len="sm" w="sm" type="none"/>
          </a:ln>
        </p:spPr>
      </p:cxnSp>
      <p:cxnSp>
        <p:nvCxnSpPr>
          <p:cNvPr id="677" name="Google Shape;677;p25"/>
          <p:cNvCxnSpPr/>
          <p:nvPr/>
        </p:nvCxnSpPr>
        <p:spPr>
          <a:xfrm>
            <a:off x="6451600" y="3932237"/>
            <a:ext cx="1885950" cy="0"/>
          </a:xfrm>
          <a:prstGeom prst="straightConnector1">
            <a:avLst/>
          </a:prstGeom>
          <a:noFill/>
          <a:ln cap="flat" cmpd="sng" w="38100">
            <a:solidFill>
              <a:schemeClr val="dk1"/>
            </a:solidFill>
            <a:prstDash val="solid"/>
            <a:round/>
            <a:headEnd len="sm" w="sm" type="none"/>
            <a:tailEnd len="sm" w="sm" type="none"/>
          </a:ln>
        </p:spPr>
      </p:cxnSp>
      <p:cxnSp>
        <p:nvCxnSpPr>
          <p:cNvPr id="678" name="Google Shape;678;p25"/>
          <p:cNvCxnSpPr/>
          <p:nvPr/>
        </p:nvCxnSpPr>
        <p:spPr>
          <a:xfrm>
            <a:off x="6451600" y="4643437"/>
            <a:ext cx="1885950" cy="0"/>
          </a:xfrm>
          <a:prstGeom prst="straightConnector1">
            <a:avLst/>
          </a:prstGeom>
          <a:noFill/>
          <a:ln cap="flat" cmpd="sng" w="38100">
            <a:solidFill>
              <a:schemeClr val="dk1"/>
            </a:solidFill>
            <a:prstDash val="solid"/>
            <a:round/>
            <a:headEnd len="sm" w="sm" type="none"/>
            <a:tailEnd len="sm" w="sm" type="none"/>
          </a:ln>
        </p:spPr>
      </p:cxnSp>
      <p:sp>
        <p:nvSpPr>
          <p:cNvPr id="679" name="Google Shape;679;p25"/>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1-</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686" name="Google Shape;686;p26"/>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687" name="Google Shape;687;p26"/>
          <p:cNvPicPr preferRelativeResize="0"/>
          <p:nvPr/>
        </p:nvPicPr>
        <p:blipFill rotWithShape="1">
          <a:blip r:embed="rId3">
            <a:alphaModFix/>
          </a:blip>
          <a:srcRect b="0" l="0" r="0" t="0"/>
          <a:stretch/>
        </p:blipFill>
        <p:spPr>
          <a:xfrm>
            <a:off x="2362995" y="1108653"/>
            <a:ext cx="4570410" cy="173037"/>
          </a:xfrm>
          <a:prstGeom prst="rect">
            <a:avLst/>
          </a:prstGeom>
          <a:noFill/>
          <a:ln>
            <a:noFill/>
          </a:ln>
        </p:spPr>
      </p:pic>
      <p:sp>
        <p:nvSpPr>
          <p:cNvPr id="688" name="Google Shape;688;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Some network apps</a:t>
            </a:r>
            <a:endParaRPr/>
          </a:p>
        </p:txBody>
      </p:sp>
      <p:sp>
        <p:nvSpPr>
          <p:cNvPr id="689" name="Google Shape;689;p26"/>
          <p:cNvSpPr txBox="1"/>
          <p:nvPr>
            <p:ph idx="1" type="body"/>
          </p:nvPr>
        </p:nvSpPr>
        <p:spPr>
          <a:xfrm>
            <a:off x="457200" y="1600200"/>
            <a:ext cx="4038598"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e-mail</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web</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text messaging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remote login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P2P file sharing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multi-user network games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streaming stored video (YouTube, Hulu, Netflix) </a:t>
            </a:r>
            <a:endParaRPr/>
          </a:p>
          <a:p>
            <a:pPr indent="-342900" lvl="0" marL="342900" marR="0" rtl="0" algn="l">
              <a:lnSpc>
                <a:spcPct val="100000"/>
              </a:lnSpc>
              <a:spcBef>
                <a:spcPts val="480"/>
              </a:spcBef>
              <a:spcAft>
                <a:spcPts val="0"/>
              </a:spcAft>
              <a:buClr>
                <a:schemeClr val="dk1"/>
              </a:buClr>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Font typeface="Noto Sans Symbols"/>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Font typeface="Noto Sans Symbols"/>
              <a:buNone/>
            </a:pPr>
            <a:r>
              <a:t/>
            </a:r>
            <a:endParaRPr b="0" i="0" sz="2400" u="none" cap="none" strike="noStrike">
              <a:solidFill>
                <a:schemeClr val="dk1"/>
              </a:solidFill>
              <a:latin typeface="Cabin"/>
              <a:ea typeface="Cabin"/>
              <a:cs typeface="Cabin"/>
              <a:sym typeface="Cabin"/>
            </a:endParaRPr>
          </a:p>
        </p:txBody>
      </p:sp>
      <p:sp>
        <p:nvSpPr>
          <p:cNvPr id="690" name="Google Shape;690;p26"/>
          <p:cNvSpPr txBox="1"/>
          <p:nvPr>
            <p:ph idx="2" type="body"/>
          </p:nvPr>
        </p:nvSpPr>
        <p:spPr>
          <a:xfrm>
            <a:off x="4648200" y="1600200"/>
            <a:ext cx="4038598"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voice over IP (e.g., Skype)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real-time video conferencing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social networking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search</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697" name="Google Shape;697;p27"/>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grpSp>
        <p:nvGrpSpPr>
          <p:cNvPr id="698" name="Google Shape;698;p27"/>
          <p:cNvGrpSpPr/>
          <p:nvPr/>
        </p:nvGrpSpPr>
        <p:grpSpPr>
          <a:xfrm>
            <a:off x="542925" y="1492249"/>
            <a:ext cx="3536946" cy="4546600"/>
            <a:chOff x="3277" y="972"/>
            <a:chExt cx="2226" cy="2863"/>
          </a:xfrm>
        </p:grpSpPr>
        <p:sp>
          <p:nvSpPr>
            <p:cNvPr id="699" name="Google Shape;699;p27"/>
            <p:cNvSpPr/>
            <p:nvPr/>
          </p:nvSpPr>
          <p:spPr>
            <a:xfrm>
              <a:off x="3277" y="1077"/>
              <a:ext cx="1092" cy="674"/>
            </a:xfrm>
            <a:custGeom>
              <a:rect b="b" l="l" r="r" t="t"/>
              <a:pathLst>
                <a:path extrusionOk="0" h="120000" w="120000">
                  <a:moveTo>
                    <a:pt x="75057" y="1955"/>
                  </a:moveTo>
                  <a:cubicBezTo>
                    <a:pt x="67644" y="3377"/>
                    <a:pt x="53745" y="5866"/>
                    <a:pt x="45173" y="9422"/>
                  </a:cubicBezTo>
                  <a:cubicBezTo>
                    <a:pt x="36602" y="12977"/>
                    <a:pt x="28494" y="17777"/>
                    <a:pt x="23861" y="22933"/>
                  </a:cubicBezTo>
                  <a:cubicBezTo>
                    <a:pt x="19227" y="28088"/>
                    <a:pt x="21196" y="35733"/>
                    <a:pt x="17606" y="40711"/>
                  </a:cubicBezTo>
                  <a:cubicBezTo>
                    <a:pt x="14015" y="45688"/>
                    <a:pt x="5096" y="46044"/>
                    <a:pt x="2548" y="52800"/>
                  </a:cubicBezTo>
                  <a:cubicBezTo>
                    <a:pt x="0" y="59555"/>
                    <a:pt x="0" y="75911"/>
                    <a:pt x="2084" y="81600"/>
                  </a:cubicBezTo>
                  <a:cubicBezTo>
                    <a:pt x="4169" y="87288"/>
                    <a:pt x="6833" y="86044"/>
                    <a:pt x="15289" y="86933"/>
                  </a:cubicBezTo>
                  <a:cubicBezTo>
                    <a:pt x="23745" y="87822"/>
                    <a:pt x="44015" y="84977"/>
                    <a:pt x="53050" y="86933"/>
                  </a:cubicBezTo>
                  <a:cubicBezTo>
                    <a:pt x="62084" y="88888"/>
                    <a:pt x="63590" y="93688"/>
                    <a:pt x="69266" y="98666"/>
                  </a:cubicBezTo>
                  <a:cubicBezTo>
                    <a:pt x="74942" y="103644"/>
                    <a:pt x="81891" y="113600"/>
                    <a:pt x="87104" y="116800"/>
                  </a:cubicBezTo>
                  <a:cubicBezTo>
                    <a:pt x="92316" y="120000"/>
                    <a:pt x="96949" y="119111"/>
                    <a:pt x="100772" y="117511"/>
                  </a:cubicBezTo>
                  <a:cubicBezTo>
                    <a:pt x="104594" y="115911"/>
                    <a:pt x="107953" y="113600"/>
                    <a:pt x="110270" y="107200"/>
                  </a:cubicBezTo>
                  <a:cubicBezTo>
                    <a:pt x="112586" y="100800"/>
                    <a:pt x="113629" y="88355"/>
                    <a:pt x="114903" y="79111"/>
                  </a:cubicBezTo>
                  <a:cubicBezTo>
                    <a:pt x="116177" y="69866"/>
                    <a:pt x="117335" y="61688"/>
                    <a:pt x="117915" y="51733"/>
                  </a:cubicBezTo>
                  <a:cubicBezTo>
                    <a:pt x="118494" y="41777"/>
                    <a:pt x="120000" y="27200"/>
                    <a:pt x="118378" y="19022"/>
                  </a:cubicBezTo>
                  <a:cubicBezTo>
                    <a:pt x="116756" y="10844"/>
                    <a:pt x="112934" y="6044"/>
                    <a:pt x="108185" y="3022"/>
                  </a:cubicBezTo>
                  <a:cubicBezTo>
                    <a:pt x="103436" y="0"/>
                    <a:pt x="95444" y="711"/>
                    <a:pt x="89884" y="533"/>
                  </a:cubicBezTo>
                  <a:cubicBezTo>
                    <a:pt x="84324" y="355"/>
                    <a:pt x="82471" y="533"/>
                    <a:pt x="75057" y="1955"/>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700" name="Google Shape;700;p27"/>
            <p:cNvGrpSpPr/>
            <p:nvPr/>
          </p:nvGrpSpPr>
          <p:grpSpPr>
            <a:xfrm>
              <a:off x="3381" y="1918"/>
              <a:ext cx="917" cy="586"/>
              <a:chOff x="2887" y="1629"/>
              <a:chExt cx="979" cy="742"/>
            </a:xfrm>
          </p:grpSpPr>
          <p:sp>
            <p:nvSpPr>
              <p:cNvPr id="701" name="Google Shape;701;p27"/>
              <p:cNvSpPr/>
              <p:nvPr/>
            </p:nvSpPr>
            <p:spPr>
              <a:xfrm>
                <a:off x="3045" y="1839"/>
                <a:ext cx="662" cy="53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02" name="Google Shape;702;p27"/>
              <p:cNvSpPr/>
              <p:nvPr/>
            </p:nvSpPr>
            <p:spPr>
              <a:xfrm>
                <a:off x="2887" y="1629"/>
                <a:ext cx="979" cy="251"/>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00CCFF"/>
                  </a:solidFill>
                  <a:latin typeface="Calibri"/>
                  <a:ea typeface="Calibri"/>
                  <a:cs typeface="Calibri"/>
                  <a:sym typeface="Calibri"/>
                </a:endParaRPr>
              </a:p>
            </p:txBody>
          </p:sp>
        </p:grpSp>
        <p:sp>
          <p:nvSpPr>
            <p:cNvPr id="703" name="Google Shape;703;p27"/>
            <p:cNvSpPr/>
            <p:nvPr/>
          </p:nvSpPr>
          <p:spPr>
            <a:xfrm>
              <a:off x="3379" y="2787"/>
              <a:ext cx="2030" cy="1048"/>
            </a:xfrm>
            <a:custGeom>
              <a:rect b="b" l="l" r="r" t="t"/>
              <a:pathLst>
                <a:path extrusionOk="0" h="120000" w="120000">
                  <a:moveTo>
                    <a:pt x="61653" y="2974"/>
                  </a:moveTo>
                  <a:cubicBezTo>
                    <a:pt x="56633" y="5147"/>
                    <a:pt x="54566" y="13498"/>
                    <a:pt x="50019" y="14299"/>
                  </a:cubicBezTo>
                  <a:cubicBezTo>
                    <a:pt x="45472" y="15100"/>
                    <a:pt x="41161" y="6978"/>
                    <a:pt x="34251" y="7778"/>
                  </a:cubicBezTo>
                  <a:cubicBezTo>
                    <a:pt x="27342" y="8579"/>
                    <a:pt x="13700" y="13612"/>
                    <a:pt x="8444" y="19447"/>
                  </a:cubicBezTo>
                  <a:cubicBezTo>
                    <a:pt x="3188" y="25281"/>
                    <a:pt x="3838" y="33060"/>
                    <a:pt x="2834" y="42783"/>
                  </a:cubicBezTo>
                  <a:cubicBezTo>
                    <a:pt x="1830" y="52507"/>
                    <a:pt x="0" y="70695"/>
                    <a:pt x="2421" y="77788"/>
                  </a:cubicBezTo>
                  <a:cubicBezTo>
                    <a:pt x="4842" y="84880"/>
                    <a:pt x="11279" y="81105"/>
                    <a:pt x="17362" y="85109"/>
                  </a:cubicBezTo>
                  <a:cubicBezTo>
                    <a:pt x="23444" y="89113"/>
                    <a:pt x="31122" y="97121"/>
                    <a:pt x="38976" y="102154"/>
                  </a:cubicBezTo>
                  <a:cubicBezTo>
                    <a:pt x="46830" y="107302"/>
                    <a:pt x="55748" y="113365"/>
                    <a:pt x="64251" y="115996"/>
                  </a:cubicBezTo>
                  <a:cubicBezTo>
                    <a:pt x="72755" y="118512"/>
                    <a:pt x="82736" y="120000"/>
                    <a:pt x="90059" y="117940"/>
                  </a:cubicBezTo>
                  <a:cubicBezTo>
                    <a:pt x="97381" y="115767"/>
                    <a:pt x="103287" y="109818"/>
                    <a:pt x="108129" y="103755"/>
                  </a:cubicBezTo>
                  <a:cubicBezTo>
                    <a:pt x="112972" y="97807"/>
                    <a:pt x="117992" y="94261"/>
                    <a:pt x="118996" y="81677"/>
                  </a:cubicBezTo>
                  <a:cubicBezTo>
                    <a:pt x="120000" y="69094"/>
                    <a:pt x="117519" y="40038"/>
                    <a:pt x="114035" y="28713"/>
                  </a:cubicBezTo>
                  <a:cubicBezTo>
                    <a:pt x="110551" y="17273"/>
                    <a:pt x="103582" y="17502"/>
                    <a:pt x="97913" y="13040"/>
                  </a:cubicBezTo>
                  <a:cubicBezTo>
                    <a:pt x="92244" y="8693"/>
                    <a:pt x="86043" y="3431"/>
                    <a:pt x="80019" y="1715"/>
                  </a:cubicBezTo>
                  <a:cubicBezTo>
                    <a:pt x="73996" y="0"/>
                    <a:pt x="66673" y="915"/>
                    <a:pt x="61653" y="2974"/>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cxnSp>
          <p:nvCxnSpPr>
            <p:cNvPr id="704" name="Google Shape;704;p27"/>
            <p:cNvCxnSpPr/>
            <p:nvPr/>
          </p:nvCxnSpPr>
          <p:spPr>
            <a:xfrm flipH="1" rot="5400000">
              <a:off x="4915" y="3313"/>
              <a:ext cx="285" cy="11"/>
            </a:xfrm>
            <a:prstGeom prst="straightConnector1">
              <a:avLst/>
            </a:prstGeom>
            <a:noFill/>
            <a:ln cap="flat" cmpd="sng" w="12700">
              <a:solidFill>
                <a:schemeClr val="lt2"/>
              </a:solidFill>
              <a:prstDash val="solid"/>
              <a:round/>
              <a:headEnd len="sm" w="sm" type="none"/>
              <a:tailEnd len="sm" w="sm" type="none"/>
            </a:ln>
          </p:spPr>
        </p:cxnSp>
        <p:cxnSp>
          <p:nvCxnSpPr>
            <p:cNvPr id="705" name="Google Shape;705;p27"/>
            <p:cNvCxnSpPr/>
            <p:nvPr/>
          </p:nvCxnSpPr>
          <p:spPr>
            <a:xfrm rot="10800000">
              <a:off x="5034" y="3427"/>
              <a:ext cx="0" cy="54"/>
            </a:xfrm>
            <a:prstGeom prst="straightConnector1">
              <a:avLst/>
            </a:prstGeom>
            <a:noFill/>
            <a:ln cap="flat" cmpd="sng" w="12700">
              <a:solidFill>
                <a:schemeClr val="lt2"/>
              </a:solidFill>
              <a:prstDash val="solid"/>
              <a:round/>
              <a:headEnd len="sm" w="sm" type="none"/>
              <a:tailEnd len="sm" w="sm" type="none"/>
            </a:ln>
          </p:spPr>
        </p:cxnSp>
        <p:cxnSp>
          <p:nvCxnSpPr>
            <p:cNvPr id="706" name="Google Shape;706;p27"/>
            <p:cNvCxnSpPr/>
            <p:nvPr/>
          </p:nvCxnSpPr>
          <p:spPr>
            <a:xfrm flipH="1" rot="-5400000">
              <a:off x="5116" y="3190"/>
              <a:ext cx="94" cy="44"/>
            </a:xfrm>
            <a:prstGeom prst="straightConnector1">
              <a:avLst/>
            </a:prstGeom>
            <a:noFill/>
            <a:ln cap="flat" cmpd="sng" w="12700">
              <a:solidFill>
                <a:schemeClr val="lt2"/>
              </a:solidFill>
              <a:prstDash val="solid"/>
              <a:round/>
              <a:headEnd len="sm" w="sm" type="none"/>
              <a:tailEnd len="sm" w="sm" type="none"/>
            </a:ln>
          </p:spPr>
        </p:cxnSp>
        <p:cxnSp>
          <p:nvCxnSpPr>
            <p:cNvPr id="707" name="Google Shape;707;p27"/>
            <p:cNvCxnSpPr/>
            <p:nvPr/>
          </p:nvCxnSpPr>
          <p:spPr>
            <a:xfrm>
              <a:off x="3843" y="3009"/>
              <a:ext cx="92" cy="107"/>
            </a:xfrm>
            <a:prstGeom prst="straightConnector1">
              <a:avLst/>
            </a:prstGeom>
            <a:noFill/>
            <a:ln cap="flat" cmpd="sng" w="9525">
              <a:solidFill>
                <a:schemeClr val="lt2"/>
              </a:solidFill>
              <a:prstDash val="solid"/>
              <a:round/>
              <a:headEnd len="sm" w="sm" type="none"/>
              <a:tailEnd len="sm" w="sm" type="none"/>
            </a:ln>
          </p:spPr>
        </p:cxnSp>
        <p:cxnSp>
          <p:nvCxnSpPr>
            <p:cNvPr id="708" name="Google Shape;708;p27"/>
            <p:cNvCxnSpPr/>
            <p:nvPr/>
          </p:nvCxnSpPr>
          <p:spPr>
            <a:xfrm flipH="1" rot="10800000">
              <a:off x="3679" y="3149"/>
              <a:ext cx="261" cy="71"/>
            </a:xfrm>
            <a:prstGeom prst="straightConnector1">
              <a:avLst/>
            </a:prstGeom>
            <a:noFill/>
            <a:ln cap="flat" cmpd="sng" w="9525">
              <a:solidFill>
                <a:schemeClr val="lt2"/>
              </a:solidFill>
              <a:prstDash val="solid"/>
              <a:round/>
              <a:headEnd len="sm" w="sm" type="none"/>
              <a:tailEnd len="sm" w="sm" type="none"/>
            </a:ln>
          </p:spPr>
        </p:cxnSp>
        <p:cxnSp>
          <p:nvCxnSpPr>
            <p:cNvPr id="709" name="Google Shape;709;p27"/>
            <p:cNvCxnSpPr/>
            <p:nvPr/>
          </p:nvCxnSpPr>
          <p:spPr>
            <a:xfrm flipH="1">
              <a:off x="3947" y="3209"/>
              <a:ext cx="98" cy="112"/>
            </a:xfrm>
            <a:prstGeom prst="straightConnector1">
              <a:avLst/>
            </a:prstGeom>
            <a:noFill/>
            <a:ln cap="flat" cmpd="sng" w="9525">
              <a:solidFill>
                <a:schemeClr val="lt2"/>
              </a:solidFill>
              <a:prstDash val="solid"/>
              <a:round/>
              <a:headEnd len="sm" w="sm" type="none"/>
              <a:tailEnd len="sm" w="sm" type="none"/>
            </a:ln>
          </p:spPr>
        </p:cxnSp>
        <p:cxnSp>
          <p:nvCxnSpPr>
            <p:cNvPr id="710" name="Google Shape;710;p27"/>
            <p:cNvCxnSpPr/>
            <p:nvPr/>
          </p:nvCxnSpPr>
          <p:spPr>
            <a:xfrm rot="10800000">
              <a:off x="4132" y="3213"/>
              <a:ext cx="65" cy="109"/>
            </a:xfrm>
            <a:prstGeom prst="straightConnector1">
              <a:avLst/>
            </a:prstGeom>
            <a:noFill/>
            <a:ln cap="flat" cmpd="sng" w="9525">
              <a:solidFill>
                <a:schemeClr val="lt2"/>
              </a:solidFill>
              <a:prstDash val="solid"/>
              <a:round/>
              <a:headEnd len="sm" w="sm" type="none"/>
              <a:tailEnd len="sm" w="sm" type="none"/>
            </a:ln>
          </p:spPr>
        </p:cxnSp>
        <p:cxnSp>
          <p:nvCxnSpPr>
            <p:cNvPr id="711" name="Google Shape;711;p27"/>
            <p:cNvCxnSpPr/>
            <p:nvPr/>
          </p:nvCxnSpPr>
          <p:spPr>
            <a:xfrm>
              <a:off x="4247" y="3185"/>
              <a:ext cx="315" cy="170"/>
            </a:xfrm>
            <a:prstGeom prst="straightConnector1">
              <a:avLst/>
            </a:prstGeom>
            <a:noFill/>
            <a:ln cap="flat" cmpd="sng" w="9525">
              <a:solidFill>
                <a:schemeClr val="lt2"/>
              </a:solidFill>
              <a:prstDash val="solid"/>
              <a:round/>
              <a:headEnd len="sm" w="sm" type="none"/>
              <a:tailEnd len="sm" w="sm" type="none"/>
            </a:ln>
          </p:spPr>
        </p:cxnSp>
        <p:cxnSp>
          <p:nvCxnSpPr>
            <p:cNvPr id="712" name="Google Shape;712;p27"/>
            <p:cNvCxnSpPr/>
            <p:nvPr/>
          </p:nvCxnSpPr>
          <p:spPr>
            <a:xfrm>
              <a:off x="3809" y="2255"/>
              <a:ext cx="146" cy="45"/>
            </a:xfrm>
            <a:prstGeom prst="straightConnector1">
              <a:avLst/>
            </a:prstGeom>
            <a:noFill/>
            <a:ln cap="flat" cmpd="sng" w="9525">
              <a:solidFill>
                <a:schemeClr val="lt2"/>
              </a:solidFill>
              <a:prstDash val="solid"/>
              <a:round/>
              <a:headEnd len="sm" w="sm" type="none"/>
              <a:tailEnd len="sm" w="sm" type="none"/>
            </a:ln>
          </p:spPr>
        </p:cxnSp>
        <p:cxnSp>
          <p:nvCxnSpPr>
            <p:cNvPr id="713" name="Google Shape;713;p27"/>
            <p:cNvCxnSpPr/>
            <p:nvPr/>
          </p:nvCxnSpPr>
          <p:spPr>
            <a:xfrm>
              <a:off x="3711" y="2353"/>
              <a:ext cx="106" cy="0"/>
            </a:xfrm>
            <a:prstGeom prst="straightConnector1">
              <a:avLst/>
            </a:prstGeom>
            <a:noFill/>
            <a:ln cap="flat" cmpd="sng" w="9525">
              <a:solidFill>
                <a:schemeClr val="lt2"/>
              </a:solidFill>
              <a:prstDash val="solid"/>
              <a:round/>
              <a:headEnd len="sm" w="sm" type="none"/>
              <a:tailEnd len="sm" w="sm" type="none"/>
            </a:ln>
          </p:spPr>
        </p:cxnSp>
        <p:grpSp>
          <p:nvGrpSpPr>
            <p:cNvPr id="714" name="Google Shape;714;p27"/>
            <p:cNvGrpSpPr/>
            <p:nvPr/>
          </p:nvGrpSpPr>
          <p:grpSpPr>
            <a:xfrm>
              <a:off x="3534" y="2206"/>
              <a:ext cx="319" cy="220"/>
              <a:chOff x="2967" y="478"/>
              <a:chExt cx="788" cy="625"/>
            </a:xfrm>
          </p:grpSpPr>
          <p:pic>
            <p:nvPicPr>
              <p:cNvPr descr="access_point_stylized_small" id="715" name="Google Shape;715;p27"/>
              <p:cNvPicPr preferRelativeResize="0"/>
              <p:nvPr/>
            </p:nvPicPr>
            <p:blipFill rotWithShape="1">
              <a:blip r:embed="rId3">
                <a:alphaModFix/>
              </a:blip>
              <a:srcRect b="0" l="0" r="0" t="0"/>
              <a:stretch/>
            </p:blipFill>
            <p:spPr>
              <a:xfrm>
                <a:off x="3012" y="559"/>
                <a:ext cx="576" cy="544"/>
              </a:xfrm>
              <a:prstGeom prst="rect">
                <a:avLst/>
              </a:prstGeom>
              <a:noFill/>
              <a:ln>
                <a:noFill/>
              </a:ln>
            </p:spPr>
          </p:pic>
          <p:pic>
            <p:nvPicPr>
              <p:cNvPr descr="antenna_radiation_stylized" id="716" name="Google Shape;716;p27"/>
              <p:cNvPicPr preferRelativeResize="0"/>
              <p:nvPr/>
            </p:nvPicPr>
            <p:blipFill rotWithShape="1">
              <a:blip r:embed="rId4">
                <a:alphaModFix/>
              </a:blip>
              <a:srcRect b="0" l="0" r="0" t="0"/>
              <a:stretch/>
            </p:blipFill>
            <p:spPr>
              <a:xfrm>
                <a:off x="2967" y="478"/>
                <a:ext cx="788" cy="186"/>
              </a:xfrm>
              <a:prstGeom prst="rect">
                <a:avLst/>
              </a:prstGeom>
              <a:noFill/>
              <a:ln>
                <a:noFill/>
              </a:ln>
            </p:spPr>
          </p:pic>
        </p:grpSp>
        <p:sp>
          <p:nvSpPr>
            <p:cNvPr id="717" name="Google Shape;717;p27"/>
            <p:cNvSpPr/>
            <p:nvPr/>
          </p:nvSpPr>
          <p:spPr>
            <a:xfrm>
              <a:off x="4418" y="2222"/>
              <a:ext cx="828" cy="424"/>
            </a:xfrm>
            <a:custGeom>
              <a:rect b="b" l="l" r="r" t="t"/>
              <a:pathLst>
                <a:path extrusionOk="0" h="120000" w="120000">
                  <a:moveTo>
                    <a:pt x="55362" y="8470"/>
                  </a:moveTo>
                  <a:cubicBezTo>
                    <a:pt x="50724" y="8188"/>
                    <a:pt x="59855" y="8470"/>
                    <a:pt x="53623" y="8470"/>
                  </a:cubicBezTo>
                  <a:cubicBezTo>
                    <a:pt x="47391" y="8470"/>
                    <a:pt x="27101" y="4517"/>
                    <a:pt x="18260" y="9035"/>
                  </a:cubicBezTo>
                  <a:cubicBezTo>
                    <a:pt x="9420" y="13552"/>
                    <a:pt x="1739" y="24282"/>
                    <a:pt x="869" y="35576"/>
                  </a:cubicBezTo>
                  <a:cubicBezTo>
                    <a:pt x="0" y="46870"/>
                    <a:pt x="6376" y="65223"/>
                    <a:pt x="13333" y="77364"/>
                  </a:cubicBezTo>
                  <a:cubicBezTo>
                    <a:pt x="20289" y="89505"/>
                    <a:pt x="31449" y="101647"/>
                    <a:pt x="42318" y="108423"/>
                  </a:cubicBezTo>
                  <a:cubicBezTo>
                    <a:pt x="53188" y="115200"/>
                    <a:pt x="68405" y="120000"/>
                    <a:pt x="78260" y="117458"/>
                  </a:cubicBezTo>
                  <a:cubicBezTo>
                    <a:pt x="88115" y="114917"/>
                    <a:pt x="95507" y="104752"/>
                    <a:pt x="101159" y="93176"/>
                  </a:cubicBezTo>
                  <a:cubicBezTo>
                    <a:pt x="106811" y="81600"/>
                    <a:pt x="110144" y="62400"/>
                    <a:pt x="112463" y="48000"/>
                  </a:cubicBezTo>
                  <a:cubicBezTo>
                    <a:pt x="114782" y="33600"/>
                    <a:pt x="120000" y="12423"/>
                    <a:pt x="114782" y="6211"/>
                  </a:cubicBezTo>
                  <a:cubicBezTo>
                    <a:pt x="109565" y="0"/>
                    <a:pt x="91304" y="10447"/>
                    <a:pt x="81159" y="10729"/>
                  </a:cubicBezTo>
                  <a:cubicBezTo>
                    <a:pt x="71014" y="11011"/>
                    <a:pt x="60000" y="8752"/>
                    <a:pt x="55362" y="847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18" name="Google Shape;718;p27"/>
            <p:cNvSpPr/>
            <p:nvPr/>
          </p:nvSpPr>
          <p:spPr>
            <a:xfrm>
              <a:off x="4415" y="1263"/>
              <a:ext cx="1088" cy="708"/>
            </a:xfrm>
            <a:custGeom>
              <a:rect b="b" l="l" r="r" t="t"/>
              <a:pathLst>
                <a:path extrusionOk="0" h="120000" w="120000">
                  <a:moveTo>
                    <a:pt x="66509" y="2614"/>
                  </a:moveTo>
                  <a:cubicBezTo>
                    <a:pt x="56784" y="4183"/>
                    <a:pt x="53803" y="14379"/>
                    <a:pt x="45176" y="18300"/>
                  </a:cubicBezTo>
                  <a:cubicBezTo>
                    <a:pt x="36549" y="22222"/>
                    <a:pt x="22274" y="14640"/>
                    <a:pt x="15058" y="26143"/>
                  </a:cubicBezTo>
                  <a:cubicBezTo>
                    <a:pt x="7843" y="37647"/>
                    <a:pt x="0" y="72941"/>
                    <a:pt x="2196" y="87843"/>
                  </a:cubicBezTo>
                  <a:cubicBezTo>
                    <a:pt x="4392" y="102745"/>
                    <a:pt x="19607" y="112156"/>
                    <a:pt x="28235" y="116078"/>
                  </a:cubicBezTo>
                  <a:cubicBezTo>
                    <a:pt x="36862" y="119999"/>
                    <a:pt x="43764" y="111372"/>
                    <a:pt x="54274" y="111372"/>
                  </a:cubicBezTo>
                  <a:cubicBezTo>
                    <a:pt x="64784" y="111372"/>
                    <a:pt x="82352" y="115816"/>
                    <a:pt x="91607" y="116078"/>
                  </a:cubicBezTo>
                  <a:cubicBezTo>
                    <a:pt x="100862" y="116339"/>
                    <a:pt x="105098" y="116601"/>
                    <a:pt x="109490" y="113464"/>
                  </a:cubicBezTo>
                  <a:cubicBezTo>
                    <a:pt x="113882" y="110326"/>
                    <a:pt x="116549" y="109281"/>
                    <a:pt x="117960" y="97254"/>
                  </a:cubicBezTo>
                  <a:cubicBezTo>
                    <a:pt x="119372" y="85228"/>
                    <a:pt x="120000" y="55947"/>
                    <a:pt x="117647" y="41307"/>
                  </a:cubicBezTo>
                  <a:cubicBezTo>
                    <a:pt x="115294" y="26666"/>
                    <a:pt x="112313" y="15163"/>
                    <a:pt x="103843" y="8888"/>
                  </a:cubicBezTo>
                  <a:cubicBezTo>
                    <a:pt x="95372" y="2614"/>
                    <a:pt x="79215" y="0"/>
                    <a:pt x="66509" y="2614"/>
                  </a:cubicBezTo>
                  <a:close/>
                </a:path>
              </a:pathLst>
            </a:custGeom>
            <a:gradFill>
              <a:gsLst>
                <a:gs pos="0">
                  <a:schemeClr val="folHlink"/>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cxnSp>
          <p:nvCxnSpPr>
            <p:cNvPr id="719" name="Google Shape;719;p27"/>
            <p:cNvCxnSpPr/>
            <p:nvPr/>
          </p:nvCxnSpPr>
          <p:spPr>
            <a:xfrm>
              <a:off x="4659" y="2404"/>
              <a:ext cx="103" cy="74"/>
            </a:xfrm>
            <a:prstGeom prst="straightConnector1">
              <a:avLst/>
            </a:prstGeom>
            <a:noFill/>
            <a:ln cap="flat" cmpd="sng" w="9525">
              <a:solidFill>
                <a:schemeClr val="lt2"/>
              </a:solidFill>
              <a:prstDash val="solid"/>
              <a:round/>
              <a:headEnd len="sm" w="sm" type="none"/>
              <a:tailEnd len="sm" w="sm" type="none"/>
            </a:ln>
          </p:spPr>
        </p:cxnSp>
        <p:cxnSp>
          <p:nvCxnSpPr>
            <p:cNvPr id="720" name="Google Shape;720;p27"/>
            <p:cNvCxnSpPr/>
            <p:nvPr/>
          </p:nvCxnSpPr>
          <p:spPr>
            <a:xfrm>
              <a:off x="4720" y="2354"/>
              <a:ext cx="176" cy="0"/>
            </a:xfrm>
            <a:prstGeom prst="straightConnector1">
              <a:avLst/>
            </a:prstGeom>
            <a:noFill/>
            <a:ln cap="flat" cmpd="sng" w="9525">
              <a:solidFill>
                <a:schemeClr val="lt2"/>
              </a:solidFill>
              <a:prstDash val="solid"/>
              <a:round/>
              <a:headEnd len="sm" w="sm" type="none"/>
              <a:tailEnd len="sm" w="sm" type="none"/>
            </a:ln>
          </p:spPr>
        </p:cxnSp>
        <p:cxnSp>
          <p:nvCxnSpPr>
            <p:cNvPr id="721" name="Google Shape;721;p27"/>
            <p:cNvCxnSpPr/>
            <p:nvPr/>
          </p:nvCxnSpPr>
          <p:spPr>
            <a:xfrm flipH="1" rot="10800000">
              <a:off x="4868" y="2406"/>
              <a:ext cx="85" cy="66"/>
            </a:xfrm>
            <a:prstGeom prst="straightConnector1">
              <a:avLst/>
            </a:prstGeom>
            <a:noFill/>
            <a:ln cap="flat" cmpd="sng" w="9525">
              <a:solidFill>
                <a:schemeClr val="lt2"/>
              </a:solidFill>
              <a:prstDash val="solid"/>
              <a:round/>
              <a:headEnd len="sm" w="sm" type="none"/>
              <a:tailEnd len="sm" w="sm" type="none"/>
            </a:ln>
          </p:spPr>
        </p:cxnSp>
        <p:cxnSp>
          <p:nvCxnSpPr>
            <p:cNvPr id="722" name="Google Shape;722;p27"/>
            <p:cNvCxnSpPr/>
            <p:nvPr/>
          </p:nvCxnSpPr>
          <p:spPr>
            <a:xfrm>
              <a:off x="4234" y="1630"/>
              <a:ext cx="319" cy="0"/>
            </a:xfrm>
            <a:prstGeom prst="straightConnector1">
              <a:avLst/>
            </a:prstGeom>
            <a:noFill/>
            <a:ln cap="flat" cmpd="sng" w="9525">
              <a:solidFill>
                <a:srgbClr val="969696"/>
              </a:solidFill>
              <a:prstDash val="solid"/>
              <a:round/>
              <a:headEnd len="sm" w="sm" type="none"/>
              <a:tailEnd len="sm" w="sm" type="none"/>
            </a:ln>
          </p:spPr>
        </p:cxnSp>
        <p:cxnSp>
          <p:nvCxnSpPr>
            <p:cNvPr id="723" name="Google Shape;723;p27"/>
            <p:cNvCxnSpPr/>
            <p:nvPr/>
          </p:nvCxnSpPr>
          <p:spPr>
            <a:xfrm>
              <a:off x="4634" y="2961"/>
              <a:ext cx="244" cy="114"/>
            </a:xfrm>
            <a:prstGeom prst="straightConnector1">
              <a:avLst/>
            </a:prstGeom>
            <a:noFill/>
            <a:ln cap="flat" cmpd="sng" w="9525">
              <a:solidFill>
                <a:schemeClr val="lt2"/>
              </a:solidFill>
              <a:prstDash val="solid"/>
              <a:round/>
              <a:headEnd len="sm" w="sm" type="none"/>
              <a:tailEnd len="sm" w="sm" type="none"/>
            </a:ln>
          </p:spPr>
        </p:cxnSp>
        <p:cxnSp>
          <p:nvCxnSpPr>
            <p:cNvPr id="724" name="Google Shape;724;p27"/>
            <p:cNvCxnSpPr/>
            <p:nvPr/>
          </p:nvCxnSpPr>
          <p:spPr>
            <a:xfrm flipH="1" rot="10800000">
              <a:off x="4243" y="2953"/>
              <a:ext cx="203" cy="123"/>
            </a:xfrm>
            <a:prstGeom prst="straightConnector1">
              <a:avLst/>
            </a:prstGeom>
            <a:noFill/>
            <a:ln cap="flat" cmpd="sng" w="9525">
              <a:solidFill>
                <a:schemeClr val="lt2"/>
              </a:solidFill>
              <a:prstDash val="solid"/>
              <a:round/>
              <a:headEnd len="sm" w="sm" type="none"/>
              <a:tailEnd len="sm" w="sm" type="none"/>
            </a:ln>
          </p:spPr>
        </p:cxnSp>
        <p:cxnSp>
          <p:nvCxnSpPr>
            <p:cNvPr id="725" name="Google Shape;725;p27"/>
            <p:cNvCxnSpPr/>
            <p:nvPr/>
          </p:nvCxnSpPr>
          <p:spPr>
            <a:xfrm>
              <a:off x="4270" y="3137"/>
              <a:ext cx="611" cy="0"/>
            </a:xfrm>
            <a:prstGeom prst="straightConnector1">
              <a:avLst/>
            </a:prstGeom>
            <a:noFill/>
            <a:ln cap="flat" cmpd="sng" w="9525">
              <a:solidFill>
                <a:schemeClr val="lt2"/>
              </a:solidFill>
              <a:prstDash val="solid"/>
              <a:round/>
              <a:headEnd len="sm" w="sm" type="none"/>
              <a:tailEnd len="sm" w="sm" type="none"/>
            </a:ln>
          </p:spPr>
        </p:cxnSp>
        <p:cxnSp>
          <p:nvCxnSpPr>
            <p:cNvPr id="726" name="Google Shape;726;p27"/>
            <p:cNvCxnSpPr/>
            <p:nvPr/>
          </p:nvCxnSpPr>
          <p:spPr>
            <a:xfrm flipH="1" rot="10800000">
              <a:off x="4772" y="1572"/>
              <a:ext cx="76" cy="55"/>
            </a:xfrm>
            <a:prstGeom prst="straightConnector1">
              <a:avLst/>
            </a:prstGeom>
            <a:noFill/>
            <a:ln cap="flat" cmpd="sng" w="9525">
              <a:solidFill>
                <a:schemeClr val="lt2"/>
              </a:solidFill>
              <a:prstDash val="solid"/>
              <a:round/>
              <a:headEnd len="sm" w="sm" type="none"/>
              <a:tailEnd len="sm" w="sm" type="none"/>
            </a:ln>
          </p:spPr>
        </p:cxnSp>
        <p:cxnSp>
          <p:nvCxnSpPr>
            <p:cNvPr id="727" name="Google Shape;727;p27"/>
            <p:cNvCxnSpPr/>
            <p:nvPr/>
          </p:nvCxnSpPr>
          <p:spPr>
            <a:xfrm>
              <a:off x="4665" y="1679"/>
              <a:ext cx="0" cy="52"/>
            </a:xfrm>
            <a:prstGeom prst="straightConnector1">
              <a:avLst/>
            </a:prstGeom>
            <a:noFill/>
            <a:ln cap="flat" cmpd="sng" w="9525">
              <a:solidFill>
                <a:srgbClr val="969696"/>
              </a:solidFill>
              <a:prstDash val="solid"/>
              <a:round/>
              <a:headEnd len="sm" w="sm" type="none"/>
              <a:tailEnd len="sm" w="sm" type="none"/>
            </a:ln>
          </p:spPr>
        </p:cxnSp>
        <p:cxnSp>
          <p:nvCxnSpPr>
            <p:cNvPr id="728" name="Google Shape;728;p27"/>
            <p:cNvCxnSpPr/>
            <p:nvPr/>
          </p:nvCxnSpPr>
          <p:spPr>
            <a:xfrm flipH="1" rot="10800000">
              <a:off x="4772" y="1614"/>
              <a:ext cx="166" cy="180"/>
            </a:xfrm>
            <a:prstGeom prst="straightConnector1">
              <a:avLst/>
            </a:prstGeom>
            <a:noFill/>
            <a:ln cap="flat" cmpd="sng" w="9525">
              <a:solidFill>
                <a:schemeClr val="lt2"/>
              </a:solidFill>
              <a:prstDash val="solid"/>
              <a:round/>
              <a:headEnd len="sm" w="sm" type="none"/>
              <a:tailEnd len="sm" w="sm" type="none"/>
            </a:ln>
          </p:spPr>
        </p:cxnSp>
        <p:cxnSp>
          <p:nvCxnSpPr>
            <p:cNvPr id="729" name="Google Shape;729;p27"/>
            <p:cNvCxnSpPr/>
            <p:nvPr/>
          </p:nvCxnSpPr>
          <p:spPr>
            <a:xfrm>
              <a:off x="5002" y="1613"/>
              <a:ext cx="0" cy="122"/>
            </a:xfrm>
            <a:prstGeom prst="straightConnector1">
              <a:avLst/>
            </a:prstGeom>
            <a:noFill/>
            <a:ln cap="flat" cmpd="sng" w="9525">
              <a:solidFill>
                <a:schemeClr val="lt2"/>
              </a:solidFill>
              <a:prstDash val="solid"/>
              <a:round/>
              <a:headEnd len="sm" w="sm" type="none"/>
              <a:tailEnd len="sm" w="sm" type="none"/>
            </a:ln>
          </p:spPr>
        </p:cxnSp>
        <p:cxnSp>
          <p:nvCxnSpPr>
            <p:cNvPr id="730" name="Google Shape;730;p27"/>
            <p:cNvCxnSpPr/>
            <p:nvPr/>
          </p:nvCxnSpPr>
          <p:spPr>
            <a:xfrm>
              <a:off x="4784" y="1806"/>
              <a:ext cx="117" cy="0"/>
            </a:xfrm>
            <a:prstGeom prst="straightConnector1">
              <a:avLst/>
            </a:prstGeom>
            <a:noFill/>
            <a:ln cap="flat" cmpd="sng" w="9525">
              <a:solidFill>
                <a:schemeClr val="lt2"/>
              </a:solidFill>
              <a:prstDash val="solid"/>
              <a:round/>
              <a:headEnd len="sm" w="sm" type="none"/>
              <a:tailEnd len="sm" w="sm" type="none"/>
            </a:ln>
          </p:spPr>
        </p:cxnSp>
        <p:cxnSp>
          <p:nvCxnSpPr>
            <p:cNvPr id="731" name="Google Shape;731;p27"/>
            <p:cNvCxnSpPr/>
            <p:nvPr/>
          </p:nvCxnSpPr>
          <p:spPr>
            <a:xfrm>
              <a:off x="5134" y="1802"/>
              <a:ext cx="112" cy="0"/>
            </a:xfrm>
            <a:prstGeom prst="straightConnector1">
              <a:avLst/>
            </a:prstGeom>
            <a:noFill/>
            <a:ln cap="flat" cmpd="sng" w="9525">
              <a:solidFill>
                <a:schemeClr val="lt2"/>
              </a:solidFill>
              <a:prstDash val="solid"/>
              <a:round/>
              <a:headEnd len="sm" w="sm" type="none"/>
              <a:tailEnd len="sm" w="sm" type="none"/>
            </a:ln>
          </p:spPr>
        </p:cxnSp>
        <p:cxnSp>
          <p:nvCxnSpPr>
            <p:cNvPr id="732" name="Google Shape;732;p27"/>
            <p:cNvCxnSpPr/>
            <p:nvPr/>
          </p:nvCxnSpPr>
          <p:spPr>
            <a:xfrm flipH="1">
              <a:off x="4595" y="1850"/>
              <a:ext cx="60" cy="444"/>
            </a:xfrm>
            <a:prstGeom prst="straightConnector1">
              <a:avLst/>
            </a:prstGeom>
            <a:noFill/>
            <a:ln cap="flat" cmpd="sng" w="9525">
              <a:solidFill>
                <a:srgbClr val="969696"/>
              </a:solidFill>
              <a:prstDash val="solid"/>
              <a:round/>
              <a:headEnd len="sm" w="sm" type="none"/>
              <a:tailEnd len="sm" w="sm" type="none"/>
            </a:ln>
          </p:spPr>
        </p:cxnSp>
        <p:cxnSp>
          <p:nvCxnSpPr>
            <p:cNvPr id="733" name="Google Shape;733;p27"/>
            <p:cNvCxnSpPr/>
            <p:nvPr/>
          </p:nvCxnSpPr>
          <p:spPr>
            <a:xfrm flipH="1">
              <a:off x="4968" y="1850"/>
              <a:ext cx="70" cy="457"/>
            </a:xfrm>
            <a:prstGeom prst="straightConnector1">
              <a:avLst/>
            </a:prstGeom>
            <a:noFill/>
            <a:ln cap="flat" cmpd="sng" w="9525">
              <a:solidFill>
                <a:schemeClr val="lt2"/>
              </a:solidFill>
              <a:prstDash val="solid"/>
              <a:round/>
              <a:headEnd len="sm" w="sm" type="none"/>
              <a:tailEnd len="sm" w="sm" type="none"/>
            </a:ln>
          </p:spPr>
        </p:cxnSp>
        <p:cxnSp>
          <p:nvCxnSpPr>
            <p:cNvPr id="734" name="Google Shape;734;p27"/>
            <p:cNvCxnSpPr/>
            <p:nvPr/>
          </p:nvCxnSpPr>
          <p:spPr>
            <a:xfrm flipH="1" rot="10800000">
              <a:off x="4581" y="2569"/>
              <a:ext cx="143" cy="275"/>
            </a:xfrm>
            <a:prstGeom prst="straightConnector1">
              <a:avLst/>
            </a:prstGeom>
            <a:noFill/>
            <a:ln cap="flat" cmpd="sng" w="9525">
              <a:solidFill>
                <a:schemeClr val="lt2"/>
              </a:solidFill>
              <a:prstDash val="solid"/>
              <a:round/>
              <a:headEnd len="sm" w="sm" type="none"/>
              <a:tailEnd len="sm" w="sm" type="none"/>
            </a:ln>
          </p:spPr>
        </p:cxnSp>
        <p:cxnSp>
          <p:nvCxnSpPr>
            <p:cNvPr id="735" name="Google Shape;735;p27"/>
            <p:cNvCxnSpPr/>
            <p:nvPr/>
          </p:nvCxnSpPr>
          <p:spPr>
            <a:xfrm>
              <a:off x="5256" y="1801"/>
              <a:ext cx="112" cy="0"/>
            </a:xfrm>
            <a:prstGeom prst="straightConnector1">
              <a:avLst/>
            </a:prstGeom>
            <a:noFill/>
            <a:ln cap="flat" cmpd="sng" w="9525">
              <a:solidFill>
                <a:schemeClr val="lt2"/>
              </a:solidFill>
              <a:prstDash val="dash"/>
              <a:round/>
              <a:headEnd len="sm" w="sm" type="none"/>
              <a:tailEnd len="sm" w="sm" type="none"/>
            </a:ln>
          </p:spPr>
        </p:cxnSp>
        <p:grpSp>
          <p:nvGrpSpPr>
            <p:cNvPr id="736" name="Google Shape;736;p27"/>
            <p:cNvGrpSpPr/>
            <p:nvPr/>
          </p:nvGrpSpPr>
          <p:grpSpPr>
            <a:xfrm>
              <a:off x="3812" y="1161"/>
              <a:ext cx="294" cy="391"/>
              <a:chOff x="1653" y="3021"/>
              <a:chExt cx="621" cy="912"/>
            </a:xfrm>
          </p:grpSpPr>
          <p:cxnSp>
            <p:nvCxnSpPr>
              <p:cNvPr id="737" name="Google Shape;737;p27"/>
              <p:cNvCxnSpPr/>
              <p:nvPr/>
            </p:nvCxnSpPr>
            <p:spPr>
              <a:xfrm flipH="1">
                <a:off x="1766" y="3286"/>
                <a:ext cx="186" cy="585"/>
              </a:xfrm>
              <a:prstGeom prst="straightConnector1">
                <a:avLst/>
              </a:prstGeom>
              <a:noFill/>
              <a:ln cap="flat" cmpd="sng" w="19050">
                <a:solidFill>
                  <a:srgbClr val="808080"/>
                </a:solidFill>
                <a:prstDash val="solid"/>
                <a:round/>
                <a:headEnd len="sm" w="sm" type="none"/>
                <a:tailEnd len="sm" w="sm" type="none"/>
              </a:ln>
            </p:spPr>
          </p:cxnSp>
          <p:cxnSp>
            <p:nvCxnSpPr>
              <p:cNvPr id="738" name="Google Shape;738;p27"/>
              <p:cNvCxnSpPr/>
              <p:nvPr/>
            </p:nvCxnSpPr>
            <p:spPr>
              <a:xfrm>
                <a:off x="1954" y="3286"/>
                <a:ext cx="186" cy="583"/>
              </a:xfrm>
              <a:prstGeom prst="straightConnector1">
                <a:avLst/>
              </a:prstGeom>
              <a:noFill/>
              <a:ln cap="flat" cmpd="sng" w="19050">
                <a:solidFill>
                  <a:srgbClr val="808080"/>
                </a:solidFill>
                <a:prstDash val="solid"/>
                <a:round/>
                <a:headEnd len="sm" w="sm" type="none"/>
                <a:tailEnd len="sm" w="sm" type="none"/>
              </a:ln>
            </p:spPr>
          </p:cxnSp>
          <p:cxnSp>
            <p:nvCxnSpPr>
              <p:cNvPr id="739" name="Google Shape;739;p27"/>
              <p:cNvCxnSpPr/>
              <p:nvPr/>
            </p:nvCxnSpPr>
            <p:spPr>
              <a:xfrm>
                <a:off x="1764" y="3870"/>
                <a:ext cx="186" cy="62"/>
              </a:xfrm>
              <a:prstGeom prst="straightConnector1">
                <a:avLst/>
              </a:prstGeom>
              <a:noFill/>
              <a:ln cap="flat" cmpd="sng" w="19050">
                <a:solidFill>
                  <a:srgbClr val="808080"/>
                </a:solidFill>
                <a:prstDash val="solid"/>
                <a:round/>
                <a:headEnd len="sm" w="sm" type="none"/>
                <a:tailEnd len="sm" w="sm" type="none"/>
              </a:ln>
            </p:spPr>
          </p:cxnSp>
          <p:cxnSp>
            <p:nvCxnSpPr>
              <p:cNvPr id="740" name="Google Shape;740;p27"/>
              <p:cNvCxnSpPr/>
              <p:nvPr/>
            </p:nvCxnSpPr>
            <p:spPr>
              <a:xfrm flipH="1">
                <a:off x="1953" y="3870"/>
                <a:ext cx="186" cy="62"/>
              </a:xfrm>
              <a:prstGeom prst="straightConnector1">
                <a:avLst/>
              </a:prstGeom>
              <a:noFill/>
              <a:ln cap="flat" cmpd="sng" w="19050">
                <a:solidFill>
                  <a:srgbClr val="808080"/>
                </a:solidFill>
                <a:prstDash val="solid"/>
                <a:round/>
                <a:headEnd len="sm" w="sm" type="none"/>
                <a:tailEnd len="sm" w="sm" type="none"/>
              </a:ln>
            </p:spPr>
          </p:cxnSp>
          <p:cxnSp>
            <p:nvCxnSpPr>
              <p:cNvPr id="741" name="Google Shape;741;p27"/>
              <p:cNvCxnSpPr/>
              <p:nvPr/>
            </p:nvCxnSpPr>
            <p:spPr>
              <a:xfrm>
                <a:off x="1954" y="3300"/>
                <a:ext cx="0" cy="633"/>
              </a:xfrm>
              <a:prstGeom prst="straightConnector1">
                <a:avLst/>
              </a:prstGeom>
              <a:noFill/>
              <a:ln cap="flat" cmpd="sng" w="19050">
                <a:solidFill>
                  <a:srgbClr val="808080"/>
                </a:solidFill>
                <a:prstDash val="solid"/>
                <a:round/>
                <a:headEnd len="sm" w="sm" type="none"/>
                <a:tailEnd len="sm" w="sm" type="none"/>
              </a:ln>
            </p:spPr>
          </p:cxnSp>
          <p:cxnSp>
            <p:nvCxnSpPr>
              <p:cNvPr id="742" name="Google Shape;742;p27"/>
              <p:cNvCxnSpPr/>
              <p:nvPr/>
            </p:nvCxnSpPr>
            <p:spPr>
              <a:xfrm flipH="1" rot="10800000">
                <a:off x="1764" y="3808"/>
                <a:ext cx="186" cy="61"/>
              </a:xfrm>
              <a:prstGeom prst="straightConnector1">
                <a:avLst/>
              </a:prstGeom>
              <a:noFill/>
              <a:ln cap="flat" cmpd="sng" w="19050">
                <a:solidFill>
                  <a:srgbClr val="808080"/>
                </a:solidFill>
                <a:prstDash val="solid"/>
                <a:round/>
                <a:headEnd len="sm" w="sm" type="none"/>
                <a:tailEnd len="sm" w="sm" type="none"/>
              </a:ln>
            </p:spPr>
          </p:cxnSp>
          <p:cxnSp>
            <p:nvCxnSpPr>
              <p:cNvPr id="743" name="Google Shape;743;p27"/>
              <p:cNvCxnSpPr/>
              <p:nvPr/>
            </p:nvCxnSpPr>
            <p:spPr>
              <a:xfrm rot="10800000">
                <a:off x="1953" y="3809"/>
                <a:ext cx="186" cy="58"/>
              </a:xfrm>
              <a:prstGeom prst="straightConnector1">
                <a:avLst/>
              </a:prstGeom>
              <a:noFill/>
              <a:ln cap="flat" cmpd="sng" w="19050">
                <a:solidFill>
                  <a:srgbClr val="808080"/>
                </a:solidFill>
                <a:prstDash val="solid"/>
                <a:round/>
                <a:headEnd len="sm" w="sm" type="none"/>
                <a:tailEnd len="sm" w="sm" type="none"/>
              </a:ln>
            </p:spPr>
          </p:cxnSp>
          <p:cxnSp>
            <p:nvCxnSpPr>
              <p:cNvPr id="744" name="Google Shape;744;p27"/>
              <p:cNvCxnSpPr/>
              <p:nvPr/>
            </p:nvCxnSpPr>
            <p:spPr>
              <a:xfrm>
                <a:off x="1845" y="3618"/>
                <a:ext cx="108" cy="46"/>
              </a:xfrm>
              <a:prstGeom prst="straightConnector1">
                <a:avLst/>
              </a:prstGeom>
              <a:noFill/>
              <a:ln cap="flat" cmpd="sng" w="19050">
                <a:solidFill>
                  <a:srgbClr val="808080"/>
                </a:solidFill>
                <a:prstDash val="solid"/>
                <a:round/>
                <a:headEnd len="sm" w="sm" type="none"/>
                <a:tailEnd len="sm" w="sm" type="none"/>
              </a:ln>
            </p:spPr>
          </p:cxnSp>
          <p:cxnSp>
            <p:nvCxnSpPr>
              <p:cNvPr id="745" name="Google Shape;745;p27"/>
              <p:cNvCxnSpPr/>
              <p:nvPr/>
            </p:nvCxnSpPr>
            <p:spPr>
              <a:xfrm flipH="1" rot="10800000">
                <a:off x="1954" y="3616"/>
                <a:ext cx="112" cy="46"/>
              </a:xfrm>
              <a:prstGeom prst="straightConnector1">
                <a:avLst/>
              </a:prstGeom>
              <a:noFill/>
              <a:ln cap="flat" cmpd="sng" w="19050">
                <a:solidFill>
                  <a:srgbClr val="808080"/>
                </a:solidFill>
                <a:prstDash val="solid"/>
                <a:round/>
                <a:headEnd len="sm" w="sm" type="none"/>
                <a:tailEnd len="sm" w="sm" type="none"/>
              </a:ln>
            </p:spPr>
          </p:cxnSp>
          <p:cxnSp>
            <p:nvCxnSpPr>
              <p:cNvPr id="746" name="Google Shape;746;p27"/>
              <p:cNvCxnSpPr/>
              <p:nvPr/>
            </p:nvCxnSpPr>
            <p:spPr>
              <a:xfrm>
                <a:off x="1810" y="3704"/>
                <a:ext cx="139" cy="65"/>
              </a:xfrm>
              <a:prstGeom prst="straightConnector1">
                <a:avLst/>
              </a:prstGeom>
              <a:noFill/>
              <a:ln cap="flat" cmpd="sng" w="19050">
                <a:solidFill>
                  <a:srgbClr val="808080"/>
                </a:solidFill>
                <a:prstDash val="solid"/>
                <a:round/>
                <a:headEnd len="sm" w="sm" type="none"/>
                <a:tailEnd len="sm" w="sm" type="none"/>
              </a:ln>
            </p:spPr>
          </p:cxnSp>
          <p:cxnSp>
            <p:nvCxnSpPr>
              <p:cNvPr id="747" name="Google Shape;747;p27"/>
              <p:cNvCxnSpPr/>
              <p:nvPr/>
            </p:nvCxnSpPr>
            <p:spPr>
              <a:xfrm flipH="1" rot="10800000">
                <a:off x="1954" y="3716"/>
                <a:ext cx="140" cy="56"/>
              </a:xfrm>
              <a:prstGeom prst="straightConnector1">
                <a:avLst/>
              </a:prstGeom>
              <a:noFill/>
              <a:ln cap="flat" cmpd="sng" w="19050">
                <a:solidFill>
                  <a:srgbClr val="808080"/>
                </a:solidFill>
                <a:prstDash val="solid"/>
                <a:round/>
                <a:headEnd len="sm" w="sm" type="none"/>
                <a:tailEnd len="sm" w="sm" type="none"/>
              </a:ln>
            </p:spPr>
          </p:cxnSp>
          <p:cxnSp>
            <p:nvCxnSpPr>
              <p:cNvPr id="748" name="Google Shape;748;p27"/>
              <p:cNvCxnSpPr/>
              <p:nvPr/>
            </p:nvCxnSpPr>
            <p:spPr>
              <a:xfrm flipH="1" rot="10800000">
                <a:off x="1954" y="3529"/>
                <a:ext cx="72" cy="22"/>
              </a:xfrm>
              <a:prstGeom prst="straightConnector1">
                <a:avLst/>
              </a:prstGeom>
              <a:noFill/>
              <a:ln cap="flat" cmpd="sng" w="19050">
                <a:solidFill>
                  <a:srgbClr val="808080"/>
                </a:solidFill>
                <a:prstDash val="solid"/>
                <a:round/>
                <a:headEnd len="sm" w="sm" type="none"/>
                <a:tailEnd len="sm" w="sm" type="none"/>
              </a:ln>
            </p:spPr>
          </p:cxnSp>
          <p:cxnSp>
            <p:nvCxnSpPr>
              <p:cNvPr id="749" name="Google Shape;749;p27"/>
              <p:cNvCxnSpPr/>
              <p:nvPr/>
            </p:nvCxnSpPr>
            <p:spPr>
              <a:xfrm flipH="1" rot="10800000">
                <a:off x="1954" y="3409"/>
                <a:ext cx="44" cy="18"/>
              </a:xfrm>
              <a:prstGeom prst="straightConnector1">
                <a:avLst/>
              </a:prstGeom>
              <a:noFill/>
              <a:ln cap="flat" cmpd="sng" w="19050">
                <a:solidFill>
                  <a:srgbClr val="808080"/>
                </a:solidFill>
                <a:prstDash val="solid"/>
                <a:round/>
                <a:headEnd len="sm" w="sm" type="none"/>
                <a:tailEnd len="sm" w="sm" type="none"/>
              </a:ln>
            </p:spPr>
          </p:cxnSp>
          <p:cxnSp>
            <p:nvCxnSpPr>
              <p:cNvPr id="750" name="Google Shape;750;p27"/>
              <p:cNvCxnSpPr/>
              <p:nvPr/>
            </p:nvCxnSpPr>
            <p:spPr>
              <a:xfrm>
                <a:off x="1871" y="3522"/>
                <a:ext cx="87" cy="30"/>
              </a:xfrm>
              <a:prstGeom prst="straightConnector1">
                <a:avLst/>
              </a:prstGeom>
              <a:noFill/>
              <a:ln cap="flat" cmpd="sng" w="19050">
                <a:solidFill>
                  <a:srgbClr val="808080"/>
                </a:solidFill>
                <a:prstDash val="solid"/>
                <a:round/>
                <a:headEnd len="sm" w="sm" type="none"/>
                <a:tailEnd len="sm" w="sm" type="none"/>
              </a:ln>
            </p:spPr>
          </p:cxnSp>
          <p:cxnSp>
            <p:nvCxnSpPr>
              <p:cNvPr id="751" name="Google Shape;751;p27"/>
              <p:cNvCxnSpPr/>
              <p:nvPr/>
            </p:nvCxnSpPr>
            <p:spPr>
              <a:xfrm>
                <a:off x="1912" y="3404"/>
                <a:ext cx="50" cy="29"/>
              </a:xfrm>
              <a:prstGeom prst="straightConnector1">
                <a:avLst/>
              </a:prstGeom>
              <a:noFill/>
              <a:ln cap="flat" cmpd="sng" w="19050">
                <a:solidFill>
                  <a:srgbClr val="808080"/>
                </a:solidFill>
                <a:prstDash val="solid"/>
                <a:round/>
                <a:headEnd len="sm" w="sm" type="none"/>
                <a:tailEnd len="sm" w="sm" type="none"/>
              </a:ln>
            </p:spPr>
          </p:cxnSp>
          <p:sp>
            <p:nvSpPr>
              <p:cNvPr id="752" name="Google Shape;752;p27"/>
              <p:cNvSpPr/>
              <p:nvPr/>
            </p:nvSpPr>
            <p:spPr>
              <a:xfrm>
                <a:off x="1920" y="3233"/>
                <a:ext cx="61" cy="68"/>
              </a:xfrm>
              <a:prstGeom prst="ellipse">
                <a:avLst/>
              </a:prstGeom>
              <a:solidFill>
                <a:srgbClr val="808080"/>
              </a:soli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descr="cell_tower_radiation_gray" id="753" name="Google Shape;753;p27"/>
              <p:cNvPicPr preferRelativeResize="0"/>
              <p:nvPr/>
            </p:nvPicPr>
            <p:blipFill rotWithShape="1">
              <a:blip r:embed="rId5">
                <a:alphaModFix/>
              </a:blip>
              <a:srcRect b="0" l="0" r="0" t="0"/>
              <a:stretch/>
            </p:blipFill>
            <p:spPr>
              <a:xfrm>
                <a:off x="1653" y="3021"/>
                <a:ext cx="621" cy="503"/>
              </a:xfrm>
              <a:prstGeom prst="rect">
                <a:avLst/>
              </a:prstGeom>
              <a:noFill/>
              <a:ln>
                <a:noFill/>
              </a:ln>
            </p:spPr>
          </p:pic>
        </p:grpSp>
        <p:grpSp>
          <p:nvGrpSpPr>
            <p:cNvPr id="754" name="Google Shape;754;p27"/>
            <p:cNvGrpSpPr/>
            <p:nvPr/>
          </p:nvGrpSpPr>
          <p:grpSpPr>
            <a:xfrm>
              <a:off x="3962" y="1514"/>
              <a:ext cx="284" cy="158"/>
              <a:chOff x="3843" y="1514"/>
              <a:chExt cx="284" cy="158"/>
            </a:xfrm>
          </p:grpSpPr>
          <p:cxnSp>
            <p:nvCxnSpPr>
              <p:cNvPr id="755" name="Google Shape;755;p27"/>
              <p:cNvCxnSpPr/>
              <p:nvPr/>
            </p:nvCxnSpPr>
            <p:spPr>
              <a:xfrm>
                <a:off x="3843" y="1514"/>
                <a:ext cx="94" cy="58"/>
              </a:xfrm>
              <a:prstGeom prst="straightConnector1">
                <a:avLst/>
              </a:prstGeom>
              <a:noFill/>
              <a:ln cap="flat" cmpd="sng" w="9525">
                <a:solidFill>
                  <a:srgbClr val="969696"/>
                </a:solidFill>
                <a:prstDash val="solid"/>
                <a:round/>
                <a:headEnd len="sm" w="sm" type="none"/>
                <a:tailEnd len="sm" w="sm" type="none"/>
              </a:ln>
            </p:spPr>
          </p:cxnSp>
          <p:sp>
            <p:nvSpPr>
              <p:cNvPr id="756" name="Google Shape;756;p27"/>
              <p:cNvSpPr/>
              <p:nvPr/>
            </p:nvSpPr>
            <p:spPr>
              <a:xfrm>
                <a:off x="3884" y="1614"/>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57" name="Google Shape;757;p27"/>
              <p:cNvSpPr/>
              <p:nvPr/>
            </p:nvSpPr>
            <p:spPr>
              <a:xfrm>
                <a:off x="3884" y="16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58" name="Google Shape;758;p27"/>
              <p:cNvSpPr/>
              <p:nvPr/>
            </p:nvSpPr>
            <p:spPr>
              <a:xfrm>
                <a:off x="3883" y="15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59" name="Google Shape;759;p27"/>
              <p:cNvGrpSpPr/>
              <p:nvPr/>
            </p:nvGrpSpPr>
            <p:grpSpPr>
              <a:xfrm>
                <a:off x="3932" y="1586"/>
                <a:ext cx="136" cy="31"/>
                <a:chOff x="2468" y="1331"/>
                <a:chExt cx="308" cy="58"/>
              </a:xfrm>
            </p:grpSpPr>
            <p:sp>
              <p:nvSpPr>
                <p:cNvPr id="760" name="Google Shape;760;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61" name="Google Shape;761;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762" name="Google Shape;762;p27"/>
              <p:cNvCxnSpPr/>
              <p:nvPr/>
            </p:nvCxnSpPr>
            <p:spPr>
              <a:xfrm>
                <a:off x="3884" y="1602"/>
                <a:ext cx="0" cy="45"/>
              </a:xfrm>
              <a:prstGeom prst="straightConnector1">
                <a:avLst/>
              </a:prstGeom>
              <a:noFill/>
              <a:ln cap="flat" cmpd="sng" w="9525">
                <a:solidFill>
                  <a:schemeClr val="lt2"/>
                </a:solidFill>
                <a:prstDash val="solid"/>
                <a:round/>
                <a:headEnd len="sm" w="sm" type="none"/>
                <a:tailEnd len="sm" w="sm" type="none"/>
              </a:ln>
            </p:spPr>
          </p:cxnSp>
          <p:cxnSp>
            <p:nvCxnSpPr>
              <p:cNvPr id="763" name="Google Shape;763;p27"/>
              <p:cNvCxnSpPr/>
              <p:nvPr/>
            </p:nvCxnSpPr>
            <p:spPr>
              <a:xfrm>
                <a:off x="4127" y="1604"/>
                <a:ext cx="0" cy="44"/>
              </a:xfrm>
              <a:prstGeom prst="straightConnector1">
                <a:avLst/>
              </a:prstGeom>
              <a:noFill/>
              <a:ln cap="flat" cmpd="sng" w="9525">
                <a:solidFill>
                  <a:schemeClr val="lt2"/>
                </a:solidFill>
                <a:prstDash val="solid"/>
                <a:round/>
                <a:headEnd len="sm" w="sm" type="none"/>
                <a:tailEnd len="sm" w="sm" type="none"/>
              </a:ln>
            </p:spPr>
          </p:cxnSp>
        </p:grpSp>
        <p:grpSp>
          <p:nvGrpSpPr>
            <p:cNvPr id="764" name="Google Shape;764;p27"/>
            <p:cNvGrpSpPr/>
            <p:nvPr/>
          </p:nvGrpSpPr>
          <p:grpSpPr>
            <a:xfrm>
              <a:off x="4537" y="1571"/>
              <a:ext cx="243" cy="110"/>
              <a:chOff x="4334" y="1468"/>
              <a:chExt cx="243" cy="107"/>
            </a:xfrm>
          </p:grpSpPr>
          <p:sp>
            <p:nvSpPr>
              <p:cNvPr id="765" name="Google Shape;765;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66" name="Google Shape;766;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67" name="Google Shape;767;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68" name="Google Shape;768;p27"/>
              <p:cNvGrpSpPr/>
              <p:nvPr/>
            </p:nvGrpSpPr>
            <p:grpSpPr>
              <a:xfrm>
                <a:off x="4382" y="1487"/>
                <a:ext cx="136" cy="31"/>
                <a:chOff x="2468" y="1331"/>
                <a:chExt cx="308" cy="58"/>
              </a:xfrm>
            </p:grpSpPr>
            <p:sp>
              <p:nvSpPr>
                <p:cNvPr id="769" name="Google Shape;769;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0" name="Google Shape;770;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771" name="Google Shape;771;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772" name="Google Shape;772;p27"/>
              <p:cNvCxnSpPr/>
              <p:nvPr/>
            </p:nvCxnSpPr>
            <p:spPr>
              <a:xfrm>
                <a:off x="4577" y="1505"/>
                <a:ext cx="0" cy="44"/>
              </a:xfrm>
              <a:prstGeom prst="straightConnector1">
                <a:avLst/>
              </a:prstGeom>
              <a:noFill/>
              <a:ln cap="flat" cmpd="sng" w="9525">
                <a:solidFill>
                  <a:schemeClr val="lt2"/>
                </a:solidFill>
                <a:prstDash val="solid"/>
                <a:round/>
                <a:headEnd len="sm" w="sm" type="none"/>
                <a:tailEnd len="sm" w="sm" type="none"/>
              </a:ln>
            </p:spPr>
          </p:cxnSp>
        </p:grpSp>
        <p:grpSp>
          <p:nvGrpSpPr>
            <p:cNvPr id="773" name="Google Shape;773;p27"/>
            <p:cNvGrpSpPr/>
            <p:nvPr/>
          </p:nvGrpSpPr>
          <p:grpSpPr>
            <a:xfrm>
              <a:off x="4544" y="1737"/>
              <a:ext cx="243" cy="110"/>
              <a:chOff x="4334" y="1468"/>
              <a:chExt cx="243" cy="107"/>
            </a:xfrm>
          </p:grpSpPr>
          <p:sp>
            <p:nvSpPr>
              <p:cNvPr id="774" name="Google Shape;774;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75" name="Google Shape;775;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76" name="Google Shape;776;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77" name="Google Shape;777;p27"/>
              <p:cNvGrpSpPr/>
              <p:nvPr/>
            </p:nvGrpSpPr>
            <p:grpSpPr>
              <a:xfrm>
                <a:off x="4382" y="1487"/>
                <a:ext cx="136" cy="31"/>
                <a:chOff x="2468" y="1331"/>
                <a:chExt cx="308" cy="58"/>
              </a:xfrm>
            </p:grpSpPr>
            <p:sp>
              <p:nvSpPr>
                <p:cNvPr id="778" name="Google Shape;778;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9" name="Google Shape;779;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780" name="Google Shape;780;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781" name="Google Shape;781;p27"/>
              <p:cNvCxnSpPr/>
              <p:nvPr/>
            </p:nvCxnSpPr>
            <p:spPr>
              <a:xfrm>
                <a:off x="4577" y="1505"/>
                <a:ext cx="0" cy="44"/>
              </a:xfrm>
              <a:prstGeom prst="straightConnector1">
                <a:avLst/>
              </a:prstGeom>
              <a:noFill/>
              <a:ln cap="flat" cmpd="sng" w="9525">
                <a:solidFill>
                  <a:schemeClr val="lt2"/>
                </a:solidFill>
                <a:prstDash val="solid"/>
                <a:round/>
                <a:headEnd len="sm" w="sm" type="none"/>
                <a:tailEnd len="sm" w="sm" type="none"/>
              </a:ln>
            </p:spPr>
          </p:cxnSp>
        </p:grpSp>
        <p:grpSp>
          <p:nvGrpSpPr>
            <p:cNvPr id="782" name="Google Shape;782;p27"/>
            <p:cNvGrpSpPr/>
            <p:nvPr/>
          </p:nvGrpSpPr>
          <p:grpSpPr>
            <a:xfrm>
              <a:off x="4890" y="1738"/>
              <a:ext cx="243" cy="110"/>
              <a:chOff x="4334" y="1468"/>
              <a:chExt cx="243" cy="107"/>
            </a:xfrm>
          </p:grpSpPr>
          <p:sp>
            <p:nvSpPr>
              <p:cNvPr id="783" name="Google Shape;783;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84" name="Google Shape;784;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85" name="Google Shape;785;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86" name="Google Shape;786;p27"/>
              <p:cNvGrpSpPr/>
              <p:nvPr/>
            </p:nvGrpSpPr>
            <p:grpSpPr>
              <a:xfrm>
                <a:off x="4382" y="1487"/>
                <a:ext cx="136" cy="31"/>
                <a:chOff x="2468" y="1331"/>
                <a:chExt cx="308" cy="58"/>
              </a:xfrm>
            </p:grpSpPr>
            <p:sp>
              <p:nvSpPr>
                <p:cNvPr id="787" name="Google Shape;787;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88" name="Google Shape;788;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789" name="Google Shape;789;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790" name="Google Shape;790;p27"/>
              <p:cNvCxnSpPr/>
              <p:nvPr/>
            </p:nvCxnSpPr>
            <p:spPr>
              <a:xfrm>
                <a:off x="4577" y="1505"/>
                <a:ext cx="0" cy="44"/>
              </a:xfrm>
              <a:prstGeom prst="straightConnector1">
                <a:avLst/>
              </a:prstGeom>
              <a:noFill/>
              <a:ln cap="flat" cmpd="sng" w="9525">
                <a:solidFill>
                  <a:schemeClr val="lt2"/>
                </a:solidFill>
                <a:prstDash val="solid"/>
                <a:round/>
                <a:headEnd len="sm" w="sm" type="none"/>
                <a:tailEnd len="sm" w="sm" type="none"/>
              </a:ln>
            </p:spPr>
          </p:cxnSp>
        </p:grpSp>
        <p:grpSp>
          <p:nvGrpSpPr>
            <p:cNvPr id="791" name="Google Shape;791;p27"/>
            <p:cNvGrpSpPr/>
            <p:nvPr/>
          </p:nvGrpSpPr>
          <p:grpSpPr>
            <a:xfrm>
              <a:off x="4844" y="1508"/>
              <a:ext cx="243" cy="110"/>
              <a:chOff x="4334" y="1468"/>
              <a:chExt cx="243" cy="107"/>
            </a:xfrm>
          </p:grpSpPr>
          <p:sp>
            <p:nvSpPr>
              <p:cNvPr id="792" name="Google Shape;792;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93" name="Google Shape;793;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94" name="Google Shape;794;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95" name="Google Shape;795;p27"/>
              <p:cNvGrpSpPr/>
              <p:nvPr/>
            </p:nvGrpSpPr>
            <p:grpSpPr>
              <a:xfrm>
                <a:off x="4382" y="1487"/>
                <a:ext cx="136" cy="31"/>
                <a:chOff x="2468" y="1331"/>
                <a:chExt cx="308" cy="58"/>
              </a:xfrm>
            </p:grpSpPr>
            <p:sp>
              <p:nvSpPr>
                <p:cNvPr id="796" name="Google Shape;796;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97" name="Google Shape;797;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798" name="Google Shape;798;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799" name="Google Shape;799;p27"/>
              <p:cNvCxnSpPr/>
              <p:nvPr/>
            </p:nvCxnSpPr>
            <p:spPr>
              <a:xfrm>
                <a:off x="4577" y="1505"/>
                <a:ext cx="0" cy="44"/>
              </a:xfrm>
              <a:prstGeom prst="straightConnector1">
                <a:avLst/>
              </a:prstGeom>
              <a:noFill/>
              <a:ln cap="flat" cmpd="sng" w="9525">
                <a:solidFill>
                  <a:schemeClr val="lt2"/>
                </a:solidFill>
                <a:prstDash val="solid"/>
                <a:round/>
                <a:headEnd len="sm" w="sm" type="none"/>
                <a:tailEnd len="sm" w="sm" type="none"/>
              </a:ln>
            </p:spPr>
          </p:cxnSp>
        </p:grpSp>
        <p:grpSp>
          <p:nvGrpSpPr>
            <p:cNvPr id="800" name="Google Shape;800;p27"/>
            <p:cNvGrpSpPr/>
            <p:nvPr/>
          </p:nvGrpSpPr>
          <p:grpSpPr>
            <a:xfrm>
              <a:off x="4873" y="2296"/>
              <a:ext cx="307" cy="130"/>
              <a:chOff x="4334" y="1468"/>
              <a:chExt cx="243" cy="107"/>
            </a:xfrm>
          </p:grpSpPr>
          <p:sp>
            <p:nvSpPr>
              <p:cNvPr id="801" name="Google Shape;801;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02" name="Google Shape;802;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03" name="Google Shape;803;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804" name="Google Shape;804;p27"/>
              <p:cNvGrpSpPr/>
              <p:nvPr/>
            </p:nvGrpSpPr>
            <p:grpSpPr>
              <a:xfrm>
                <a:off x="4382" y="1487"/>
                <a:ext cx="136" cy="31"/>
                <a:chOff x="2468" y="1331"/>
                <a:chExt cx="308" cy="58"/>
              </a:xfrm>
            </p:grpSpPr>
            <p:sp>
              <p:nvSpPr>
                <p:cNvPr id="805" name="Google Shape;805;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6" name="Google Shape;806;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807" name="Google Shape;807;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808" name="Google Shape;808;p27"/>
              <p:cNvCxnSpPr/>
              <p:nvPr/>
            </p:nvCxnSpPr>
            <p:spPr>
              <a:xfrm>
                <a:off x="4577" y="1505"/>
                <a:ext cx="0" cy="44"/>
              </a:xfrm>
              <a:prstGeom prst="straightConnector1">
                <a:avLst/>
              </a:prstGeom>
              <a:noFill/>
              <a:ln cap="flat" cmpd="sng" w="9525">
                <a:solidFill>
                  <a:schemeClr val="lt2"/>
                </a:solidFill>
                <a:prstDash val="solid"/>
                <a:round/>
                <a:headEnd len="sm" w="sm" type="none"/>
                <a:tailEnd len="sm" w="sm" type="none"/>
              </a:ln>
            </p:spPr>
          </p:cxnSp>
        </p:grpSp>
        <p:cxnSp>
          <p:nvCxnSpPr>
            <p:cNvPr id="809" name="Google Shape;809;p27"/>
            <p:cNvCxnSpPr/>
            <p:nvPr/>
          </p:nvCxnSpPr>
          <p:spPr>
            <a:xfrm>
              <a:off x="4049" y="2356"/>
              <a:ext cx="428" cy="0"/>
            </a:xfrm>
            <a:prstGeom prst="straightConnector1">
              <a:avLst/>
            </a:prstGeom>
            <a:noFill/>
            <a:ln cap="flat" cmpd="sng" w="9525">
              <a:solidFill>
                <a:schemeClr val="lt2"/>
              </a:solidFill>
              <a:prstDash val="solid"/>
              <a:round/>
              <a:headEnd len="sm" w="sm" type="none"/>
              <a:tailEnd len="sm" w="sm" type="none"/>
            </a:ln>
          </p:spPr>
        </p:cxnSp>
        <p:grpSp>
          <p:nvGrpSpPr>
            <p:cNvPr id="810" name="Google Shape;810;p27"/>
            <p:cNvGrpSpPr/>
            <p:nvPr/>
          </p:nvGrpSpPr>
          <p:grpSpPr>
            <a:xfrm>
              <a:off x="4464" y="2287"/>
              <a:ext cx="307" cy="130"/>
              <a:chOff x="4334" y="1468"/>
              <a:chExt cx="243" cy="107"/>
            </a:xfrm>
          </p:grpSpPr>
          <p:sp>
            <p:nvSpPr>
              <p:cNvPr id="811" name="Google Shape;811;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12" name="Google Shape;812;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13" name="Google Shape;813;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814" name="Google Shape;814;p27"/>
              <p:cNvGrpSpPr/>
              <p:nvPr/>
            </p:nvGrpSpPr>
            <p:grpSpPr>
              <a:xfrm>
                <a:off x="4382" y="1487"/>
                <a:ext cx="136" cy="31"/>
                <a:chOff x="2468" y="1331"/>
                <a:chExt cx="308" cy="58"/>
              </a:xfrm>
            </p:grpSpPr>
            <p:sp>
              <p:nvSpPr>
                <p:cNvPr id="815" name="Google Shape;815;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6" name="Google Shape;816;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817" name="Google Shape;817;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818" name="Google Shape;818;p27"/>
              <p:cNvCxnSpPr/>
              <p:nvPr/>
            </p:nvCxnSpPr>
            <p:spPr>
              <a:xfrm>
                <a:off x="4577" y="1505"/>
                <a:ext cx="0" cy="44"/>
              </a:xfrm>
              <a:prstGeom prst="straightConnector1">
                <a:avLst/>
              </a:prstGeom>
              <a:noFill/>
              <a:ln cap="flat" cmpd="sng" w="9525">
                <a:solidFill>
                  <a:schemeClr val="lt2"/>
                </a:solidFill>
                <a:prstDash val="solid"/>
                <a:round/>
                <a:headEnd len="sm" w="sm" type="none"/>
                <a:tailEnd len="sm" w="sm" type="none"/>
              </a:ln>
            </p:spPr>
          </p:cxnSp>
        </p:grpSp>
        <p:grpSp>
          <p:nvGrpSpPr>
            <p:cNvPr id="819" name="Google Shape;819;p27"/>
            <p:cNvGrpSpPr/>
            <p:nvPr/>
          </p:nvGrpSpPr>
          <p:grpSpPr>
            <a:xfrm>
              <a:off x="4659" y="2463"/>
              <a:ext cx="307" cy="130"/>
              <a:chOff x="4334" y="1468"/>
              <a:chExt cx="243" cy="107"/>
            </a:xfrm>
          </p:grpSpPr>
          <p:sp>
            <p:nvSpPr>
              <p:cNvPr id="820" name="Google Shape;820;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21" name="Google Shape;821;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22" name="Google Shape;822;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823" name="Google Shape;823;p27"/>
              <p:cNvGrpSpPr/>
              <p:nvPr/>
            </p:nvGrpSpPr>
            <p:grpSpPr>
              <a:xfrm>
                <a:off x="4382" y="1487"/>
                <a:ext cx="136" cy="31"/>
                <a:chOff x="2468" y="1331"/>
                <a:chExt cx="308" cy="58"/>
              </a:xfrm>
            </p:grpSpPr>
            <p:sp>
              <p:nvSpPr>
                <p:cNvPr id="824" name="Google Shape;824;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25" name="Google Shape;825;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826" name="Google Shape;826;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827" name="Google Shape;827;p27"/>
              <p:cNvCxnSpPr/>
              <p:nvPr/>
            </p:nvCxnSpPr>
            <p:spPr>
              <a:xfrm>
                <a:off x="4577" y="1505"/>
                <a:ext cx="0" cy="44"/>
              </a:xfrm>
              <a:prstGeom prst="straightConnector1">
                <a:avLst/>
              </a:prstGeom>
              <a:noFill/>
              <a:ln cap="flat" cmpd="sng" w="9525">
                <a:solidFill>
                  <a:schemeClr val="lt2"/>
                </a:solidFill>
                <a:prstDash val="solid"/>
                <a:round/>
                <a:headEnd len="sm" w="sm" type="none"/>
                <a:tailEnd len="sm" w="sm" type="none"/>
              </a:ln>
            </p:spPr>
          </p:cxnSp>
        </p:grpSp>
        <p:grpSp>
          <p:nvGrpSpPr>
            <p:cNvPr id="828" name="Google Shape;828;p27"/>
            <p:cNvGrpSpPr/>
            <p:nvPr/>
          </p:nvGrpSpPr>
          <p:grpSpPr>
            <a:xfrm>
              <a:off x="4782" y="3028"/>
              <a:ext cx="389" cy="154"/>
              <a:chOff x="4334" y="1468"/>
              <a:chExt cx="243" cy="107"/>
            </a:xfrm>
          </p:grpSpPr>
          <p:sp>
            <p:nvSpPr>
              <p:cNvPr id="829" name="Google Shape;829;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30" name="Google Shape;830;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31" name="Google Shape;831;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832" name="Google Shape;832;p27"/>
              <p:cNvGrpSpPr/>
              <p:nvPr/>
            </p:nvGrpSpPr>
            <p:grpSpPr>
              <a:xfrm>
                <a:off x="4382" y="1487"/>
                <a:ext cx="136" cy="31"/>
                <a:chOff x="2468" y="1331"/>
                <a:chExt cx="308" cy="58"/>
              </a:xfrm>
            </p:grpSpPr>
            <p:sp>
              <p:nvSpPr>
                <p:cNvPr id="833" name="Google Shape;833;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34" name="Google Shape;834;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835" name="Google Shape;835;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836" name="Google Shape;836;p27"/>
              <p:cNvCxnSpPr/>
              <p:nvPr/>
            </p:nvCxnSpPr>
            <p:spPr>
              <a:xfrm>
                <a:off x="4577" y="1505"/>
                <a:ext cx="0" cy="45"/>
              </a:xfrm>
              <a:prstGeom prst="straightConnector1">
                <a:avLst/>
              </a:prstGeom>
              <a:noFill/>
              <a:ln cap="flat" cmpd="sng" w="9525">
                <a:solidFill>
                  <a:schemeClr val="lt2"/>
                </a:solidFill>
                <a:prstDash val="solid"/>
                <a:round/>
                <a:headEnd len="sm" w="sm" type="none"/>
                <a:tailEnd len="sm" w="sm" type="none"/>
              </a:ln>
            </p:spPr>
          </p:cxnSp>
        </p:grpSp>
        <p:grpSp>
          <p:nvGrpSpPr>
            <p:cNvPr id="837" name="Google Shape;837;p27"/>
            <p:cNvGrpSpPr/>
            <p:nvPr/>
          </p:nvGrpSpPr>
          <p:grpSpPr>
            <a:xfrm>
              <a:off x="4388" y="2840"/>
              <a:ext cx="389" cy="154"/>
              <a:chOff x="4334" y="1468"/>
              <a:chExt cx="243" cy="107"/>
            </a:xfrm>
          </p:grpSpPr>
          <p:sp>
            <p:nvSpPr>
              <p:cNvPr id="838" name="Google Shape;838;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39" name="Google Shape;839;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40" name="Google Shape;840;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841" name="Google Shape;841;p27"/>
              <p:cNvGrpSpPr/>
              <p:nvPr/>
            </p:nvGrpSpPr>
            <p:grpSpPr>
              <a:xfrm>
                <a:off x="4382" y="1487"/>
                <a:ext cx="136" cy="31"/>
                <a:chOff x="2468" y="1331"/>
                <a:chExt cx="308" cy="58"/>
              </a:xfrm>
            </p:grpSpPr>
            <p:sp>
              <p:nvSpPr>
                <p:cNvPr id="842" name="Google Shape;842;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43" name="Google Shape;843;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844" name="Google Shape;844;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845" name="Google Shape;845;p27"/>
              <p:cNvCxnSpPr/>
              <p:nvPr/>
            </p:nvCxnSpPr>
            <p:spPr>
              <a:xfrm>
                <a:off x="4577" y="1505"/>
                <a:ext cx="0" cy="45"/>
              </a:xfrm>
              <a:prstGeom prst="straightConnector1">
                <a:avLst/>
              </a:prstGeom>
              <a:noFill/>
              <a:ln cap="flat" cmpd="sng" w="9525">
                <a:solidFill>
                  <a:schemeClr val="lt2"/>
                </a:solidFill>
                <a:prstDash val="solid"/>
                <a:round/>
                <a:headEnd len="sm" w="sm" type="none"/>
                <a:tailEnd len="sm" w="sm" type="none"/>
              </a:ln>
            </p:spPr>
          </p:cxnSp>
        </p:grpSp>
        <p:grpSp>
          <p:nvGrpSpPr>
            <p:cNvPr id="846" name="Google Shape;846;p27"/>
            <p:cNvGrpSpPr/>
            <p:nvPr/>
          </p:nvGrpSpPr>
          <p:grpSpPr>
            <a:xfrm>
              <a:off x="3932" y="3056"/>
              <a:ext cx="389" cy="154"/>
              <a:chOff x="4334" y="1468"/>
              <a:chExt cx="243" cy="107"/>
            </a:xfrm>
          </p:grpSpPr>
          <p:sp>
            <p:nvSpPr>
              <p:cNvPr id="847" name="Google Shape;847;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48" name="Google Shape;848;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49" name="Google Shape;849;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850" name="Google Shape;850;p27"/>
              <p:cNvGrpSpPr/>
              <p:nvPr/>
            </p:nvGrpSpPr>
            <p:grpSpPr>
              <a:xfrm>
                <a:off x="4382" y="1487"/>
                <a:ext cx="136" cy="31"/>
                <a:chOff x="2468" y="1331"/>
                <a:chExt cx="308" cy="58"/>
              </a:xfrm>
            </p:grpSpPr>
            <p:sp>
              <p:nvSpPr>
                <p:cNvPr id="851" name="Google Shape;851;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2" name="Google Shape;852;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853" name="Google Shape;853;p27"/>
              <p:cNvCxnSpPr/>
              <p:nvPr/>
            </p:nvCxnSpPr>
            <p:spPr>
              <a:xfrm>
                <a:off x="4334" y="1502"/>
                <a:ext cx="0" cy="45"/>
              </a:xfrm>
              <a:prstGeom prst="straightConnector1">
                <a:avLst/>
              </a:prstGeom>
              <a:noFill/>
              <a:ln cap="flat" cmpd="sng" w="9525">
                <a:solidFill>
                  <a:schemeClr val="lt2"/>
                </a:solidFill>
                <a:prstDash val="solid"/>
                <a:round/>
                <a:headEnd len="sm" w="sm" type="none"/>
                <a:tailEnd len="sm" w="sm" type="none"/>
              </a:ln>
            </p:spPr>
          </p:cxnSp>
          <p:cxnSp>
            <p:nvCxnSpPr>
              <p:cNvPr id="854" name="Google Shape;854;p27"/>
              <p:cNvCxnSpPr/>
              <p:nvPr/>
            </p:nvCxnSpPr>
            <p:spPr>
              <a:xfrm>
                <a:off x="4577" y="1505"/>
                <a:ext cx="0" cy="45"/>
              </a:xfrm>
              <a:prstGeom prst="straightConnector1">
                <a:avLst/>
              </a:prstGeom>
              <a:noFill/>
              <a:ln cap="flat" cmpd="sng" w="9525">
                <a:solidFill>
                  <a:schemeClr val="lt2"/>
                </a:solidFill>
                <a:prstDash val="solid"/>
                <a:round/>
                <a:headEnd len="sm" w="sm" type="none"/>
                <a:tailEnd len="sm" w="sm" type="none"/>
              </a:ln>
            </p:spPr>
          </p:cxnSp>
        </p:grpSp>
        <p:grpSp>
          <p:nvGrpSpPr>
            <p:cNvPr id="855" name="Google Shape;855;p27"/>
            <p:cNvGrpSpPr/>
            <p:nvPr/>
          </p:nvGrpSpPr>
          <p:grpSpPr>
            <a:xfrm>
              <a:off x="3812" y="2294"/>
              <a:ext cx="243" cy="108"/>
              <a:chOff x="4334" y="1468"/>
              <a:chExt cx="243" cy="107"/>
            </a:xfrm>
          </p:grpSpPr>
          <p:sp>
            <p:nvSpPr>
              <p:cNvPr id="856" name="Google Shape;856;p27"/>
              <p:cNvSpPr/>
              <p:nvPr/>
            </p:nvSpPr>
            <p:spPr>
              <a:xfrm>
                <a:off x="4334" y="1517"/>
                <a:ext cx="242" cy="58"/>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57" name="Google Shape;857;p27"/>
              <p:cNvSpPr/>
              <p:nvPr/>
            </p:nvSpPr>
            <p:spPr>
              <a:xfrm>
                <a:off x="4334" y="1510"/>
                <a:ext cx="243" cy="36"/>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58" name="Google Shape;858;p27"/>
              <p:cNvSpPr/>
              <p:nvPr/>
            </p:nvSpPr>
            <p:spPr>
              <a:xfrm>
                <a:off x="4334" y="1468"/>
                <a:ext cx="242" cy="70"/>
              </a:xfrm>
              <a:prstGeom prst="ellipse">
                <a:avLst/>
              </a:prstGeom>
              <a:gradFill>
                <a:gsLst>
                  <a:gs pos="0">
                    <a:schemeClr val="folHlink"/>
                  </a:gs>
                  <a:gs pos="100000">
                    <a:srgbClr val="EAEAEA"/>
                  </a:gs>
                </a:gsLst>
                <a:lin ang="0" scaled="0"/>
              </a:gra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859" name="Google Shape;859;p27"/>
              <p:cNvGrpSpPr/>
              <p:nvPr/>
            </p:nvGrpSpPr>
            <p:grpSpPr>
              <a:xfrm>
                <a:off x="4382" y="1487"/>
                <a:ext cx="136" cy="31"/>
                <a:chOff x="2468" y="1331"/>
                <a:chExt cx="308" cy="58"/>
              </a:xfrm>
            </p:grpSpPr>
            <p:sp>
              <p:nvSpPr>
                <p:cNvPr id="860" name="Google Shape;860;p27"/>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1" name="Google Shape;861;p27"/>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gradFill>
                  <a:gsLst>
                    <a:gs pos="0">
                      <a:schemeClr val="folHlink"/>
                    </a:gs>
                    <a:gs pos="100000">
                      <a:srgbClr val="EAEAEA"/>
                    </a:gs>
                  </a:gsLst>
                  <a:lin ang="0" scaled="0"/>
                </a:gradFill>
                <a:ln cap="flat"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862" name="Google Shape;862;p27"/>
              <p:cNvCxnSpPr/>
              <p:nvPr/>
            </p:nvCxnSpPr>
            <p:spPr>
              <a:xfrm>
                <a:off x="4334" y="1502"/>
                <a:ext cx="0" cy="50"/>
              </a:xfrm>
              <a:prstGeom prst="straightConnector1">
                <a:avLst/>
              </a:prstGeom>
              <a:noFill/>
              <a:ln cap="flat" cmpd="sng" w="9525">
                <a:solidFill>
                  <a:schemeClr val="lt2"/>
                </a:solidFill>
                <a:prstDash val="solid"/>
                <a:round/>
                <a:headEnd len="sm" w="sm" type="none"/>
                <a:tailEnd len="sm" w="sm" type="none"/>
              </a:ln>
            </p:spPr>
          </p:cxnSp>
          <p:cxnSp>
            <p:nvCxnSpPr>
              <p:cNvPr id="863" name="Google Shape;863;p27"/>
              <p:cNvCxnSpPr/>
              <p:nvPr/>
            </p:nvCxnSpPr>
            <p:spPr>
              <a:xfrm>
                <a:off x="4577" y="1505"/>
                <a:ext cx="0" cy="49"/>
              </a:xfrm>
              <a:prstGeom prst="straightConnector1">
                <a:avLst/>
              </a:prstGeom>
              <a:noFill/>
              <a:ln cap="flat" cmpd="sng" w="9525">
                <a:solidFill>
                  <a:schemeClr val="lt2"/>
                </a:solidFill>
                <a:prstDash val="solid"/>
                <a:round/>
                <a:headEnd len="sm" w="sm" type="none"/>
                <a:tailEnd len="sm" w="sm" type="none"/>
              </a:ln>
            </p:spPr>
          </p:cxnSp>
        </p:grpSp>
        <p:grpSp>
          <p:nvGrpSpPr>
            <p:cNvPr id="864" name="Google Shape;864;p27"/>
            <p:cNvGrpSpPr/>
            <p:nvPr/>
          </p:nvGrpSpPr>
          <p:grpSpPr>
            <a:xfrm>
              <a:off x="4510" y="3151"/>
              <a:ext cx="280" cy="265"/>
              <a:chOff x="5072" y="3609"/>
              <a:chExt cx="458" cy="380"/>
            </a:xfrm>
          </p:grpSpPr>
          <p:grpSp>
            <p:nvGrpSpPr>
              <p:cNvPr id="865" name="Google Shape;865;p27"/>
              <p:cNvGrpSpPr/>
              <p:nvPr/>
            </p:nvGrpSpPr>
            <p:grpSpPr>
              <a:xfrm>
                <a:off x="5143" y="3609"/>
                <a:ext cx="387" cy="101"/>
                <a:chOff x="5029" y="2637"/>
                <a:chExt cx="387" cy="101"/>
              </a:xfrm>
            </p:grpSpPr>
            <p:sp>
              <p:nvSpPr>
                <p:cNvPr id="866" name="Google Shape;866;p27"/>
                <p:cNvSpPr/>
                <p:nvPr/>
              </p:nvSpPr>
              <p:spPr>
                <a:xfrm>
                  <a:off x="5134" y="2655"/>
                  <a:ext cx="69" cy="55"/>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7" name="Google Shape;867;p27"/>
                <p:cNvSpPr/>
                <p:nvPr/>
              </p:nvSpPr>
              <p:spPr>
                <a:xfrm>
                  <a:off x="5252" y="2654"/>
                  <a:ext cx="45" cy="42"/>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8" name="Google Shape;868;p27"/>
                <p:cNvSpPr/>
                <p:nvPr/>
              </p:nvSpPr>
              <p:spPr>
                <a:xfrm>
                  <a:off x="5088" y="2645"/>
                  <a:ext cx="112" cy="88"/>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9" name="Google Shape;869;p27"/>
                <p:cNvSpPr/>
                <p:nvPr/>
              </p:nvSpPr>
              <p:spPr>
                <a:xfrm>
                  <a:off x="5250" y="2643"/>
                  <a:ext cx="99" cy="57"/>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0" name="Google Shape;870;p27"/>
                <p:cNvSpPr/>
                <p:nvPr/>
              </p:nvSpPr>
              <p:spPr>
                <a:xfrm>
                  <a:off x="5047" y="2670"/>
                  <a:ext cx="38" cy="55"/>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1" name="Google Shape;871;p27"/>
                <p:cNvSpPr/>
                <p:nvPr/>
              </p:nvSpPr>
              <p:spPr>
                <a:xfrm>
                  <a:off x="5329" y="2637"/>
                  <a:ext cx="87" cy="7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2" name="Google Shape;872;p27"/>
                <p:cNvSpPr/>
                <p:nvPr/>
              </p:nvSpPr>
              <p:spPr>
                <a:xfrm>
                  <a:off x="5115" y="2660"/>
                  <a:ext cx="69" cy="55"/>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3" name="Google Shape;873;p27"/>
                <p:cNvSpPr/>
                <p:nvPr/>
              </p:nvSpPr>
              <p:spPr>
                <a:xfrm>
                  <a:off x="5233" y="2660"/>
                  <a:ext cx="45" cy="42"/>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4" name="Google Shape;874;p27"/>
                <p:cNvSpPr/>
                <p:nvPr/>
              </p:nvSpPr>
              <p:spPr>
                <a:xfrm>
                  <a:off x="5070" y="2650"/>
                  <a:ext cx="112" cy="88"/>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5" name="Google Shape;875;p27"/>
                <p:cNvSpPr/>
                <p:nvPr/>
              </p:nvSpPr>
              <p:spPr>
                <a:xfrm>
                  <a:off x="5229" y="2645"/>
                  <a:ext cx="99" cy="57"/>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6" name="Google Shape;876;p27"/>
                <p:cNvSpPr/>
                <p:nvPr/>
              </p:nvSpPr>
              <p:spPr>
                <a:xfrm>
                  <a:off x="5029" y="2679"/>
                  <a:ext cx="38" cy="54"/>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7" name="Google Shape;877;p27"/>
                <p:cNvSpPr/>
                <p:nvPr/>
              </p:nvSpPr>
              <p:spPr>
                <a:xfrm>
                  <a:off x="5311" y="2643"/>
                  <a:ext cx="87" cy="7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access_point_stylized_gray_small" id="878" name="Google Shape;878;p27"/>
              <p:cNvPicPr preferRelativeResize="0"/>
              <p:nvPr/>
            </p:nvPicPr>
            <p:blipFill rotWithShape="1">
              <a:blip r:embed="rId6">
                <a:alphaModFix/>
              </a:blip>
              <a:srcRect b="0" l="0" r="0" t="0"/>
              <a:stretch/>
            </p:blipFill>
            <p:spPr>
              <a:xfrm>
                <a:off x="5072" y="3640"/>
                <a:ext cx="430" cy="349"/>
              </a:xfrm>
              <a:prstGeom prst="rect">
                <a:avLst/>
              </a:prstGeom>
              <a:noFill/>
              <a:ln>
                <a:noFill/>
              </a:ln>
            </p:spPr>
          </p:pic>
        </p:grpSp>
        <p:grpSp>
          <p:nvGrpSpPr>
            <p:cNvPr id="879" name="Google Shape;879;p27"/>
            <p:cNvGrpSpPr/>
            <p:nvPr/>
          </p:nvGrpSpPr>
          <p:grpSpPr>
            <a:xfrm>
              <a:off x="3552" y="2210"/>
              <a:ext cx="250" cy="225"/>
              <a:chOff x="5072" y="3609"/>
              <a:chExt cx="458" cy="380"/>
            </a:xfrm>
          </p:grpSpPr>
          <p:grpSp>
            <p:nvGrpSpPr>
              <p:cNvPr id="880" name="Google Shape;880;p27"/>
              <p:cNvGrpSpPr/>
              <p:nvPr/>
            </p:nvGrpSpPr>
            <p:grpSpPr>
              <a:xfrm>
                <a:off x="5143" y="3609"/>
                <a:ext cx="387" cy="101"/>
                <a:chOff x="5029" y="2637"/>
                <a:chExt cx="387" cy="101"/>
              </a:xfrm>
            </p:grpSpPr>
            <p:sp>
              <p:nvSpPr>
                <p:cNvPr id="881" name="Google Shape;881;p27"/>
                <p:cNvSpPr/>
                <p:nvPr/>
              </p:nvSpPr>
              <p:spPr>
                <a:xfrm>
                  <a:off x="5134" y="2655"/>
                  <a:ext cx="69" cy="55"/>
                </a:xfrm>
                <a:custGeom>
                  <a:rect b="b" l="l" r="r" t="t"/>
                  <a:pathLst>
                    <a:path extrusionOk="0" h="120000" w="120000">
                      <a:moveTo>
                        <a:pt x="42211" y="15000"/>
                      </a:moveTo>
                      <a:lnTo>
                        <a:pt x="33165" y="20172"/>
                      </a:lnTo>
                      <a:lnTo>
                        <a:pt x="25326" y="25862"/>
                      </a:lnTo>
                      <a:lnTo>
                        <a:pt x="18090" y="32586"/>
                      </a:lnTo>
                      <a:lnTo>
                        <a:pt x="12060" y="39827"/>
                      </a:lnTo>
                      <a:lnTo>
                        <a:pt x="7236" y="47068"/>
                      </a:lnTo>
                      <a:lnTo>
                        <a:pt x="3618" y="55862"/>
                      </a:lnTo>
                      <a:lnTo>
                        <a:pt x="1206" y="64655"/>
                      </a:lnTo>
                      <a:lnTo>
                        <a:pt x="0" y="73448"/>
                      </a:lnTo>
                      <a:lnTo>
                        <a:pt x="1206" y="85862"/>
                      </a:lnTo>
                      <a:lnTo>
                        <a:pt x="7236" y="96206"/>
                      </a:lnTo>
                      <a:lnTo>
                        <a:pt x="15678" y="105000"/>
                      </a:lnTo>
                      <a:lnTo>
                        <a:pt x="27135" y="111724"/>
                      </a:lnTo>
                      <a:lnTo>
                        <a:pt x="39798" y="116896"/>
                      </a:lnTo>
                      <a:lnTo>
                        <a:pt x="53065" y="118965"/>
                      </a:lnTo>
                      <a:lnTo>
                        <a:pt x="66934" y="120000"/>
                      </a:lnTo>
                      <a:lnTo>
                        <a:pt x="80804" y="117931"/>
                      </a:lnTo>
                      <a:lnTo>
                        <a:pt x="83216" y="117931"/>
                      </a:lnTo>
                      <a:lnTo>
                        <a:pt x="86231" y="116896"/>
                      </a:lnTo>
                      <a:lnTo>
                        <a:pt x="88643" y="114827"/>
                      </a:lnTo>
                      <a:lnTo>
                        <a:pt x="89246" y="112758"/>
                      </a:lnTo>
                      <a:lnTo>
                        <a:pt x="87437" y="109655"/>
                      </a:lnTo>
                      <a:lnTo>
                        <a:pt x="85025" y="107068"/>
                      </a:lnTo>
                      <a:lnTo>
                        <a:pt x="81407" y="105000"/>
                      </a:lnTo>
                      <a:lnTo>
                        <a:pt x="77788" y="103965"/>
                      </a:lnTo>
                      <a:lnTo>
                        <a:pt x="70552" y="101896"/>
                      </a:lnTo>
                      <a:lnTo>
                        <a:pt x="63316" y="100862"/>
                      </a:lnTo>
                      <a:lnTo>
                        <a:pt x="56683" y="99827"/>
                      </a:lnTo>
                      <a:lnTo>
                        <a:pt x="50050" y="98275"/>
                      </a:lnTo>
                      <a:lnTo>
                        <a:pt x="44020" y="96724"/>
                      </a:lnTo>
                      <a:lnTo>
                        <a:pt x="37386" y="94137"/>
                      </a:lnTo>
                      <a:lnTo>
                        <a:pt x="31959" y="91034"/>
                      </a:lnTo>
                      <a:lnTo>
                        <a:pt x="25929" y="86379"/>
                      </a:lnTo>
                      <a:lnTo>
                        <a:pt x="24120" y="66206"/>
                      </a:lnTo>
                      <a:lnTo>
                        <a:pt x="29547" y="49655"/>
                      </a:lnTo>
                      <a:lnTo>
                        <a:pt x="41005" y="36724"/>
                      </a:lnTo>
                      <a:lnTo>
                        <a:pt x="56683" y="25862"/>
                      </a:lnTo>
                      <a:lnTo>
                        <a:pt x="73567" y="17586"/>
                      </a:lnTo>
                      <a:lnTo>
                        <a:pt x="91055" y="10862"/>
                      </a:lnTo>
                      <a:lnTo>
                        <a:pt x="107336" y="6206"/>
                      </a:lnTo>
                      <a:lnTo>
                        <a:pt x="120000" y="2068"/>
                      </a:lnTo>
                      <a:lnTo>
                        <a:pt x="112160" y="517"/>
                      </a:lnTo>
                      <a:lnTo>
                        <a:pt x="103718" y="0"/>
                      </a:lnTo>
                      <a:lnTo>
                        <a:pt x="94070" y="1034"/>
                      </a:lnTo>
                      <a:lnTo>
                        <a:pt x="83216" y="2068"/>
                      </a:lnTo>
                      <a:lnTo>
                        <a:pt x="72964" y="5172"/>
                      </a:lnTo>
                      <a:lnTo>
                        <a:pt x="62110" y="8275"/>
                      </a:lnTo>
                      <a:lnTo>
                        <a:pt x="51859" y="11896"/>
                      </a:lnTo>
                      <a:lnTo>
                        <a:pt x="42211" y="1500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2" name="Google Shape;882;p27"/>
                <p:cNvSpPr/>
                <p:nvPr/>
              </p:nvSpPr>
              <p:spPr>
                <a:xfrm>
                  <a:off x="5252" y="2654"/>
                  <a:ext cx="45" cy="42"/>
                </a:xfrm>
                <a:custGeom>
                  <a:rect b="b" l="l" r="r" t="t"/>
                  <a:pathLst>
                    <a:path extrusionOk="0" h="120000" w="120000">
                      <a:moveTo>
                        <a:pt x="101250" y="39333"/>
                      </a:moveTo>
                      <a:lnTo>
                        <a:pt x="105937" y="51333"/>
                      </a:lnTo>
                      <a:lnTo>
                        <a:pt x="104062" y="62666"/>
                      </a:lnTo>
                      <a:lnTo>
                        <a:pt x="96562" y="72000"/>
                      </a:lnTo>
                      <a:lnTo>
                        <a:pt x="85312" y="80666"/>
                      </a:lnTo>
                      <a:lnTo>
                        <a:pt x="72187" y="88000"/>
                      </a:lnTo>
                      <a:lnTo>
                        <a:pt x="57187" y="96000"/>
                      </a:lnTo>
                      <a:lnTo>
                        <a:pt x="42187" y="102666"/>
                      </a:lnTo>
                      <a:lnTo>
                        <a:pt x="28125" y="109333"/>
                      </a:lnTo>
                      <a:lnTo>
                        <a:pt x="26250" y="112000"/>
                      </a:lnTo>
                      <a:lnTo>
                        <a:pt x="25312" y="113333"/>
                      </a:lnTo>
                      <a:lnTo>
                        <a:pt x="25312" y="116000"/>
                      </a:lnTo>
                      <a:lnTo>
                        <a:pt x="26250" y="118000"/>
                      </a:lnTo>
                      <a:lnTo>
                        <a:pt x="30000" y="119333"/>
                      </a:lnTo>
                      <a:lnTo>
                        <a:pt x="32812" y="120000"/>
                      </a:lnTo>
                      <a:lnTo>
                        <a:pt x="34687" y="120000"/>
                      </a:lnTo>
                      <a:lnTo>
                        <a:pt x="38437" y="119333"/>
                      </a:lnTo>
                      <a:lnTo>
                        <a:pt x="56250" y="112666"/>
                      </a:lnTo>
                      <a:lnTo>
                        <a:pt x="72187" y="105333"/>
                      </a:lnTo>
                      <a:lnTo>
                        <a:pt x="88125" y="96666"/>
                      </a:lnTo>
                      <a:lnTo>
                        <a:pt x="102187" y="86666"/>
                      </a:lnTo>
                      <a:lnTo>
                        <a:pt x="112500" y="76000"/>
                      </a:lnTo>
                      <a:lnTo>
                        <a:pt x="119062" y="63333"/>
                      </a:lnTo>
                      <a:lnTo>
                        <a:pt x="120000" y="50666"/>
                      </a:lnTo>
                      <a:lnTo>
                        <a:pt x="115312" y="36666"/>
                      </a:lnTo>
                      <a:lnTo>
                        <a:pt x="105937" y="26000"/>
                      </a:lnTo>
                      <a:lnTo>
                        <a:pt x="90937" y="16666"/>
                      </a:lnTo>
                      <a:lnTo>
                        <a:pt x="74062" y="10000"/>
                      </a:lnTo>
                      <a:lnTo>
                        <a:pt x="53437" y="4666"/>
                      </a:lnTo>
                      <a:lnTo>
                        <a:pt x="33750" y="1333"/>
                      </a:lnTo>
                      <a:lnTo>
                        <a:pt x="17812" y="0"/>
                      </a:lnTo>
                      <a:lnTo>
                        <a:pt x="5625" y="0"/>
                      </a:lnTo>
                      <a:lnTo>
                        <a:pt x="0" y="2666"/>
                      </a:lnTo>
                      <a:lnTo>
                        <a:pt x="13125" y="6000"/>
                      </a:lnTo>
                      <a:lnTo>
                        <a:pt x="27187" y="9333"/>
                      </a:lnTo>
                      <a:lnTo>
                        <a:pt x="43125" y="12666"/>
                      </a:lnTo>
                      <a:lnTo>
                        <a:pt x="57187" y="15333"/>
                      </a:lnTo>
                      <a:lnTo>
                        <a:pt x="71250" y="19333"/>
                      </a:lnTo>
                      <a:lnTo>
                        <a:pt x="83437" y="24666"/>
                      </a:lnTo>
                      <a:lnTo>
                        <a:pt x="93750" y="30666"/>
                      </a:lnTo>
                      <a:lnTo>
                        <a:pt x="101250" y="3933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3" name="Google Shape;883;p27"/>
                <p:cNvSpPr/>
                <p:nvPr/>
              </p:nvSpPr>
              <p:spPr>
                <a:xfrm>
                  <a:off x="5088" y="2645"/>
                  <a:ext cx="112" cy="88"/>
                </a:xfrm>
                <a:custGeom>
                  <a:rect b="b" l="l" r="r" t="t"/>
                  <a:pathLst>
                    <a:path extrusionOk="0" h="120000" w="120000">
                      <a:moveTo>
                        <a:pt x="46583" y="15555"/>
                      </a:moveTo>
                      <a:lnTo>
                        <a:pt x="37267" y="22222"/>
                      </a:lnTo>
                      <a:lnTo>
                        <a:pt x="28322" y="28571"/>
                      </a:lnTo>
                      <a:lnTo>
                        <a:pt x="19751" y="36507"/>
                      </a:lnTo>
                      <a:lnTo>
                        <a:pt x="12670" y="44444"/>
                      </a:lnTo>
                      <a:lnTo>
                        <a:pt x="6335" y="52698"/>
                      </a:lnTo>
                      <a:lnTo>
                        <a:pt x="1863" y="61904"/>
                      </a:lnTo>
                      <a:lnTo>
                        <a:pt x="0" y="71746"/>
                      </a:lnTo>
                      <a:lnTo>
                        <a:pt x="372" y="81904"/>
                      </a:lnTo>
                      <a:lnTo>
                        <a:pt x="1118" y="84444"/>
                      </a:lnTo>
                      <a:lnTo>
                        <a:pt x="1863" y="87301"/>
                      </a:lnTo>
                      <a:lnTo>
                        <a:pt x="3354" y="89523"/>
                      </a:lnTo>
                      <a:lnTo>
                        <a:pt x="5217" y="92063"/>
                      </a:lnTo>
                      <a:lnTo>
                        <a:pt x="7080" y="94285"/>
                      </a:lnTo>
                      <a:lnTo>
                        <a:pt x="9689" y="96507"/>
                      </a:lnTo>
                      <a:lnTo>
                        <a:pt x="11925" y="98412"/>
                      </a:lnTo>
                      <a:lnTo>
                        <a:pt x="15279" y="99682"/>
                      </a:lnTo>
                      <a:lnTo>
                        <a:pt x="20869" y="102857"/>
                      </a:lnTo>
                      <a:lnTo>
                        <a:pt x="26459" y="105396"/>
                      </a:lnTo>
                      <a:lnTo>
                        <a:pt x="32049" y="107301"/>
                      </a:lnTo>
                      <a:lnTo>
                        <a:pt x="38385" y="109206"/>
                      </a:lnTo>
                      <a:lnTo>
                        <a:pt x="44347" y="111111"/>
                      </a:lnTo>
                      <a:lnTo>
                        <a:pt x="50683" y="112698"/>
                      </a:lnTo>
                      <a:lnTo>
                        <a:pt x="56645" y="113968"/>
                      </a:lnTo>
                      <a:lnTo>
                        <a:pt x="62608" y="115238"/>
                      </a:lnTo>
                      <a:lnTo>
                        <a:pt x="69316" y="116190"/>
                      </a:lnTo>
                      <a:lnTo>
                        <a:pt x="75279" y="116825"/>
                      </a:lnTo>
                      <a:lnTo>
                        <a:pt x="81987" y="117777"/>
                      </a:lnTo>
                      <a:lnTo>
                        <a:pt x="88695" y="118412"/>
                      </a:lnTo>
                      <a:lnTo>
                        <a:pt x="94658" y="118730"/>
                      </a:lnTo>
                      <a:lnTo>
                        <a:pt x="101366" y="119047"/>
                      </a:lnTo>
                      <a:lnTo>
                        <a:pt x="107701" y="119365"/>
                      </a:lnTo>
                      <a:lnTo>
                        <a:pt x="114037" y="120000"/>
                      </a:lnTo>
                      <a:lnTo>
                        <a:pt x="115900" y="120000"/>
                      </a:lnTo>
                      <a:lnTo>
                        <a:pt x="117763" y="119047"/>
                      </a:lnTo>
                      <a:lnTo>
                        <a:pt x="119254" y="117777"/>
                      </a:lnTo>
                      <a:lnTo>
                        <a:pt x="120000" y="116190"/>
                      </a:lnTo>
                      <a:lnTo>
                        <a:pt x="120000" y="114285"/>
                      </a:lnTo>
                      <a:lnTo>
                        <a:pt x="119254" y="113015"/>
                      </a:lnTo>
                      <a:lnTo>
                        <a:pt x="117391" y="111746"/>
                      </a:lnTo>
                      <a:lnTo>
                        <a:pt x="115155" y="111111"/>
                      </a:lnTo>
                      <a:lnTo>
                        <a:pt x="109565" y="110158"/>
                      </a:lnTo>
                      <a:lnTo>
                        <a:pt x="103975" y="109206"/>
                      </a:lnTo>
                      <a:lnTo>
                        <a:pt x="98012" y="108253"/>
                      </a:lnTo>
                      <a:lnTo>
                        <a:pt x="92049" y="107301"/>
                      </a:lnTo>
                      <a:lnTo>
                        <a:pt x="86459" y="106666"/>
                      </a:lnTo>
                      <a:lnTo>
                        <a:pt x="80496" y="106031"/>
                      </a:lnTo>
                      <a:lnTo>
                        <a:pt x="74534" y="105396"/>
                      </a:lnTo>
                      <a:lnTo>
                        <a:pt x="68944" y="104126"/>
                      </a:lnTo>
                      <a:lnTo>
                        <a:pt x="63354" y="103492"/>
                      </a:lnTo>
                      <a:lnTo>
                        <a:pt x="57391" y="102222"/>
                      </a:lnTo>
                      <a:lnTo>
                        <a:pt x="51801" y="100952"/>
                      </a:lnTo>
                      <a:lnTo>
                        <a:pt x="46211" y="99682"/>
                      </a:lnTo>
                      <a:lnTo>
                        <a:pt x="40993" y="98095"/>
                      </a:lnTo>
                      <a:lnTo>
                        <a:pt x="35031" y="96190"/>
                      </a:lnTo>
                      <a:lnTo>
                        <a:pt x="29813" y="94285"/>
                      </a:lnTo>
                      <a:lnTo>
                        <a:pt x="24596" y="91746"/>
                      </a:lnTo>
                      <a:lnTo>
                        <a:pt x="20496" y="89206"/>
                      </a:lnTo>
                      <a:lnTo>
                        <a:pt x="16770" y="86031"/>
                      </a:lnTo>
                      <a:lnTo>
                        <a:pt x="14161" y="82222"/>
                      </a:lnTo>
                      <a:lnTo>
                        <a:pt x="13043" y="77777"/>
                      </a:lnTo>
                      <a:lnTo>
                        <a:pt x="12670" y="73650"/>
                      </a:lnTo>
                      <a:lnTo>
                        <a:pt x="13043" y="68571"/>
                      </a:lnTo>
                      <a:lnTo>
                        <a:pt x="14161" y="63492"/>
                      </a:lnTo>
                      <a:lnTo>
                        <a:pt x="16024" y="59365"/>
                      </a:lnTo>
                      <a:lnTo>
                        <a:pt x="19006" y="53968"/>
                      </a:lnTo>
                      <a:lnTo>
                        <a:pt x="22360" y="48253"/>
                      </a:lnTo>
                      <a:lnTo>
                        <a:pt x="26459" y="43492"/>
                      </a:lnTo>
                      <a:lnTo>
                        <a:pt x="30931" y="39365"/>
                      </a:lnTo>
                      <a:lnTo>
                        <a:pt x="35031" y="34920"/>
                      </a:lnTo>
                      <a:lnTo>
                        <a:pt x="39875" y="30476"/>
                      </a:lnTo>
                      <a:lnTo>
                        <a:pt x="45838" y="26031"/>
                      </a:lnTo>
                      <a:lnTo>
                        <a:pt x="51428" y="21904"/>
                      </a:lnTo>
                      <a:lnTo>
                        <a:pt x="57018" y="18095"/>
                      </a:lnTo>
                      <a:lnTo>
                        <a:pt x="64472" y="14920"/>
                      </a:lnTo>
                      <a:lnTo>
                        <a:pt x="72670" y="12063"/>
                      </a:lnTo>
                      <a:lnTo>
                        <a:pt x="81242" y="8888"/>
                      </a:lnTo>
                      <a:lnTo>
                        <a:pt x="88695" y="6349"/>
                      </a:lnTo>
                      <a:lnTo>
                        <a:pt x="94658" y="4126"/>
                      </a:lnTo>
                      <a:lnTo>
                        <a:pt x="98385" y="2222"/>
                      </a:lnTo>
                      <a:lnTo>
                        <a:pt x="99875" y="634"/>
                      </a:lnTo>
                      <a:lnTo>
                        <a:pt x="95403" y="0"/>
                      </a:lnTo>
                      <a:lnTo>
                        <a:pt x="89440" y="317"/>
                      </a:lnTo>
                      <a:lnTo>
                        <a:pt x="82360" y="1269"/>
                      </a:lnTo>
                      <a:lnTo>
                        <a:pt x="74906" y="3174"/>
                      </a:lnTo>
                      <a:lnTo>
                        <a:pt x="67080" y="5714"/>
                      </a:lnTo>
                      <a:lnTo>
                        <a:pt x="59627" y="8571"/>
                      </a:lnTo>
                      <a:lnTo>
                        <a:pt x="52546" y="12063"/>
                      </a:lnTo>
                      <a:lnTo>
                        <a:pt x="46583" y="15555"/>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4" name="Google Shape;884;p27"/>
                <p:cNvSpPr/>
                <p:nvPr/>
              </p:nvSpPr>
              <p:spPr>
                <a:xfrm>
                  <a:off x="5250" y="2643"/>
                  <a:ext cx="99" cy="57"/>
                </a:xfrm>
                <a:custGeom>
                  <a:rect b="b" l="l" r="r" t="t"/>
                  <a:pathLst>
                    <a:path extrusionOk="0" h="120000" w="120000">
                      <a:moveTo>
                        <a:pt x="99646" y="36666"/>
                      </a:moveTo>
                      <a:lnTo>
                        <a:pt x="105159" y="43333"/>
                      </a:lnTo>
                      <a:lnTo>
                        <a:pt x="108551" y="50952"/>
                      </a:lnTo>
                      <a:lnTo>
                        <a:pt x="109823" y="59047"/>
                      </a:lnTo>
                      <a:lnTo>
                        <a:pt x="109823" y="67619"/>
                      </a:lnTo>
                      <a:lnTo>
                        <a:pt x="108975" y="74761"/>
                      </a:lnTo>
                      <a:lnTo>
                        <a:pt x="106855" y="80952"/>
                      </a:lnTo>
                      <a:lnTo>
                        <a:pt x="103462" y="87142"/>
                      </a:lnTo>
                      <a:lnTo>
                        <a:pt x="100070" y="91904"/>
                      </a:lnTo>
                      <a:lnTo>
                        <a:pt x="95406" y="97142"/>
                      </a:lnTo>
                      <a:lnTo>
                        <a:pt x="91166" y="101904"/>
                      </a:lnTo>
                      <a:lnTo>
                        <a:pt x="86501" y="106666"/>
                      </a:lnTo>
                      <a:lnTo>
                        <a:pt x="82261" y="111428"/>
                      </a:lnTo>
                      <a:lnTo>
                        <a:pt x="80989" y="113333"/>
                      </a:lnTo>
                      <a:lnTo>
                        <a:pt x="80989" y="114761"/>
                      </a:lnTo>
                      <a:lnTo>
                        <a:pt x="80989" y="116666"/>
                      </a:lnTo>
                      <a:lnTo>
                        <a:pt x="82261" y="118095"/>
                      </a:lnTo>
                      <a:lnTo>
                        <a:pt x="83533" y="119047"/>
                      </a:lnTo>
                      <a:lnTo>
                        <a:pt x="85653" y="120000"/>
                      </a:lnTo>
                      <a:lnTo>
                        <a:pt x="86925" y="119047"/>
                      </a:lnTo>
                      <a:lnTo>
                        <a:pt x="88621" y="118095"/>
                      </a:lnTo>
                      <a:lnTo>
                        <a:pt x="98374" y="110952"/>
                      </a:lnTo>
                      <a:lnTo>
                        <a:pt x="106855" y="101904"/>
                      </a:lnTo>
                      <a:lnTo>
                        <a:pt x="113639" y="91428"/>
                      </a:lnTo>
                      <a:lnTo>
                        <a:pt x="117879" y="79523"/>
                      </a:lnTo>
                      <a:lnTo>
                        <a:pt x="120000" y="67142"/>
                      </a:lnTo>
                      <a:lnTo>
                        <a:pt x="118727" y="54761"/>
                      </a:lnTo>
                      <a:lnTo>
                        <a:pt x="114911" y="43333"/>
                      </a:lnTo>
                      <a:lnTo>
                        <a:pt x="106855" y="32857"/>
                      </a:lnTo>
                      <a:lnTo>
                        <a:pt x="100918" y="27142"/>
                      </a:lnTo>
                      <a:lnTo>
                        <a:pt x="94134" y="22857"/>
                      </a:lnTo>
                      <a:lnTo>
                        <a:pt x="86501" y="18571"/>
                      </a:lnTo>
                      <a:lnTo>
                        <a:pt x="78021" y="14761"/>
                      </a:lnTo>
                      <a:lnTo>
                        <a:pt x="69540" y="10952"/>
                      </a:lnTo>
                      <a:lnTo>
                        <a:pt x="61060" y="8095"/>
                      </a:lnTo>
                      <a:lnTo>
                        <a:pt x="52155" y="6190"/>
                      </a:lnTo>
                      <a:lnTo>
                        <a:pt x="43674" y="3809"/>
                      </a:lnTo>
                      <a:lnTo>
                        <a:pt x="35194" y="2380"/>
                      </a:lnTo>
                      <a:lnTo>
                        <a:pt x="27985" y="952"/>
                      </a:lnTo>
                      <a:lnTo>
                        <a:pt x="20353" y="0"/>
                      </a:lnTo>
                      <a:lnTo>
                        <a:pt x="14416" y="0"/>
                      </a:lnTo>
                      <a:lnTo>
                        <a:pt x="8904" y="0"/>
                      </a:lnTo>
                      <a:lnTo>
                        <a:pt x="4664" y="0"/>
                      </a:lnTo>
                      <a:lnTo>
                        <a:pt x="1696" y="952"/>
                      </a:lnTo>
                      <a:lnTo>
                        <a:pt x="0" y="2380"/>
                      </a:lnTo>
                      <a:lnTo>
                        <a:pt x="5088" y="3333"/>
                      </a:lnTo>
                      <a:lnTo>
                        <a:pt x="10176" y="3809"/>
                      </a:lnTo>
                      <a:lnTo>
                        <a:pt x="16113" y="4761"/>
                      </a:lnTo>
                      <a:lnTo>
                        <a:pt x="22049" y="6190"/>
                      </a:lnTo>
                      <a:lnTo>
                        <a:pt x="27985" y="7619"/>
                      </a:lnTo>
                      <a:lnTo>
                        <a:pt x="34770" y="8571"/>
                      </a:lnTo>
                      <a:lnTo>
                        <a:pt x="41554" y="10476"/>
                      </a:lnTo>
                      <a:lnTo>
                        <a:pt x="48339" y="11904"/>
                      </a:lnTo>
                      <a:lnTo>
                        <a:pt x="54699" y="14285"/>
                      </a:lnTo>
                      <a:lnTo>
                        <a:pt x="61908" y="16190"/>
                      </a:lnTo>
                      <a:lnTo>
                        <a:pt x="68692" y="18571"/>
                      </a:lnTo>
                      <a:lnTo>
                        <a:pt x="75053" y="21428"/>
                      </a:lnTo>
                      <a:lnTo>
                        <a:pt x="81837" y="24761"/>
                      </a:lnTo>
                      <a:lnTo>
                        <a:pt x="88197" y="28571"/>
                      </a:lnTo>
                      <a:lnTo>
                        <a:pt x="94134" y="32380"/>
                      </a:lnTo>
                      <a:lnTo>
                        <a:pt x="99646" y="3666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5" name="Google Shape;885;p27"/>
                <p:cNvSpPr/>
                <p:nvPr/>
              </p:nvSpPr>
              <p:spPr>
                <a:xfrm>
                  <a:off x="5047" y="2670"/>
                  <a:ext cx="38" cy="55"/>
                </a:xfrm>
                <a:custGeom>
                  <a:rect b="b" l="l" r="r" t="t"/>
                  <a:pathLst>
                    <a:path extrusionOk="0" h="120000" w="120000">
                      <a:moveTo>
                        <a:pt x="0" y="65546"/>
                      </a:moveTo>
                      <a:lnTo>
                        <a:pt x="0" y="75126"/>
                      </a:lnTo>
                      <a:lnTo>
                        <a:pt x="4210" y="84705"/>
                      </a:lnTo>
                      <a:lnTo>
                        <a:pt x="12631" y="93277"/>
                      </a:lnTo>
                      <a:lnTo>
                        <a:pt x="25263" y="100840"/>
                      </a:lnTo>
                      <a:lnTo>
                        <a:pt x="40000" y="107394"/>
                      </a:lnTo>
                      <a:lnTo>
                        <a:pt x="57894" y="112941"/>
                      </a:lnTo>
                      <a:lnTo>
                        <a:pt x="76842" y="116974"/>
                      </a:lnTo>
                      <a:lnTo>
                        <a:pt x="96842" y="119495"/>
                      </a:lnTo>
                      <a:lnTo>
                        <a:pt x="103157" y="120000"/>
                      </a:lnTo>
                      <a:lnTo>
                        <a:pt x="109473" y="118487"/>
                      </a:lnTo>
                      <a:lnTo>
                        <a:pt x="114736" y="116974"/>
                      </a:lnTo>
                      <a:lnTo>
                        <a:pt x="116842" y="114453"/>
                      </a:lnTo>
                      <a:lnTo>
                        <a:pt x="116842" y="111932"/>
                      </a:lnTo>
                      <a:lnTo>
                        <a:pt x="115789" y="108907"/>
                      </a:lnTo>
                      <a:lnTo>
                        <a:pt x="111578" y="106386"/>
                      </a:lnTo>
                      <a:lnTo>
                        <a:pt x="105263" y="105378"/>
                      </a:lnTo>
                      <a:lnTo>
                        <a:pt x="86315" y="101848"/>
                      </a:lnTo>
                      <a:lnTo>
                        <a:pt x="67368" y="97310"/>
                      </a:lnTo>
                      <a:lnTo>
                        <a:pt x="52631" y="90756"/>
                      </a:lnTo>
                      <a:lnTo>
                        <a:pt x="41052" y="84201"/>
                      </a:lnTo>
                      <a:lnTo>
                        <a:pt x="33684" y="75126"/>
                      </a:lnTo>
                      <a:lnTo>
                        <a:pt x="30526" y="66050"/>
                      </a:lnTo>
                      <a:lnTo>
                        <a:pt x="30526" y="55966"/>
                      </a:lnTo>
                      <a:lnTo>
                        <a:pt x="36842" y="45882"/>
                      </a:lnTo>
                      <a:lnTo>
                        <a:pt x="44210" y="38319"/>
                      </a:lnTo>
                      <a:lnTo>
                        <a:pt x="53684" y="31260"/>
                      </a:lnTo>
                      <a:lnTo>
                        <a:pt x="65263" y="24705"/>
                      </a:lnTo>
                      <a:lnTo>
                        <a:pt x="76842" y="19159"/>
                      </a:lnTo>
                      <a:lnTo>
                        <a:pt x="88421" y="14117"/>
                      </a:lnTo>
                      <a:lnTo>
                        <a:pt x="101052" y="9075"/>
                      </a:lnTo>
                      <a:lnTo>
                        <a:pt x="111578" y="4537"/>
                      </a:lnTo>
                      <a:lnTo>
                        <a:pt x="119999" y="504"/>
                      </a:lnTo>
                      <a:lnTo>
                        <a:pt x="111578" y="0"/>
                      </a:lnTo>
                      <a:lnTo>
                        <a:pt x="97894" y="3025"/>
                      </a:lnTo>
                      <a:lnTo>
                        <a:pt x="80000" y="9075"/>
                      </a:lnTo>
                      <a:lnTo>
                        <a:pt x="58947" y="18151"/>
                      </a:lnTo>
                      <a:lnTo>
                        <a:pt x="38947" y="28739"/>
                      </a:lnTo>
                      <a:lnTo>
                        <a:pt x="21052" y="40336"/>
                      </a:lnTo>
                      <a:lnTo>
                        <a:pt x="7368" y="53445"/>
                      </a:lnTo>
                      <a:lnTo>
                        <a:pt x="0" y="6554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6" name="Google Shape;886;p27"/>
                <p:cNvSpPr/>
                <p:nvPr/>
              </p:nvSpPr>
              <p:spPr>
                <a:xfrm>
                  <a:off x="5329" y="2637"/>
                  <a:ext cx="87" cy="72"/>
                </a:xfrm>
                <a:custGeom>
                  <a:rect b="b" l="l" r="r" t="t"/>
                  <a:pathLst>
                    <a:path extrusionOk="0" h="120000" w="120000">
                      <a:moveTo>
                        <a:pt x="97073" y="44903"/>
                      </a:moveTo>
                      <a:lnTo>
                        <a:pt x="100975" y="48000"/>
                      </a:lnTo>
                      <a:lnTo>
                        <a:pt x="104390" y="51483"/>
                      </a:lnTo>
                      <a:lnTo>
                        <a:pt x="106829" y="55354"/>
                      </a:lnTo>
                      <a:lnTo>
                        <a:pt x="108780" y="59612"/>
                      </a:lnTo>
                      <a:lnTo>
                        <a:pt x="109756" y="63483"/>
                      </a:lnTo>
                      <a:lnTo>
                        <a:pt x="109756" y="68129"/>
                      </a:lnTo>
                      <a:lnTo>
                        <a:pt x="107804" y="72387"/>
                      </a:lnTo>
                      <a:lnTo>
                        <a:pt x="105365" y="76258"/>
                      </a:lnTo>
                      <a:lnTo>
                        <a:pt x="101463" y="80903"/>
                      </a:lnTo>
                      <a:lnTo>
                        <a:pt x="97073" y="84774"/>
                      </a:lnTo>
                      <a:lnTo>
                        <a:pt x="91707" y="88258"/>
                      </a:lnTo>
                      <a:lnTo>
                        <a:pt x="86341" y="92129"/>
                      </a:lnTo>
                      <a:lnTo>
                        <a:pt x="80975" y="95225"/>
                      </a:lnTo>
                      <a:lnTo>
                        <a:pt x="75121" y="98709"/>
                      </a:lnTo>
                      <a:lnTo>
                        <a:pt x="69756" y="102193"/>
                      </a:lnTo>
                      <a:lnTo>
                        <a:pt x="64390" y="106064"/>
                      </a:lnTo>
                      <a:lnTo>
                        <a:pt x="62926" y="107612"/>
                      </a:lnTo>
                      <a:lnTo>
                        <a:pt x="61463" y="109161"/>
                      </a:lnTo>
                      <a:lnTo>
                        <a:pt x="60487" y="111096"/>
                      </a:lnTo>
                      <a:lnTo>
                        <a:pt x="59024" y="113032"/>
                      </a:lnTo>
                      <a:lnTo>
                        <a:pt x="58536" y="114580"/>
                      </a:lnTo>
                      <a:lnTo>
                        <a:pt x="58536" y="116516"/>
                      </a:lnTo>
                      <a:lnTo>
                        <a:pt x="59024" y="118064"/>
                      </a:lnTo>
                      <a:lnTo>
                        <a:pt x="60975" y="119612"/>
                      </a:lnTo>
                      <a:lnTo>
                        <a:pt x="63414" y="120000"/>
                      </a:lnTo>
                      <a:lnTo>
                        <a:pt x="65365" y="120000"/>
                      </a:lnTo>
                      <a:lnTo>
                        <a:pt x="67804" y="119612"/>
                      </a:lnTo>
                      <a:lnTo>
                        <a:pt x="69756" y="118064"/>
                      </a:lnTo>
                      <a:lnTo>
                        <a:pt x="75121" y="113419"/>
                      </a:lnTo>
                      <a:lnTo>
                        <a:pt x="81463" y="108387"/>
                      </a:lnTo>
                      <a:lnTo>
                        <a:pt x="87804" y="104129"/>
                      </a:lnTo>
                      <a:lnTo>
                        <a:pt x="94634" y="99483"/>
                      </a:lnTo>
                      <a:lnTo>
                        <a:pt x="100975" y="95225"/>
                      </a:lnTo>
                      <a:lnTo>
                        <a:pt x="106829" y="90193"/>
                      </a:lnTo>
                      <a:lnTo>
                        <a:pt x="112682" y="84774"/>
                      </a:lnTo>
                      <a:lnTo>
                        <a:pt x="116585" y="78967"/>
                      </a:lnTo>
                      <a:lnTo>
                        <a:pt x="119512" y="72387"/>
                      </a:lnTo>
                      <a:lnTo>
                        <a:pt x="120000" y="65806"/>
                      </a:lnTo>
                      <a:lnTo>
                        <a:pt x="118048" y="59225"/>
                      </a:lnTo>
                      <a:lnTo>
                        <a:pt x="115121" y="52645"/>
                      </a:lnTo>
                      <a:lnTo>
                        <a:pt x="110731" y="46451"/>
                      </a:lnTo>
                      <a:lnTo>
                        <a:pt x="104878" y="41419"/>
                      </a:lnTo>
                      <a:lnTo>
                        <a:pt x="98048" y="36387"/>
                      </a:lnTo>
                      <a:lnTo>
                        <a:pt x="91219" y="31741"/>
                      </a:lnTo>
                      <a:lnTo>
                        <a:pt x="86341" y="28645"/>
                      </a:lnTo>
                      <a:lnTo>
                        <a:pt x="80487" y="26322"/>
                      </a:lnTo>
                      <a:lnTo>
                        <a:pt x="74146" y="23225"/>
                      </a:lnTo>
                      <a:lnTo>
                        <a:pt x="67804" y="19741"/>
                      </a:lnTo>
                      <a:lnTo>
                        <a:pt x="61463" y="16645"/>
                      </a:lnTo>
                      <a:lnTo>
                        <a:pt x="54634" y="13548"/>
                      </a:lnTo>
                      <a:lnTo>
                        <a:pt x="47804" y="10838"/>
                      </a:lnTo>
                      <a:lnTo>
                        <a:pt x="41463" y="8516"/>
                      </a:lnTo>
                      <a:lnTo>
                        <a:pt x="35121" y="6193"/>
                      </a:lnTo>
                      <a:lnTo>
                        <a:pt x="28780" y="3870"/>
                      </a:lnTo>
                      <a:lnTo>
                        <a:pt x="22439" y="2709"/>
                      </a:lnTo>
                      <a:lnTo>
                        <a:pt x="17073" y="1161"/>
                      </a:lnTo>
                      <a:lnTo>
                        <a:pt x="11707" y="387"/>
                      </a:lnTo>
                      <a:lnTo>
                        <a:pt x="7317" y="0"/>
                      </a:lnTo>
                      <a:lnTo>
                        <a:pt x="3414" y="387"/>
                      </a:lnTo>
                      <a:lnTo>
                        <a:pt x="0" y="1161"/>
                      </a:lnTo>
                      <a:lnTo>
                        <a:pt x="3902" y="2322"/>
                      </a:lnTo>
                      <a:lnTo>
                        <a:pt x="8292" y="3483"/>
                      </a:lnTo>
                      <a:lnTo>
                        <a:pt x="13658" y="5419"/>
                      </a:lnTo>
                      <a:lnTo>
                        <a:pt x="18536" y="6967"/>
                      </a:lnTo>
                      <a:lnTo>
                        <a:pt x="24878" y="9290"/>
                      </a:lnTo>
                      <a:lnTo>
                        <a:pt x="31219" y="11612"/>
                      </a:lnTo>
                      <a:lnTo>
                        <a:pt x="38048" y="14322"/>
                      </a:lnTo>
                      <a:lnTo>
                        <a:pt x="44878" y="16645"/>
                      </a:lnTo>
                      <a:lnTo>
                        <a:pt x="51707" y="19741"/>
                      </a:lnTo>
                      <a:lnTo>
                        <a:pt x="58536" y="23225"/>
                      </a:lnTo>
                      <a:lnTo>
                        <a:pt x="65365" y="26709"/>
                      </a:lnTo>
                      <a:lnTo>
                        <a:pt x="72195" y="30193"/>
                      </a:lnTo>
                      <a:lnTo>
                        <a:pt x="79512" y="33677"/>
                      </a:lnTo>
                      <a:lnTo>
                        <a:pt x="85365" y="37161"/>
                      </a:lnTo>
                      <a:lnTo>
                        <a:pt x="91219" y="40645"/>
                      </a:lnTo>
                      <a:lnTo>
                        <a:pt x="97073" y="44903"/>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7" name="Google Shape;887;p27"/>
                <p:cNvSpPr/>
                <p:nvPr/>
              </p:nvSpPr>
              <p:spPr>
                <a:xfrm>
                  <a:off x="5115" y="2660"/>
                  <a:ext cx="69" cy="55"/>
                </a:xfrm>
                <a:custGeom>
                  <a:rect b="b" l="l" r="r" t="t"/>
                  <a:pathLst>
                    <a:path extrusionOk="0" h="120000" w="120000">
                      <a:moveTo>
                        <a:pt x="44242" y="18305"/>
                      </a:moveTo>
                      <a:lnTo>
                        <a:pt x="35151" y="23389"/>
                      </a:lnTo>
                      <a:lnTo>
                        <a:pt x="27878" y="29491"/>
                      </a:lnTo>
                      <a:lnTo>
                        <a:pt x="20000" y="36610"/>
                      </a:lnTo>
                      <a:lnTo>
                        <a:pt x="13333" y="43220"/>
                      </a:lnTo>
                      <a:lnTo>
                        <a:pt x="8484" y="50847"/>
                      </a:lnTo>
                      <a:lnTo>
                        <a:pt x="4242" y="58474"/>
                      </a:lnTo>
                      <a:lnTo>
                        <a:pt x="1212" y="66101"/>
                      </a:lnTo>
                      <a:lnTo>
                        <a:pt x="0" y="74237"/>
                      </a:lnTo>
                      <a:lnTo>
                        <a:pt x="1212" y="86440"/>
                      </a:lnTo>
                      <a:lnTo>
                        <a:pt x="7272" y="96610"/>
                      </a:lnTo>
                      <a:lnTo>
                        <a:pt x="15757" y="105254"/>
                      </a:lnTo>
                      <a:lnTo>
                        <a:pt x="26060" y="111864"/>
                      </a:lnTo>
                      <a:lnTo>
                        <a:pt x="38787" y="116440"/>
                      </a:lnTo>
                      <a:lnTo>
                        <a:pt x="53333" y="119491"/>
                      </a:lnTo>
                      <a:lnTo>
                        <a:pt x="66666" y="120000"/>
                      </a:lnTo>
                      <a:lnTo>
                        <a:pt x="80000" y="117966"/>
                      </a:lnTo>
                      <a:lnTo>
                        <a:pt x="83030" y="117966"/>
                      </a:lnTo>
                      <a:lnTo>
                        <a:pt x="86060" y="116949"/>
                      </a:lnTo>
                      <a:lnTo>
                        <a:pt x="87878" y="114915"/>
                      </a:lnTo>
                      <a:lnTo>
                        <a:pt x="88484" y="112372"/>
                      </a:lnTo>
                      <a:lnTo>
                        <a:pt x="87878" y="111355"/>
                      </a:lnTo>
                      <a:lnTo>
                        <a:pt x="86060" y="111355"/>
                      </a:lnTo>
                      <a:lnTo>
                        <a:pt x="83030" y="110338"/>
                      </a:lnTo>
                      <a:lnTo>
                        <a:pt x="79393" y="110338"/>
                      </a:lnTo>
                      <a:lnTo>
                        <a:pt x="75151" y="110338"/>
                      </a:lnTo>
                      <a:lnTo>
                        <a:pt x="71515" y="110338"/>
                      </a:lnTo>
                      <a:lnTo>
                        <a:pt x="67878" y="110338"/>
                      </a:lnTo>
                      <a:lnTo>
                        <a:pt x="66060" y="110338"/>
                      </a:lnTo>
                      <a:lnTo>
                        <a:pt x="58787" y="109830"/>
                      </a:lnTo>
                      <a:lnTo>
                        <a:pt x="52727" y="109322"/>
                      </a:lnTo>
                      <a:lnTo>
                        <a:pt x="45454" y="108813"/>
                      </a:lnTo>
                      <a:lnTo>
                        <a:pt x="38181" y="107288"/>
                      </a:lnTo>
                      <a:lnTo>
                        <a:pt x="30909" y="105254"/>
                      </a:lnTo>
                      <a:lnTo>
                        <a:pt x="24242" y="101186"/>
                      </a:lnTo>
                      <a:lnTo>
                        <a:pt x="17575" y="96101"/>
                      </a:lnTo>
                      <a:lnTo>
                        <a:pt x="10303" y="88474"/>
                      </a:lnTo>
                      <a:lnTo>
                        <a:pt x="9090" y="79830"/>
                      </a:lnTo>
                      <a:lnTo>
                        <a:pt x="9696" y="71694"/>
                      </a:lnTo>
                      <a:lnTo>
                        <a:pt x="12727" y="63050"/>
                      </a:lnTo>
                      <a:lnTo>
                        <a:pt x="16969" y="55423"/>
                      </a:lnTo>
                      <a:lnTo>
                        <a:pt x="23636" y="48813"/>
                      </a:lnTo>
                      <a:lnTo>
                        <a:pt x="30303" y="41694"/>
                      </a:lnTo>
                      <a:lnTo>
                        <a:pt x="38181" y="35593"/>
                      </a:lnTo>
                      <a:lnTo>
                        <a:pt x="47272" y="30000"/>
                      </a:lnTo>
                      <a:lnTo>
                        <a:pt x="56969" y="24915"/>
                      </a:lnTo>
                      <a:lnTo>
                        <a:pt x="66666" y="19830"/>
                      </a:lnTo>
                      <a:lnTo>
                        <a:pt x="76363" y="15762"/>
                      </a:lnTo>
                      <a:lnTo>
                        <a:pt x="86060" y="12203"/>
                      </a:lnTo>
                      <a:lnTo>
                        <a:pt x="95757" y="9661"/>
                      </a:lnTo>
                      <a:lnTo>
                        <a:pt x="104242" y="6610"/>
                      </a:lnTo>
                      <a:lnTo>
                        <a:pt x="112727" y="5084"/>
                      </a:lnTo>
                      <a:lnTo>
                        <a:pt x="119999" y="3559"/>
                      </a:lnTo>
                      <a:lnTo>
                        <a:pt x="115151" y="1525"/>
                      </a:lnTo>
                      <a:lnTo>
                        <a:pt x="107272" y="0"/>
                      </a:lnTo>
                      <a:lnTo>
                        <a:pt x="98181" y="1525"/>
                      </a:lnTo>
                      <a:lnTo>
                        <a:pt x="87272" y="3050"/>
                      </a:lnTo>
                      <a:lnTo>
                        <a:pt x="75151" y="6101"/>
                      </a:lnTo>
                      <a:lnTo>
                        <a:pt x="63636" y="9661"/>
                      </a:lnTo>
                      <a:lnTo>
                        <a:pt x="53333" y="14237"/>
                      </a:lnTo>
                      <a:lnTo>
                        <a:pt x="44242" y="18305"/>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8" name="Google Shape;888;p27"/>
                <p:cNvSpPr/>
                <p:nvPr/>
              </p:nvSpPr>
              <p:spPr>
                <a:xfrm>
                  <a:off x="5233" y="2660"/>
                  <a:ext cx="45" cy="42"/>
                </a:xfrm>
                <a:custGeom>
                  <a:rect b="b" l="l" r="r" t="t"/>
                  <a:pathLst>
                    <a:path extrusionOk="0" h="120000" w="120000">
                      <a:moveTo>
                        <a:pt x="101250" y="40000"/>
                      </a:moveTo>
                      <a:lnTo>
                        <a:pt x="104062" y="52459"/>
                      </a:lnTo>
                      <a:lnTo>
                        <a:pt x="102187" y="63606"/>
                      </a:lnTo>
                      <a:lnTo>
                        <a:pt x="94687" y="72131"/>
                      </a:lnTo>
                      <a:lnTo>
                        <a:pt x="83437" y="80655"/>
                      </a:lnTo>
                      <a:lnTo>
                        <a:pt x="70312" y="87868"/>
                      </a:lnTo>
                      <a:lnTo>
                        <a:pt x="56250" y="95081"/>
                      </a:lnTo>
                      <a:lnTo>
                        <a:pt x="40312" y="102295"/>
                      </a:lnTo>
                      <a:lnTo>
                        <a:pt x="27187" y="109508"/>
                      </a:lnTo>
                      <a:lnTo>
                        <a:pt x="25312" y="111475"/>
                      </a:lnTo>
                      <a:lnTo>
                        <a:pt x="24375" y="112786"/>
                      </a:lnTo>
                      <a:lnTo>
                        <a:pt x="24375" y="115409"/>
                      </a:lnTo>
                      <a:lnTo>
                        <a:pt x="26250" y="117377"/>
                      </a:lnTo>
                      <a:lnTo>
                        <a:pt x="28125" y="119344"/>
                      </a:lnTo>
                      <a:lnTo>
                        <a:pt x="31875" y="120000"/>
                      </a:lnTo>
                      <a:lnTo>
                        <a:pt x="34687" y="120000"/>
                      </a:lnTo>
                      <a:lnTo>
                        <a:pt x="38437" y="119344"/>
                      </a:lnTo>
                      <a:lnTo>
                        <a:pt x="54375" y="112131"/>
                      </a:lnTo>
                      <a:lnTo>
                        <a:pt x="71250" y="104918"/>
                      </a:lnTo>
                      <a:lnTo>
                        <a:pt x="86250" y="96393"/>
                      </a:lnTo>
                      <a:lnTo>
                        <a:pt x="101250" y="86557"/>
                      </a:lnTo>
                      <a:lnTo>
                        <a:pt x="110625" y="76065"/>
                      </a:lnTo>
                      <a:lnTo>
                        <a:pt x="117187" y="64262"/>
                      </a:lnTo>
                      <a:lnTo>
                        <a:pt x="120000" y="51147"/>
                      </a:lnTo>
                      <a:lnTo>
                        <a:pt x="115312" y="38032"/>
                      </a:lnTo>
                      <a:lnTo>
                        <a:pt x="105000" y="26885"/>
                      </a:lnTo>
                      <a:lnTo>
                        <a:pt x="91875" y="18360"/>
                      </a:lnTo>
                      <a:lnTo>
                        <a:pt x="75000" y="10491"/>
                      </a:lnTo>
                      <a:lnTo>
                        <a:pt x="57187" y="5245"/>
                      </a:lnTo>
                      <a:lnTo>
                        <a:pt x="38437" y="1311"/>
                      </a:lnTo>
                      <a:lnTo>
                        <a:pt x="21562" y="0"/>
                      </a:lnTo>
                      <a:lnTo>
                        <a:pt x="8437" y="655"/>
                      </a:lnTo>
                      <a:lnTo>
                        <a:pt x="0" y="3934"/>
                      </a:lnTo>
                      <a:lnTo>
                        <a:pt x="15000" y="6557"/>
                      </a:lnTo>
                      <a:lnTo>
                        <a:pt x="30937" y="9180"/>
                      </a:lnTo>
                      <a:lnTo>
                        <a:pt x="45000" y="11147"/>
                      </a:lnTo>
                      <a:lnTo>
                        <a:pt x="59062" y="14426"/>
                      </a:lnTo>
                      <a:lnTo>
                        <a:pt x="72187" y="18360"/>
                      </a:lnTo>
                      <a:lnTo>
                        <a:pt x="84375" y="23606"/>
                      </a:lnTo>
                      <a:lnTo>
                        <a:pt x="94687" y="30163"/>
                      </a:lnTo>
                      <a:lnTo>
                        <a:pt x="101250" y="4000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9" name="Google Shape;889;p27"/>
                <p:cNvSpPr/>
                <p:nvPr/>
              </p:nvSpPr>
              <p:spPr>
                <a:xfrm>
                  <a:off x="5070" y="2650"/>
                  <a:ext cx="112" cy="88"/>
                </a:xfrm>
                <a:custGeom>
                  <a:rect b="b" l="l" r="r" t="t"/>
                  <a:pathLst>
                    <a:path extrusionOk="0" h="120000" w="120000">
                      <a:moveTo>
                        <a:pt x="46811" y="15831"/>
                      </a:moveTo>
                      <a:lnTo>
                        <a:pt x="37523" y="22163"/>
                      </a:lnTo>
                      <a:lnTo>
                        <a:pt x="28235" y="29129"/>
                      </a:lnTo>
                      <a:lnTo>
                        <a:pt x="20061" y="36411"/>
                      </a:lnTo>
                      <a:lnTo>
                        <a:pt x="12631" y="44327"/>
                      </a:lnTo>
                      <a:lnTo>
                        <a:pt x="6687" y="52875"/>
                      </a:lnTo>
                      <a:lnTo>
                        <a:pt x="2229" y="62058"/>
                      </a:lnTo>
                      <a:lnTo>
                        <a:pt x="0" y="71873"/>
                      </a:lnTo>
                      <a:lnTo>
                        <a:pt x="371" y="82005"/>
                      </a:lnTo>
                      <a:lnTo>
                        <a:pt x="1486" y="84538"/>
                      </a:lnTo>
                      <a:lnTo>
                        <a:pt x="2600" y="87704"/>
                      </a:lnTo>
                      <a:lnTo>
                        <a:pt x="4086" y="89604"/>
                      </a:lnTo>
                      <a:lnTo>
                        <a:pt x="5572" y="92137"/>
                      </a:lnTo>
                      <a:lnTo>
                        <a:pt x="7801" y="94353"/>
                      </a:lnTo>
                      <a:lnTo>
                        <a:pt x="10030" y="96569"/>
                      </a:lnTo>
                      <a:lnTo>
                        <a:pt x="12631" y="98469"/>
                      </a:lnTo>
                      <a:lnTo>
                        <a:pt x="15232" y="100052"/>
                      </a:lnTo>
                      <a:lnTo>
                        <a:pt x="21176" y="102902"/>
                      </a:lnTo>
                      <a:lnTo>
                        <a:pt x="26749" y="105435"/>
                      </a:lnTo>
                      <a:lnTo>
                        <a:pt x="32321" y="107651"/>
                      </a:lnTo>
                      <a:lnTo>
                        <a:pt x="38266" y="109234"/>
                      </a:lnTo>
                      <a:lnTo>
                        <a:pt x="44582" y="111134"/>
                      </a:lnTo>
                      <a:lnTo>
                        <a:pt x="50526" y="112717"/>
                      </a:lnTo>
                      <a:lnTo>
                        <a:pt x="56842" y="113984"/>
                      </a:lnTo>
                      <a:lnTo>
                        <a:pt x="62786" y="115250"/>
                      </a:lnTo>
                      <a:lnTo>
                        <a:pt x="69473" y="116200"/>
                      </a:lnTo>
                      <a:lnTo>
                        <a:pt x="75789" y="117150"/>
                      </a:lnTo>
                      <a:lnTo>
                        <a:pt x="82105" y="117783"/>
                      </a:lnTo>
                      <a:lnTo>
                        <a:pt x="88421" y="118416"/>
                      </a:lnTo>
                      <a:lnTo>
                        <a:pt x="95108" y="118733"/>
                      </a:lnTo>
                      <a:lnTo>
                        <a:pt x="101424" y="119050"/>
                      </a:lnTo>
                      <a:lnTo>
                        <a:pt x="107739" y="119683"/>
                      </a:lnTo>
                      <a:lnTo>
                        <a:pt x="114055" y="120000"/>
                      </a:lnTo>
                      <a:lnTo>
                        <a:pt x="115913" y="120000"/>
                      </a:lnTo>
                      <a:lnTo>
                        <a:pt x="117770" y="118733"/>
                      </a:lnTo>
                      <a:lnTo>
                        <a:pt x="118885" y="117783"/>
                      </a:lnTo>
                      <a:lnTo>
                        <a:pt x="120000" y="115883"/>
                      </a:lnTo>
                      <a:lnTo>
                        <a:pt x="120000" y="113984"/>
                      </a:lnTo>
                      <a:lnTo>
                        <a:pt x="118885" y="112717"/>
                      </a:lnTo>
                      <a:lnTo>
                        <a:pt x="117399" y="111451"/>
                      </a:lnTo>
                      <a:lnTo>
                        <a:pt x="115541" y="111134"/>
                      </a:lnTo>
                      <a:lnTo>
                        <a:pt x="109597" y="111134"/>
                      </a:lnTo>
                      <a:lnTo>
                        <a:pt x="103653" y="111134"/>
                      </a:lnTo>
                      <a:lnTo>
                        <a:pt x="97708" y="110817"/>
                      </a:lnTo>
                      <a:lnTo>
                        <a:pt x="92136" y="110501"/>
                      </a:lnTo>
                      <a:lnTo>
                        <a:pt x="85820" y="110184"/>
                      </a:lnTo>
                      <a:lnTo>
                        <a:pt x="79876" y="109234"/>
                      </a:lnTo>
                      <a:lnTo>
                        <a:pt x="74303" y="108601"/>
                      </a:lnTo>
                      <a:lnTo>
                        <a:pt x="67987" y="107968"/>
                      </a:lnTo>
                      <a:lnTo>
                        <a:pt x="62414" y="106701"/>
                      </a:lnTo>
                      <a:lnTo>
                        <a:pt x="56099" y="105751"/>
                      </a:lnTo>
                      <a:lnTo>
                        <a:pt x="50526" y="104168"/>
                      </a:lnTo>
                      <a:lnTo>
                        <a:pt x="44953" y="102902"/>
                      </a:lnTo>
                      <a:lnTo>
                        <a:pt x="39380" y="101319"/>
                      </a:lnTo>
                      <a:lnTo>
                        <a:pt x="34179" y="99102"/>
                      </a:lnTo>
                      <a:lnTo>
                        <a:pt x="28235" y="96886"/>
                      </a:lnTo>
                      <a:lnTo>
                        <a:pt x="23034" y="94986"/>
                      </a:lnTo>
                      <a:lnTo>
                        <a:pt x="18947" y="92137"/>
                      </a:lnTo>
                      <a:lnTo>
                        <a:pt x="15232" y="88654"/>
                      </a:lnTo>
                      <a:lnTo>
                        <a:pt x="13003" y="85171"/>
                      </a:lnTo>
                      <a:lnTo>
                        <a:pt x="11517" y="80738"/>
                      </a:lnTo>
                      <a:lnTo>
                        <a:pt x="11517" y="75672"/>
                      </a:lnTo>
                      <a:lnTo>
                        <a:pt x="12260" y="69023"/>
                      </a:lnTo>
                      <a:lnTo>
                        <a:pt x="14117" y="62374"/>
                      </a:lnTo>
                      <a:lnTo>
                        <a:pt x="15603" y="57625"/>
                      </a:lnTo>
                      <a:lnTo>
                        <a:pt x="18947" y="52242"/>
                      </a:lnTo>
                      <a:lnTo>
                        <a:pt x="22291" y="47493"/>
                      </a:lnTo>
                      <a:lnTo>
                        <a:pt x="25263" y="43060"/>
                      </a:lnTo>
                      <a:lnTo>
                        <a:pt x="29349" y="39261"/>
                      </a:lnTo>
                      <a:lnTo>
                        <a:pt x="33065" y="35145"/>
                      </a:lnTo>
                      <a:lnTo>
                        <a:pt x="37523" y="31662"/>
                      </a:lnTo>
                      <a:lnTo>
                        <a:pt x="42352" y="27862"/>
                      </a:lnTo>
                      <a:lnTo>
                        <a:pt x="47925" y="24063"/>
                      </a:lnTo>
                      <a:lnTo>
                        <a:pt x="53498" y="20263"/>
                      </a:lnTo>
                      <a:lnTo>
                        <a:pt x="60185" y="16781"/>
                      </a:lnTo>
                      <a:lnTo>
                        <a:pt x="67244" y="12981"/>
                      </a:lnTo>
                      <a:lnTo>
                        <a:pt x="74674" y="9815"/>
                      </a:lnTo>
                      <a:lnTo>
                        <a:pt x="81362" y="6965"/>
                      </a:lnTo>
                      <a:lnTo>
                        <a:pt x="88049" y="4432"/>
                      </a:lnTo>
                      <a:lnTo>
                        <a:pt x="93993" y="2216"/>
                      </a:lnTo>
                      <a:lnTo>
                        <a:pt x="99566" y="316"/>
                      </a:lnTo>
                      <a:lnTo>
                        <a:pt x="94736" y="0"/>
                      </a:lnTo>
                      <a:lnTo>
                        <a:pt x="88421" y="316"/>
                      </a:lnTo>
                      <a:lnTo>
                        <a:pt x="82105" y="1583"/>
                      </a:lnTo>
                      <a:lnTo>
                        <a:pt x="74674" y="3482"/>
                      </a:lnTo>
                      <a:lnTo>
                        <a:pt x="67244" y="6015"/>
                      </a:lnTo>
                      <a:lnTo>
                        <a:pt x="59814" y="8865"/>
                      </a:lnTo>
                      <a:lnTo>
                        <a:pt x="52755" y="12348"/>
                      </a:lnTo>
                      <a:lnTo>
                        <a:pt x="46811" y="1583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0" name="Google Shape;890;p27"/>
                <p:cNvSpPr/>
                <p:nvPr/>
              </p:nvSpPr>
              <p:spPr>
                <a:xfrm>
                  <a:off x="5229" y="2645"/>
                  <a:ext cx="99" cy="57"/>
                </a:xfrm>
                <a:custGeom>
                  <a:rect b="b" l="l" r="r" t="t"/>
                  <a:pathLst>
                    <a:path extrusionOk="0" h="120000" w="120000">
                      <a:moveTo>
                        <a:pt x="100000" y="36996"/>
                      </a:moveTo>
                      <a:lnTo>
                        <a:pt x="105531" y="43636"/>
                      </a:lnTo>
                      <a:lnTo>
                        <a:pt x="108510" y="51225"/>
                      </a:lnTo>
                      <a:lnTo>
                        <a:pt x="110212" y="59288"/>
                      </a:lnTo>
                      <a:lnTo>
                        <a:pt x="110212" y="68300"/>
                      </a:lnTo>
                      <a:lnTo>
                        <a:pt x="109361" y="75415"/>
                      </a:lnTo>
                      <a:lnTo>
                        <a:pt x="107234" y="81106"/>
                      </a:lnTo>
                      <a:lnTo>
                        <a:pt x="103829" y="87272"/>
                      </a:lnTo>
                      <a:lnTo>
                        <a:pt x="100425" y="92015"/>
                      </a:lnTo>
                      <a:lnTo>
                        <a:pt x="95744" y="97707"/>
                      </a:lnTo>
                      <a:lnTo>
                        <a:pt x="91489" y="101976"/>
                      </a:lnTo>
                      <a:lnTo>
                        <a:pt x="86808" y="106719"/>
                      </a:lnTo>
                      <a:lnTo>
                        <a:pt x="82553" y="111936"/>
                      </a:lnTo>
                      <a:lnTo>
                        <a:pt x="81276" y="113359"/>
                      </a:lnTo>
                      <a:lnTo>
                        <a:pt x="80851" y="114782"/>
                      </a:lnTo>
                      <a:lnTo>
                        <a:pt x="81276" y="116679"/>
                      </a:lnTo>
                      <a:lnTo>
                        <a:pt x="82553" y="118102"/>
                      </a:lnTo>
                      <a:lnTo>
                        <a:pt x="83829" y="119525"/>
                      </a:lnTo>
                      <a:lnTo>
                        <a:pt x="85531" y="120000"/>
                      </a:lnTo>
                      <a:lnTo>
                        <a:pt x="87234" y="119525"/>
                      </a:lnTo>
                      <a:lnTo>
                        <a:pt x="88936" y="118102"/>
                      </a:lnTo>
                      <a:lnTo>
                        <a:pt x="98723" y="110988"/>
                      </a:lnTo>
                      <a:lnTo>
                        <a:pt x="106808" y="101976"/>
                      </a:lnTo>
                      <a:lnTo>
                        <a:pt x="113617" y="91067"/>
                      </a:lnTo>
                      <a:lnTo>
                        <a:pt x="118297" y="79683"/>
                      </a:lnTo>
                      <a:lnTo>
                        <a:pt x="120000" y="66877"/>
                      </a:lnTo>
                      <a:lnTo>
                        <a:pt x="118723" y="55019"/>
                      </a:lnTo>
                      <a:lnTo>
                        <a:pt x="114893" y="43636"/>
                      </a:lnTo>
                      <a:lnTo>
                        <a:pt x="106808" y="33201"/>
                      </a:lnTo>
                      <a:lnTo>
                        <a:pt x="100851" y="27984"/>
                      </a:lnTo>
                      <a:lnTo>
                        <a:pt x="94042" y="22766"/>
                      </a:lnTo>
                      <a:lnTo>
                        <a:pt x="85957" y="18498"/>
                      </a:lnTo>
                      <a:lnTo>
                        <a:pt x="77872" y="14703"/>
                      </a:lnTo>
                      <a:lnTo>
                        <a:pt x="69361" y="11383"/>
                      </a:lnTo>
                      <a:lnTo>
                        <a:pt x="60425" y="8537"/>
                      </a:lnTo>
                      <a:lnTo>
                        <a:pt x="51914" y="6166"/>
                      </a:lnTo>
                      <a:lnTo>
                        <a:pt x="42978" y="3794"/>
                      </a:lnTo>
                      <a:lnTo>
                        <a:pt x="34893" y="2371"/>
                      </a:lnTo>
                      <a:lnTo>
                        <a:pt x="26808" y="948"/>
                      </a:lnTo>
                      <a:lnTo>
                        <a:pt x="20000" y="0"/>
                      </a:lnTo>
                      <a:lnTo>
                        <a:pt x="13617" y="0"/>
                      </a:lnTo>
                      <a:lnTo>
                        <a:pt x="8085" y="0"/>
                      </a:lnTo>
                      <a:lnTo>
                        <a:pt x="4255" y="474"/>
                      </a:lnTo>
                      <a:lnTo>
                        <a:pt x="1702" y="1897"/>
                      </a:lnTo>
                      <a:lnTo>
                        <a:pt x="0" y="2845"/>
                      </a:lnTo>
                      <a:lnTo>
                        <a:pt x="5106" y="3794"/>
                      </a:lnTo>
                      <a:lnTo>
                        <a:pt x="10638" y="4268"/>
                      </a:lnTo>
                      <a:lnTo>
                        <a:pt x="16170" y="5691"/>
                      </a:lnTo>
                      <a:lnTo>
                        <a:pt x="22127" y="6640"/>
                      </a:lnTo>
                      <a:lnTo>
                        <a:pt x="28510" y="7588"/>
                      </a:lnTo>
                      <a:lnTo>
                        <a:pt x="34893" y="8537"/>
                      </a:lnTo>
                      <a:lnTo>
                        <a:pt x="41276" y="10434"/>
                      </a:lnTo>
                      <a:lnTo>
                        <a:pt x="48510" y="11857"/>
                      </a:lnTo>
                      <a:lnTo>
                        <a:pt x="54893" y="14229"/>
                      </a:lnTo>
                      <a:lnTo>
                        <a:pt x="62127" y="16600"/>
                      </a:lnTo>
                      <a:lnTo>
                        <a:pt x="68936" y="18972"/>
                      </a:lnTo>
                      <a:lnTo>
                        <a:pt x="75319" y="21818"/>
                      </a:lnTo>
                      <a:lnTo>
                        <a:pt x="81702" y="25138"/>
                      </a:lnTo>
                      <a:lnTo>
                        <a:pt x="88510" y="28458"/>
                      </a:lnTo>
                      <a:lnTo>
                        <a:pt x="94468" y="32727"/>
                      </a:lnTo>
                      <a:lnTo>
                        <a:pt x="100000" y="3699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1" name="Google Shape;891;p27"/>
                <p:cNvSpPr/>
                <p:nvPr/>
              </p:nvSpPr>
              <p:spPr>
                <a:xfrm>
                  <a:off x="5029" y="2679"/>
                  <a:ext cx="38" cy="54"/>
                </a:xfrm>
                <a:custGeom>
                  <a:rect b="b" l="l" r="r" t="t"/>
                  <a:pathLst>
                    <a:path extrusionOk="0" h="120000" w="120000">
                      <a:moveTo>
                        <a:pt x="0" y="65084"/>
                      </a:moveTo>
                      <a:lnTo>
                        <a:pt x="0" y="75254"/>
                      </a:lnTo>
                      <a:lnTo>
                        <a:pt x="5217" y="84406"/>
                      </a:lnTo>
                      <a:lnTo>
                        <a:pt x="13565" y="93559"/>
                      </a:lnTo>
                      <a:lnTo>
                        <a:pt x="25043" y="100677"/>
                      </a:lnTo>
                      <a:lnTo>
                        <a:pt x="40695" y="107288"/>
                      </a:lnTo>
                      <a:lnTo>
                        <a:pt x="57391" y="113389"/>
                      </a:lnTo>
                      <a:lnTo>
                        <a:pt x="77217" y="117457"/>
                      </a:lnTo>
                      <a:lnTo>
                        <a:pt x="96000" y="119491"/>
                      </a:lnTo>
                      <a:lnTo>
                        <a:pt x="102260" y="120000"/>
                      </a:lnTo>
                      <a:lnTo>
                        <a:pt x="108521" y="118983"/>
                      </a:lnTo>
                      <a:lnTo>
                        <a:pt x="113739" y="117457"/>
                      </a:lnTo>
                      <a:lnTo>
                        <a:pt x="115826" y="114915"/>
                      </a:lnTo>
                      <a:lnTo>
                        <a:pt x="115826" y="111864"/>
                      </a:lnTo>
                      <a:lnTo>
                        <a:pt x="114782" y="109322"/>
                      </a:lnTo>
                      <a:lnTo>
                        <a:pt x="111652" y="106779"/>
                      </a:lnTo>
                      <a:lnTo>
                        <a:pt x="105391" y="105762"/>
                      </a:lnTo>
                      <a:lnTo>
                        <a:pt x="85565" y="102203"/>
                      </a:lnTo>
                      <a:lnTo>
                        <a:pt x="66782" y="97627"/>
                      </a:lnTo>
                      <a:lnTo>
                        <a:pt x="52173" y="91016"/>
                      </a:lnTo>
                      <a:lnTo>
                        <a:pt x="41739" y="83898"/>
                      </a:lnTo>
                      <a:lnTo>
                        <a:pt x="34434" y="75254"/>
                      </a:lnTo>
                      <a:lnTo>
                        <a:pt x="30260" y="66101"/>
                      </a:lnTo>
                      <a:lnTo>
                        <a:pt x="30260" y="55932"/>
                      </a:lnTo>
                      <a:lnTo>
                        <a:pt x="36521" y="45254"/>
                      </a:lnTo>
                      <a:lnTo>
                        <a:pt x="44869" y="37627"/>
                      </a:lnTo>
                      <a:lnTo>
                        <a:pt x="58434" y="30508"/>
                      </a:lnTo>
                      <a:lnTo>
                        <a:pt x="73043" y="23389"/>
                      </a:lnTo>
                      <a:lnTo>
                        <a:pt x="88695" y="16779"/>
                      </a:lnTo>
                      <a:lnTo>
                        <a:pt x="102260" y="11694"/>
                      </a:lnTo>
                      <a:lnTo>
                        <a:pt x="113739" y="6101"/>
                      </a:lnTo>
                      <a:lnTo>
                        <a:pt x="120000" y="3050"/>
                      </a:lnTo>
                      <a:lnTo>
                        <a:pt x="120000" y="0"/>
                      </a:lnTo>
                      <a:lnTo>
                        <a:pt x="106434" y="2033"/>
                      </a:lnTo>
                      <a:lnTo>
                        <a:pt x="88695" y="6101"/>
                      </a:lnTo>
                      <a:lnTo>
                        <a:pt x="70956" y="13220"/>
                      </a:lnTo>
                      <a:lnTo>
                        <a:pt x="51130" y="21355"/>
                      </a:lnTo>
                      <a:lnTo>
                        <a:pt x="33391" y="31016"/>
                      </a:lnTo>
                      <a:lnTo>
                        <a:pt x="17739" y="41694"/>
                      </a:lnTo>
                      <a:lnTo>
                        <a:pt x="6260" y="53389"/>
                      </a:lnTo>
                      <a:lnTo>
                        <a:pt x="0" y="65084"/>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2" name="Google Shape;892;p27"/>
                <p:cNvSpPr/>
                <p:nvPr/>
              </p:nvSpPr>
              <p:spPr>
                <a:xfrm>
                  <a:off x="5311" y="2643"/>
                  <a:ext cx="87" cy="72"/>
                </a:xfrm>
                <a:custGeom>
                  <a:rect b="b" l="l" r="r" t="t"/>
                  <a:pathLst>
                    <a:path extrusionOk="0" h="120000" w="120000">
                      <a:moveTo>
                        <a:pt x="97959" y="44903"/>
                      </a:moveTo>
                      <a:lnTo>
                        <a:pt x="101877" y="48000"/>
                      </a:lnTo>
                      <a:lnTo>
                        <a:pt x="104816" y="51483"/>
                      </a:lnTo>
                      <a:lnTo>
                        <a:pt x="107755" y="55741"/>
                      </a:lnTo>
                      <a:lnTo>
                        <a:pt x="109224" y="59612"/>
                      </a:lnTo>
                      <a:lnTo>
                        <a:pt x="110693" y="63483"/>
                      </a:lnTo>
                      <a:lnTo>
                        <a:pt x="109714" y="68129"/>
                      </a:lnTo>
                      <a:lnTo>
                        <a:pt x="108734" y="72387"/>
                      </a:lnTo>
                      <a:lnTo>
                        <a:pt x="105795" y="76645"/>
                      </a:lnTo>
                      <a:lnTo>
                        <a:pt x="101877" y="80903"/>
                      </a:lnTo>
                      <a:lnTo>
                        <a:pt x="97469" y="84774"/>
                      </a:lnTo>
                      <a:lnTo>
                        <a:pt x="92081" y="88645"/>
                      </a:lnTo>
                      <a:lnTo>
                        <a:pt x="86693" y="92129"/>
                      </a:lnTo>
                      <a:lnTo>
                        <a:pt x="81306" y="95225"/>
                      </a:lnTo>
                      <a:lnTo>
                        <a:pt x="75428" y="98709"/>
                      </a:lnTo>
                      <a:lnTo>
                        <a:pt x="69551" y="102193"/>
                      </a:lnTo>
                      <a:lnTo>
                        <a:pt x="64653" y="106451"/>
                      </a:lnTo>
                      <a:lnTo>
                        <a:pt x="62693" y="107612"/>
                      </a:lnTo>
                      <a:lnTo>
                        <a:pt x="61714" y="109548"/>
                      </a:lnTo>
                      <a:lnTo>
                        <a:pt x="60734" y="111096"/>
                      </a:lnTo>
                      <a:lnTo>
                        <a:pt x="59265" y="113032"/>
                      </a:lnTo>
                      <a:lnTo>
                        <a:pt x="58775" y="114580"/>
                      </a:lnTo>
                      <a:lnTo>
                        <a:pt x="58775" y="116516"/>
                      </a:lnTo>
                      <a:lnTo>
                        <a:pt x="59755" y="118451"/>
                      </a:lnTo>
                      <a:lnTo>
                        <a:pt x="61714" y="119612"/>
                      </a:lnTo>
                      <a:lnTo>
                        <a:pt x="64163" y="120000"/>
                      </a:lnTo>
                      <a:lnTo>
                        <a:pt x="66122" y="120000"/>
                      </a:lnTo>
                      <a:lnTo>
                        <a:pt x="68081" y="119612"/>
                      </a:lnTo>
                      <a:lnTo>
                        <a:pt x="69551" y="118451"/>
                      </a:lnTo>
                      <a:lnTo>
                        <a:pt x="75428" y="113032"/>
                      </a:lnTo>
                      <a:lnTo>
                        <a:pt x="81795" y="108387"/>
                      </a:lnTo>
                      <a:lnTo>
                        <a:pt x="88163" y="104129"/>
                      </a:lnTo>
                      <a:lnTo>
                        <a:pt x="95020" y="99483"/>
                      </a:lnTo>
                      <a:lnTo>
                        <a:pt x="101387" y="95225"/>
                      </a:lnTo>
                      <a:lnTo>
                        <a:pt x="107755" y="90193"/>
                      </a:lnTo>
                      <a:lnTo>
                        <a:pt x="112653" y="84774"/>
                      </a:lnTo>
                      <a:lnTo>
                        <a:pt x="116571" y="78967"/>
                      </a:lnTo>
                      <a:lnTo>
                        <a:pt x="119510" y="72000"/>
                      </a:lnTo>
                      <a:lnTo>
                        <a:pt x="120000" y="65419"/>
                      </a:lnTo>
                      <a:lnTo>
                        <a:pt x="119020" y="58838"/>
                      </a:lnTo>
                      <a:lnTo>
                        <a:pt x="116081" y="51870"/>
                      </a:lnTo>
                      <a:lnTo>
                        <a:pt x="111673" y="46064"/>
                      </a:lnTo>
                      <a:lnTo>
                        <a:pt x="106285" y="40645"/>
                      </a:lnTo>
                      <a:lnTo>
                        <a:pt x="99428" y="36000"/>
                      </a:lnTo>
                      <a:lnTo>
                        <a:pt x="92081" y="32129"/>
                      </a:lnTo>
                      <a:lnTo>
                        <a:pt x="86204" y="29419"/>
                      </a:lnTo>
                      <a:lnTo>
                        <a:pt x="79836" y="26709"/>
                      </a:lnTo>
                      <a:lnTo>
                        <a:pt x="73959" y="23612"/>
                      </a:lnTo>
                      <a:lnTo>
                        <a:pt x="66612" y="20903"/>
                      </a:lnTo>
                      <a:lnTo>
                        <a:pt x="59755" y="17806"/>
                      </a:lnTo>
                      <a:lnTo>
                        <a:pt x="52408" y="15096"/>
                      </a:lnTo>
                      <a:lnTo>
                        <a:pt x="45551" y="12000"/>
                      </a:lnTo>
                      <a:lnTo>
                        <a:pt x="38693" y="9290"/>
                      </a:lnTo>
                      <a:lnTo>
                        <a:pt x="32326" y="6967"/>
                      </a:lnTo>
                      <a:lnTo>
                        <a:pt x="25959" y="5032"/>
                      </a:lnTo>
                      <a:lnTo>
                        <a:pt x="19591" y="3096"/>
                      </a:lnTo>
                      <a:lnTo>
                        <a:pt x="14693" y="1935"/>
                      </a:lnTo>
                      <a:lnTo>
                        <a:pt x="9795" y="387"/>
                      </a:lnTo>
                      <a:lnTo>
                        <a:pt x="5877" y="0"/>
                      </a:lnTo>
                      <a:lnTo>
                        <a:pt x="2448" y="0"/>
                      </a:lnTo>
                      <a:lnTo>
                        <a:pt x="0" y="774"/>
                      </a:lnTo>
                      <a:lnTo>
                        <a:pt x="5387" y="3096"/>
                      </a:lnTo>
                      <a:lnTo>
                        <a:pt x="11265" y="5419"/>
                      </a:lnTo>
                      <a:lnTo>
                        <a:pt x="17632" y="7741"/>
                      </a:lnTo>
                      <a:lnTo>
                        <a:pt x="23020" y="9677"/>
                      </a:lnTo>
                      <a:lnTo>
                        <a:pt x="29387" y="12000"/>
                      </a:lnTo>
                      <a:lnTo>
                        <a:pt x="35755" y="14322"/>
                      </a:lnTo>
                      <a:lnTo>
                        <a:pt x="42122" y="17032"/>
                      </a:lnTo>
                      <a:lnTo>
                        <a:pt x="48489" y="19741"/>
                      </a:lnTo>
                      <a:lnTo>
                        <a:pt x="55346" y="22064"/>
                      </a:lnTo>
                      <a:lnTo>
                        <a:pt x="61714" y="24774"/>
                      </a:lnTo>
                      <a:lnTo>
                        <a:pt x="68081" y="27483"/>
                      </a:lnTo>
                      <a:lnTo>
                        <a:pt x="74448" y="30580"/>
                      </a:lnTo>
                      <a:lnTo>
                        <a:pt x="80816" y="34064"/>
                      </a:lnTo>
                      <a:lnTo>
                        <a:pt x="86204" y="37161"/>
                      </a:lnTo>
                      <a:lnTo>
                        <a:pt x="92081" y="41032"/>
                      </a:lnTo>
                      <a:lnTo>
                        <a:pt x="97959" y="44903"/>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access_point_stylized_gray_small" id="893" name="Google Shape;893;p27"/>
              <p:cNvPicPr preferRelativeResize="0"/>
              <p:nvPr/>
            </p:nvPicPr>
            <p:blipFill rotWithShape="1">
              <a:blip r:embed="rId6">
                <a:alphaModFix/>
              </a:blip>
              <a:srcRect b="0" l="0" r="0" t="0"/>
              <a:stretch/>
            </p:blipFill>
            <p:spPr>
              <a:xfrm>
                <a:off x="5072" y="3640"/>
                <a:ext cx="430" cy="349"/>
              </a:xfrm>
              <a:prstGeom prst="rect">
                <a:avLst/>
              </a:prstGeom>
              <a:noFill/>
              <a:ln>
                <a:noFill/>
              </a:ln>
            </p:spPr>
          </p:pic>
        </p:grpSp>
        <p:cxnSp>
          <p:nvCxnSpPr>
            <p:cNvPr id="894" name="Google Shape;894;p27"/>
            <p:cNvCxnSpPr/>
            <p:nvPr/>
          </p:nvCxnSpPr>
          <p:spPr>
            <a:xfrm rot="10800000">
              <a:off x="5034" y="3426"/>
              <a:ext cx="0" cy="54"/>
            </a:xfrm>
            <a:prstGeom prst="straightConnector1">
              <a:avLst/>
            </a:prstGeom>
            <a:noFill/>
            <a:ln cap="flat" cmpd="sng" w="12700">
              <a:solidFill>
                <a:schemeClr val="lt2"/>
              </a:solidFill>
              <a:prstDash val="solid"/>
              <a:round/>
              <a:headEnd len="sm" w="sm" type="none"/>
              <a:tailEnd len="sm" w="sm" type="none"/>
            </a:ln>
          </p:spPr>
        </p:cxnSp>
        <p:grpSp>
          <p:nvGrpSpPr>
            <p:cNvPr id="895" name="Google Shape;895;p27"/>
            <p:cNvGrpSpPr/>
            <p:nvPr/>
          </p:nvGrpSpPr>
          <p:grpSpPr>
            <a:xfrm flipH="1">
              <a:off x="3637" y="2855"/>
              <a:ext cx="261" cy="235"/>
              <a:chOff x="2837" y="3500"/>
              <a:chExt cx="755" cy="803"/>
            </a:xfrm>
          </p:grpSpPr>
          <p:pic>
            <p:nvPicPr>
              <p:cNvPr descr="desktop_computer_stylized_medium" id="896" name="Google Shape;896;p27"/>
              <p:cNvPicPr preferRelativeResize="0"/>
              <p:nvPr/>
            </p:nvPicPr>
            <p:blipFill rotWithShape="1">
              <a:blip r:embed="rId7">
                <a:alphaModFix/>
              </a:blip>
              <a:srcRect b="0" l="0" r="0" t="0"/>
              <a:stretch/>
            </p:blipFill>
            <p:spPr>
              <a:xfrm>
                <a:off x="2837" y="3500"/>
                <a:ext cx="755" cy="803"/>
              </a:xfrm>
              <a:prstGeom prst="rect">
                <a:avLst/>
              </a:prstGeom>
              <a:noFill/>
              <a:ln>
                <a:noFill/>
              </a:ln>
            </p:spPr>
          </p:pic>
          <p:sp>
            <p:nvSpPr>
              <p:cNvPr id="897" name="Google Shape;897;p27"/>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98" name="Google Shape;898;p27"/>
            <p:cNvGrpSpPr/>
            <p:nvPr/>
          </p:nvGrpSpPr>
          <p:grpSpPr>
            <a:xfrm flipH="1">
              <a:off x="3436" y="3119"/>
              <a:ext cx="304" cy="256"/>
              <a:chOff x="2837" y="3500"/>
              <a:chExt cx="755" cy="803"/>
            </a:xfrm>
          </p:grpSpPr>
          <p:pic>
            <p:nvPicPr>
              <p:cNvPr descr="desktop_computer_stylized_medium" id="899" name="Google Shape;899;p27"/>
              <p:cNvPicPr preferRelativeResize="0"/>
              <p:nvPr/>
            </p:nvPicPr>
            <p:blipFill rotWithShape="1">
              <a:blip r:embed="rId8">
                <a:alphaModFix/>
              </a:blip>
              <a:srcRect b="0" l="0" r="0" t="0"/>
              <a:stretch/>
            </p:blipFill>
            <p:spPr>
              <a:xfrm>
                <a:off x="2837" y="3500"/>
                <a:ext cx="755" cy="803"/>
              </a:xfrm>
              <a:prstGeom prst="rect">
                <a:avLst/>
              </a:prstGeom>
              <a:noFill/>
              <a:ln>
                <a:noFill/>
              </a:ln>
            </p:spPr>
          </p:pic>
          <p:sp>
            <p:nvSpPr>
              <p:cNvPr id="900" name="Google Shape;900;p27"/>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01" name="Google Shape;901;p27"/>
            <p:cNvGrpSpPr/>
            <p:nvPr/>
          </p:nvGrpSpPr>
          <p:grpSpPr>
            <a:xfrm flipH="1">
              <a:off x="3739" y="3310"/>
              <a:ext cx="269" cy="220"/>
              <a:chOff x="2837" y="3500"/>
              <a:chExt cx="755" cy="803"/>
            </a:xfrm>
          </p:grpSpPr>
          <p:pic>
            <p:nvPicPr>
              <p:cNvPr descr="desktop_computer_stylized_medium" id="902" name="Google Shape;902;p27"/>
              <p:cNvPicPr preferRelativeResize="0"/>
              <p:nvPr/>
            </p:nvPicPr>
            <p:blipFill rotWithShape="1">
              <a:blip r:embed="rId9">
                <a:alphaModFix/>
              </a:blip>
              <a:srcRect b="0" l="0" r="0" t="0"/>
              <a:stretch/>
            </p:blipFill>
            <p:spPr>
              <a:xfrm>
                <a:off x="2837" y="3500"/>
                <a:ext cx="755" cy="803"/>
              </a:xfrm>
              <a:prstGeom prst="rect">
                <a:avLst/>
              </a:prstGeom>
              <a:noFill/>
              <a:ln>
                <a:noFill/>
              </a:ln>
            </p:spPr>
          </p:pic>
          <p:sp>
            <p:nvSpPr>
              <p:cNvPr id="903" name="Google Shape;903;p27"/>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04" name="Google Shape;904;p27"/>
            <p:cNvGrpSpPr/>
            <p:nvPr/>
          </p:nvGrpSpPr>
          <p:grpSpPr>
            <a:xfrm>
              <a:off x="4126" y="3299"/>
              <a:ext cx="269" cy="220"/>
              <a:chOff x="2837" y="3500"/>
              <a:chExt cx="755" cy="803"/>
            </a:xfrm>
          </p:grpSpPr>
          <p:pic>
            <p:nvPicPr>
              <p:cNvPr descr="desktop_computer_stylized_medium" id="905" name="Google Shape;905;p27"/>
              <p:cNvPicPr preferRelativeResize="0"/>
              <p:nvPr/>
            </p:nvPicPr>
            <p:blipFill rotWithShape="1">
              <a:blip r:embed="rId9">
                <a:alphaModFix/>
              </a:blip>
              <a:srcRect b="0" l="0" r="0" t="0"/>
              <a:stretch/>
            </p:blipFill>
            <p:spPr>
              <a:xfrm>
                <a:off x="2837" y="3500"/>
                <a:ext cx="755" cy="803"/>
              </a:xfrm>
              <a:prstGeom prst="rect">
                <a:avLst/>
              </a:prstGeom>
              <a:noFill/>
              <a:ln>
                <a:noFill/>
              </a:ln>
            </p:spPr>
          </p:pic>
          <p:sp>
            <p:nvSpPr>
              <p:cNvPr id="906" name="Google Shape;906;p27"/>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car_icon_small" id="907" name="Google Shape;907;p27"/>
            <p:cNvPicPr preferRelativeResize="0"/>
            <p:nvPr/>
          </p:nvPicPr>
          <p:blipFill rotWithShape="1">
            <a:blip r:embed="rId10">
              <a:alphaModFix/>
            </a:blip>
            <a:srcRect b="0" l="0" r="0" t="0"/>
            <a:stretch/>
          </p:blipFill>
          <p:spPr>
            <a:xfrm>
              <a:off x="3995" y="1084"/>
              <a:ext cx="534" cy="106"/>
            </a:xfrm>
            <a:prstGeom prst="rect">
              <a:avLst/>
            </a:prstGeom>
            <a:noFill/>
            <a:ln>
              <a:noFill/>
            </a:ln>
          </p:spPr>
        </p:pic>
        <p:grpSp>
          <p:nvGrpSpPr>
            <p:cNvPr id="908" name="Google Shape;908;p27"/>
            <p:cNvGrpSpPr/>
            <p:nvPr/>
          </p:nvGrpSpPr>
          <p:grpSpPr>
            <a:xfrm>
              <a:off x="3534" y="972"/>
              <a:ext cx="260" cy="241"/>
              <a:chOff x="2751" y="1851"/>
              <a:chExt cx="461" cy="475"/>
            </a:xfrm>
          </p:grpSpPr>
          <p:pic>
            <p:nvPicPr>
              <p:cNvPr descr="iphone_stylized_small" id="909" name="Google Shape;909;p27"/>
              <p:cNvPicPr preferRelativeResize="0"/>
              <p:nvPr/>
            </p:nvPicPr>
            <p:blipFill rotWithShape="1">
              <a:blip r:embed="rId11">
                <a:alphaModFix/>
              </a:blip>
              <a:srcRect b="0" l="0" r="0" t="0"/>
              <a:stretch/>
            </p:blipFill>
            <p:spPr>
              <a:xfrm>
                <a:off x="2928" y="1920"/>
                <a:ext cx="150" cy="406"/>
              </a:xfrm>
              <a:prstGeom prst="rect">
                <a:avLst/>
              </a:prstGeom>
              <a:noFill/>
              <a:ln>
                <a:noFill/>
              </a:ln>
            </p:spPr>
          </p:pic>
          <p:pic>
            <p:nvPicPr>
              <p:cNvPr descr="antenna_radiation_stylized" id="910" name="Google Shape;910;p27"/>
              <p:cNvPicPr preferRelativeResize="0"/>
              <p:nvPr/>
            </p:nvPicPr>
            <p:blipFill rotWithShape="1">
              <a:blip r:embed="rId12">
                <a:alphaModFix/>
              </a:blip>
              <a:srcRect b="0" l="0" r="0" t="0"/>
              <a:stretch/>
            </p:blipFill>
            <p:spPr>
              <a:xfrm>
                <a:off x="2751" y="1851"/>
                <a:ext cx="461" cy="110"/>
              </a:xfrm>
              <a:prstGeom prst="rect">
                <a:avLst/>
              </a:prstGeom>
              <a:noFill/>
              <a:ln>
                <a:noFill/>
              </a:ln>
            </p:spPr>
          </p:pic>
        </p:grpSp>
        <p:grpSp>
          <p:nvGrpSpPr>
            <p:cNvPr id="911" name="Google Shape;911;p27"/>
            <p:cNvGrpSpPr/>
            <p:nvPr/>
          </p:nvGrpSpPr>
          <p:grpSpPr>
            <a:xfrm>
              <a:off x="5191" y="3150"/>
              <a:ext cx="143" cy="302"/>
              <a:chOff x="4140" y="428"/>
              <a:chExt cx="1425" cy="2395"/>
            </a:xfrm>
          </p:grpSpPr>
          <p:sp>
            <p:nvSpPr>
              <p:cNvPr id="912" name="Google Shape;912;p27"/>
              <p:cNvSpPr/>
              <p:nvPr/>
            </p:nvSpPr>
            <p:spPr>
              <a:xfrm>
                <a:off x="5268" y="432"/>
                <a:ext cx="283" cy="2285"/>
              </a:xfrm>
              <a:custGeom>
                <a:rect b="b" l="l" r="r" t="t"/>
                <a:pathLst>
                  <a:path extrusionOk="0" h="120000" w="120000">
                    <a:moveTo>
                      <a:pt x="21355" y="0"/>
                    </a:moveTo>
                    <a:lnTo>
                      <a:pt x="119999" y="14835"/>
                    </a:lnTo>
                    <a:lnTo>
                      <a:pt x="117288" y="114835"/>
                    </a:lnTo>
                    <a:lnTo>
                      <a:pt x="0" y="120000"/>
                    </a:lnTo>
                    <a:lnTo>
                      <a:pt x="21355"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3" name="Google Shape;913;p27"/>
              <p:cNvSpPr/>
              <p:nvPr/>
            </p:nvSpPr>
            <p:spPr>
              <a:xfrm>
                <a:off x="4209" y="428"/>
                <a:ext cx="1044"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4" name="Google Shape;914;p27"/>
              <p:cNvSpPr/>
              <p:nvPr/>
            </p:nvSpPr>
            <p:spPr>
              <a:xfrm>
                <a:off x="5320" y="569"/>
                <a:ext cx="169" cy="2115"/>
              </a:xfrm>
              <a:custGeom>
                <a:rect b="b" l="l" r="r" t="t"/>
                <a:pathLst>
                  <a:path extrusionOk="0" h="120000" w="120000">
                    <a:moveTo>
                      <a:pt x="3981" y="0"/>
                    </a:moveTo>
                    <a:cubicBezTo>
                      <a:pt x="3981" y="0"/>
                      <a:pt x="32417" y="1324"/>
                      <a:pt x="120000" y="10311"/>
                    </a:cubicBezTo>
                    <a:cubicBezTo>
                      <a:pt x="0" y="58131"/>
                      <a:pt x="23317" y="120000"/>
                      <a:pt x="3981" y="118297"/>
                    </a:cubicBezTo>
                    <a:lnTo>
                      <a:pt x="3981"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5" name="Google Shape;915;p27"/>
              <p:cNvSpPr/>
              <p:nvPr/>
            </p:nvSpPr>
            <p:spPr>
              <a:xfrm>
                <a:off x="5284" y="1638"/>
                <a:ext cx="263" cy="187"/>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6" name="Google Shape;916;p27"/>
              <p:cNvSpPr/>
              <p:nvPr/>
            </p:nvSpPr>
            <p:spPr>
              <a:xfrm>
                <a:off x="4209" y="690"/>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917" name="Google Shape;917;p27"/>
              <p:cNvGrpSpPr/>
              <p:nvPr/>
            </p:nvGrpSpPr>
            <p:grpSpPr>
              <a:xfrm>
                <a:off x="4747" y="664"/>
                <a:ext cx="577" cy="149"/>
                <a:chOff x="613" y="2564"/>
                <a:chExt cx="721" cy="144"/>
              </a:xfrm>
            </p:grpSpPr>
            <p:sp>
              <p:nvSpPr>
                <p:cNvPr id="918" name="Google Shape;918;p27"/>
                <p:cNvSpPr/>
                <p:nvPr/>
              </p:nvSpPr>
              <p:spPr>
                <a:xfrm>
                  <a:off x="613" y="2564"/>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9" name="Google Shape;919;p27"/>
                <p:cNvSpPr/>
                <p:nvPr/>
              </p:nvSpPr>
              <p:spPr>
                <a:xfrm>
                  <a:off x="625" y="2579"/>
                  <a:ext cx="696" cy="11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20" name="Google Shape;920;p27"/>
              <p:cNvSpPr/>
              <p:nvPr/>
            </p:nvSpPr>
            <p:spPr>
              <a:xfrm>
                <a:off x="4220" y="1022"/>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921" name="Google Shape;921;p27"/>
              <p:cNvGrpSpPr/>
              <p:nvPr/>
            </p:nvGrpSpPr>
            <p:grpSpPr>
              <a:xfrm>
                <a:off x="4747" y="989"/>
                <a:ext cx="577" cy="134"/>
                <a:chOff x="615" y="2562"/>
                <a:chExt cx="721" cy="139"/>
              </a:xfrm>
            </p:grpSpPr>
            <p:sp>
              <p:nvSpPr>
                <p:cNvPr id="922" name="Google Shape;922;p27"/>
                <p:cNvSpPr/>
                <p:nvPr/>
              </p:nvSpPr>
              <p:spPr>
                <a:xfrm>
                  <a:off x="615" y="2562"/>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23" name="Google Shape;923;p27"/>
                <p:cNvSpPr/>
                <p:nvPr/>
              </p:nvSpPr>
              <p:spPr>
                <a:xfrm>
                  <a:off x="628" y="2579"/>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24" name="Google Shape;924;p27"/>
              <p:cNvSpPr/>
              <p:nvPr/>
            </p:nvSpPr>
            <p:spPr>
              <a:xfrm>
                <a:off x="4220" y="1352"/>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25" name="Google Shape;925;p27"/>
              <p:cNvSpPr/>
              <p:nvPr/>
            </p:nvSpPr>
            <p:spPr>
              <a:xfrm>
                <a:off x="4229" y="1654"/>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926" name="Google Shape;926;p27"/>
              <p:cNvGrpSpPr/>
              <p:nvPr/>
            </p:nvGrpSpPr>
            <p:grpSpPr>
              <a:xfrm>
                <a:off x="4738" y="1646"/>
                <a:ext cx="576" cy="134"/>
                <a:chOff x="617" y="2586"/>
                <a:chExt cx="719" cy="122"/>
              </a:xfrm>
            </p:grpSpPr>
            <p:sp>
              <p:nvSpPr>
                <p:cNvPr id="927" name="Google Shape;927;p27"/>
                <p:cNvSpPr/>
                <p:nvPr/>
              </p:nvSpPr>
              <p:spPr>
                <a:xfrm>
                  <a:off x="617" y="2586"/>
                  <a:ext cx="719" cy="122"/>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28" name="Google Shape;928;p27"/>
                <p:cNvSpPr/>
                <p:nvPr/>
              </p:nvSpPr>
              <p:spPr>
                <a:xfrm>
                  <a:off x="630" y="2586"/>
                  <a:ext cx="694"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29" name="Google Shape;929;p27"/>
              <p:cNvSpPr/>
              <p:nvPr/>
            </p:nvSpPr>
            <p:spPr>
              <a:xfrm>
                <a:off x="5288" y="1352"/>
                <a:ext cx="263" cy="186"/>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930" name="Google Shape;930;p27"/>
              <p:cNvGrpSpPr/>
              <p:nvPr/>
            </p:nvGrpSpPr>
            <p:grpSpPr>
              <a:xfrm>
                <a:off x="4737" y="1329"/>
                <a:ext cx="587" cy="134"/>
                <a:chOff x="613" y="2570"/>
                <a:chExt cx="731" cy="134"/>
              </a:xfrm>
            </p:grpSpPr>
            <p:sp>
              <p:nvSpPr>
                <p:cNvPr id="931" name="Google Shape;931;p27"/>
                <p:cNvSpPr/>
                <p:nvPr/>
              </p:nvSpPr>
              <p:spPr>
                <a:xfrm>
                  <a:off x="613" y="2570"/>
                  <a:ext cx="731"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2" name="Google Shape;932;p27"/>
                <p:cNvSpPr/>
                <p:nvPr/>
              </p:nvSpPr>
              <p:spPr>
                <a:xfrm>
                  <a:off x="625" y="2587"/>
                  <a:ext cx="719"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33" name="Google Shape;933;p27"/>
              <p:cNvSpPr/>
              <p:nvPr/>
            </p:nvSpPr>
            <p:spPr>
              <a:xfrm>
                <a:off x="5245" y="428"/>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4" name="Google Shape;934;p27"/>
              <p:cNvSpPr/>
              <p:nvPr/>
            </p:nvSpPr>
            <p:spPr>
              <a:xfrm>
                <a:off x="5311" y="1006"/>
                <a:ext cx="235" cy="213"/>
              </a:xfrm>
              <a:custGeom>
                <a:rect b="b" l="l" r="r" t="t"/>
                <a:pathLst>
                  <a:path extrusionOk="0" h="120000" w="120000">
                    <a:moveTo>
                      <a:pt x="1621" y="0"/>
                    </a:moveTo>
                    <a:cubicBezTo>
                      <a:pt x="22297" y="4687"/>
                      <a:pt x="58378" y="31875"/>
                      <a:pt x="118378" y="67500"/>
                    </a:cubicBezTo>
                    <a:cubicBezTo>
                      <a:pt x="117567" y="83437"/>
                      <a:pt x="120000" y="88125"/>
                      <a:pt x="120000" y="120000"/>
                    </a:cubicBezTo>
                    <a:cubicBezTo>
                      <a:pt x="120000" y="120000"/>
                      <a:pt x="64864" y="82500"/>
                      <a:pt x="0" y="46875"/>
                    </a:cubicBezTo>
                    <a:cubicBezTo>
                      <a:pt x="0" y="22500"/>
                      <a:pt x="1621" y="7968"/>
                      <a:pt x="1621"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5" name="Google Shape;935;p27"/>
              <p:cNvSpPr/>
              <p:nvPr/>
            </p:nvSpPr>
            <p:spPr>
              <a:xfrm>
                <a:off x="5315" y="680"/>
                <a:ext cx="242" cy="238"/>
              </a:xfrm>
              <a:custGeom>
                <a:rect b="b" l="l" r="r" t="t"/>
                <a:pathLst>
                  <a:path extrusionOk="0" h="120000" w="120000">
                    <a:moveTo>
                      <a:pt x="0" y="0"/>
                    </a:moveTo>
                    <a:cubicBezTo>
                      <a:pt x="20131" y="4166"/>
                      <a:pt x="58421" y="31666"/>
                      <a:pt x="120000" y="68333"/>
                    </a:cubicBezTo>
                    <a:cubicBezTo>
                      <a:pt x="119210" y="82500"/>
                      <a:pt x="112105" y="91666"/>
                      <a:pt x="112105" y="120000"/>
                    </a:cubicBezTo>
                    <a:cubicBezTo>
                      <a:pt x="112105" y="120000"/>
                      <a:pt x="64342" y="74583"/>
                      <a:pt x="3157" y="51666"/>
                    </a:cubicBezTo>
                    <a:cubicBezTo>
                      <a:pt x="3157" y="30000"/>
                      <a:pt x="0" y="7083"/>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6" name="Google Shape;936;p27"/>
              <p:cNvSpPr/>
              <p:nvPr/>
            </p:nvSpPr>
            <p:spPr>
              <a:xfrm>
                <a:off x="5515" y="2611"/>
                <a:ext cx="50" cy="9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7" name="Google Shape;937;p27"/>
              <p:cNvSpPr/>
              <p:nvPr/>
            </p:nvSpPr>
            <p:spPr>
              <a:xfrm>
                <a:off x="5302" y="2612"/>
                <a:ext cx="243" cy="200"/>
              </a:xfrm>
              <a:custGeom>
                <a:rect b="b" l="l" r="r" t="t"/>
                <a:pathLst>
                  <a:path extrusionOk="0" h="120000" w="120000">
                    <a:moveTo>
                      <a:pt x="0" y="53000"/>
                    </a:moveTo>
                    <a:lnTo>
                      <a:pt x="784" y="120000"/>
                    </a:lnTo>
                    <a:lnTo>
                      <a:pt x="120000" y="55000"/>
                    </a:lnTo>
                    <a:lnTo>
                      <a:pt x="117647" y="0"/>
                    </a:lnTo>
                    <a:lnTo>
                      <a:pt x="0" y="5300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8" name="Google Shape;938;p27"/>
              <p:cNvSpPr/>
              <p:nvPr/>
            </p:nvSpPr>
            <p:spPr>
              <a:xfrm>
                <a:off x="4140" y="2675"/>
                <a:ext cx="1194" cy="148"/>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9" name="Google Shape;939;p27"/>
              <p:cNvSpPr/>
              <p:nvPr/>
            </p:nvSpPr>
            <p:spPr>
              <a:xfrm>
                <a:off x="4209" y="2712"/>
                <a:ext cx="1064" cy="77"/>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40" name="Google Shape;940;p27"/>
              <p:cNvSpPr/>
              <p:nvPr/>
            </p:nvSpPr>
            <p:spPr>
              <a:xfrm>
                <a:off x="4309" y="2380"/>
                <a:ext cx="157"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41" name="Google Shape;941;p27"/>
              <p:cNvSpPr/>
              <p:nvPr/>
            </p:nvSpPr>
            <p:spPr>
              <a:xfrm>
                <a:off x="4488" y="2380"/>
                <a:ext cx="157"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0000"/>
                  </a:solidFill>
                  <a:latin typeface="Calibri"/>
                  <a:ea typeface="Calibri"/>
                  <a:cs typeface="Calibri"/>
                  <a:sym typeface="Calibri"/>
                </a:endParaRPr>
              </a:p>
            </p:txBody>
          </p:sp>
          <p:sp>
            <p:nvSpPr>
              <p:cNvPr id="942" name="Google Shape;942;p27"/>
              <p:cNvSpPr/>
              <p:nvPr/>
            </p:nvSpPr>
            <p:spPr>
              <a:xfrm>
                <a:off x="4658" y="2380"/>
                <a:ext cx="157"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43" name="Google Shape;943;p27"/>
              <p:cNvSpPr/>
              <p:nvPr/>
            </p:nvSpPr>
            <p:spPr>
              <a:xfrm>
                <a:off x="5065" y="1837"/>
                <a:ext cx="78" cy="759"/>
              </a:xfrm>
              <a:prstGeom prst="rect">
                <a:avLst/>
              </a:prstGeom>
              <a:solidFill>
                <a:srgbClr val="29292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44" name="Google Shape;944;p27"/>
            <p:cNvGrpSpPr/>
            <p:nvPr/>
          </p:nvGrpSpPr>
          <p:grpSpPr>
            <a:xfrm>
              <a:off x="4991" y="3340"/>
              <a:ext cx="143" cy="302"/>
              <a:chOff x="4140" y="428"/>
              <a:chExt cx="1425" cy="2395"/>
            </a:xfrm>
          </p:grpSpPr>
          <p:sp>
            <p:nvSpPr>
              <p:cNvPr id="945" name="Google Shape;945;p27"/>
              <p:cNvSpPr/>
              <p:nvPr/>
            </p:nvSpPr>
            <p:spPr>
              <a:xfrm>
                <a:off x="5268" y="432"/>
                <a:ext cx="283" cy="2285"/>
              </a:xfrm>
              <a:custGeom>
                <a:rect b="b" l="l" r="r" t="t"/>
                <a:pathLst>
                  <a:path extrusionOk="0" h="120000" w="120000">
                    <a:moveTo>
                      <a:pt x="21355" y="0"/>
                    </a:moveTo>
                    <a:lnTo>
                      <a:pt x="119999" y="14835"/>
                    </a:lnTo>
                    <a:lnTo>
                      <a:pt x="117288" y="114835"/>
                    </a:lnTo>
                    <a:lnTo>
                      <a:pt x="0" y="120000"/>
                    </a:lnTo>
                    <a:lnTo>
                      <a:pt x="21355"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46" name="Google Shape;946;p27"/>
              <p:cNvSpPr/>
              <p:nvPr/>
            </p:nvSpPr>
            <p:spPr>
              <a:xfrm>
                <a:off x="4209" y="428"/>
                <a:ext cx="1044"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47" name="Google Shape;947;p27"/>
              <p:cNvSpPr/>
              <p:nvPr/>
            </p:nvSpPr>
            <p:spPr>
              <a:xfrm>
                <a:off x="5320" y="569"/>
                <a:ext cx="169" cy="2115"/>
              </a:xfrm>
              <a:custGeom>
                <a:rect b="b" l="l" r="r" t="t"/>
                <a:pathLst>
                  <a:path extrusionOk="0" h="120000" w="120000">
                    <a:moveTo>
                      <a:pt x="3981" y="0"/>
                    </a:moveTo>
                    <a:cubicBezTo>
                      <a:pt x="3981" y="0"/>
                      <a:pt x="32417" y="1324"/>
                      <a:pt x="120000" y="10311"/>
                    </a:cubicBezTo>
                    <a:cubicBezTo>
                      <a:pt x="0" y="58131"/>
                      <a:pt x="23317" y="120000"/>
                      <a:pt x="3981" y="118297"/>
                    </a:cubicBezTo>
                    <a:lnTo>
                      <a:pt x="3981"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48" name="Google Shape;948;p27"/>
              <p:cNvSpPr/>
              <p:nvPr/>
            </p:nvSpPr>
            <p:spPr>
              <a:xfrm>
                <a:off x="5284" y="1638"/>
                <a:ext cx="263" cy="187"/>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49" name="Google Shape;949;p27"/>
              <p:cNvSpPr/>
              <p:nvPr/>
            </p:nvSpPr>
            <p:spPr>
              <a:xfrm>
                <a:off x="4209" y="690"/>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950" name="Google Shape;950;p27"/>
              <p:cNvGrpSpPr/>
              <p:nvPr/>
            </p:nvGrpSpPr>
            <p:grpSpPr>
              <a:xfrm>
                <a:off x="4747" y="664"/>
                <a:ext cx="577" cy="149"/>
                <a:chOff x="613" y="2564"/>
                <a:chExt cx="721" cy="144"/>
              </a:xfrm>
            </p:grpSpPr>
            <p:sp>
              <p:nvSpPr>
                <p:cNvPr id="951" name="Google Shape;951;p27"/>
                <p:cNvSpPr/>
                <p:nvPr/>
              </p:nvSpPr>
              <p:spPr>
                <a:xfrm>
                  <a:off x="613" y="2564"/>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52" name="Google Shape;952;p27"/>
                <p:cNvSpPr/>
                <p:nvPr/>
              </p:nvSpPr>
              <p:spPr>
                <a:xfrm>
                  <a:off x="625" y="2579"/>
                  <a:ext cx="696" cy="11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53" name="Google Shape;953;p27"/>
              <p:cNvSpPr/>
              <p:nvPr/>
            </p:nvSpPr>
            <p:spPr>
              <a:xfrm>
                <a:off x="4220" y="1022"/>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954" name="Google Shape;954;p27"/>
              <p:cNvGrpSpPr/>
              <p:nvPr/>
            </p:nvGrpSpPr>
            <p:grpSpPr>
              <a:xfrm>
                <a:off x="4747" y="989"/>
                <a:ext cx="577" cy="134"/>
                <a:chOff x="615" y="2562"/>
                <a:chExt cx="721" cy="139"/>
              </a:xfrm>
            </p:grpSpPr>
            <p:sp>
              <p:nvSpPr>
                <p:cNvPr id="955" name="Google Shape;955;p27"/>
                <p:cNvSpPr/>
                <p:nvPr/>
              </p:nvSpPr>
              <p:spPr>
                <a:xfrm>
                  <a:off x="615" y="2562"/>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56" name="Google Shape;956;p27"/>
                <p:cNvSpPr/>
                <p:nvPr/>
              </p:nvSpPr>
              <p:spPr>
                <a:xfrm>
                  <a:off x="628" y="2579"/>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57" name="Google Shape;957;p27"/>
              <p:cNvSpPr/>
              <p:nvPr/>
            </p:nvSpPr>
            <p:spPr>
              <a:xfrm>
                <a:off x="4220" y="1352"/>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58" name="Google Shape;958;p27"/>
              <p:cNvSpPr/>
              <p:nvPr/>
            </p:nvSpPr>
            <p:spPr>
              <a:xfrm>
                <a:off x="4229" y="1654"/>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959" name="Google Shape;959;p27"/>
              <p:cNvGrpSpPr/>
              <p:nvPr/>
            </p:nvGrpSpPr>
            <p:grpSpPr>
              <a:xfrm>
                <a:off x="4738" y="1646"/>
                <a:ext cx="576" cy="134"/>
                <a:chOff x="617" y="2586"/>
                <a:chExt cx="719" cy="122"/>
              </a:xfrm>
            </p:grpSpPr>
            <p:sp>
              <p:nvSpPr>
                <p:cNvPr id="960" name="Google Shape;960;p27"/>
                <p:cNvSpPr/>
                <p:nvPr/>
              </p:nvSpPr>
              <p:spPr>
                <a:xfrm>
                  <a:off x="617" y="2586"/>
                  <a:ext cx="719" cy="122"/>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1" name="Google Shape;961;p27"/>
                <p:cNvSpPr/>
                <p:nvPr/>
              </p:nvSpPr>
              <p:spPr>
                <a:xfrm>
                  <a:off x="630" y="2586"/>
                  <a:ext cx="694"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62" name="Google Shape;962;p27"/>
              <p:cNvSpPr/>
              <p:nvPr/>
            </p:nvSpPr>
            <p:spPr>
              <a:xfrm>
                <a:off x="5288" y="1352"/>
                <a:ext cx="263" cy="186"/>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963" name="Google Shape;963;p27"/>
              <p:cNvGrpSpPr/>
              <p:nvPr/>
            </p:nvGrpSpPr>
            <p:grpSpPr>
              <a:xfrm>
                <a:off x="4737" y="1329"/>
                <a:ext cx="587" cy="134"/>
                <a:chOff x="613" y="2570"/>
                <a:chExt cx="731" cy="134"/>
              </a:xfrm>
            </p:grpSpPr>
            <p:sp>
              <p:nvSpPr>
                <p:cNvPr id="964" name="Google Shape;964;p27"/>
                <p:cNvSpPr/>
                <p:nvPr/>
              </p:nvSpPr>
              <p:spPr>
                <a:xfrm>
                  <a:off x="613" y="2570"/>
                  <a:ext cx="731"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5" name="Google Shape;965;p27"/>
                <p:cNvSpPr/>
                <p:nvPr/>
              </p:nvSpPr>
              <p:spPr>
                <a:xfrm>
                  <a:off x="625" y="2587"/>
                  <a:ext cx="719"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66" name="Google Shape;966;p27"/>
              <p:cNvSpPr/>
              <p:nvPr/>
            </p:nvSpPr>
            <p:spPr>
              <a:xfrm>
                <a:off x="5245" y="428"/>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7" name="Google Shape;967;p27"/>
              <p:cNvSpPr/>
              <p:nvPr/>
            </p:nvSpPr>
            <p:spPr>
              <a:xfrm>
                <a:off x="5311" y="1006"/>
                <a:ext cx="235" cy="213"/>
              </a:xfrm>
              <a:custGeom>
                <a:rect b="b" l="l" r="r" t="t"/>
                <a:pathLst>
                  <a:path extrusionOk="0" h="120000" w="120000">
                    <a:moveTo>
                      <a:pt x="1621" y="0"/>
                    </a:moveTo>
                    <a:cubicBezTo>
                      <a:pt x="22297" y="4687"/>
                      <a:pt x="58378" y="31875"/>
                      <a:pt x="118378" y="67500"/>
                    </a:cubicBezTo>
                    <a:cubicBezTo>
                      <a:pt x="117567" y="83437"/>
                      <a:pt x="120000" y="88125"/>
                      <a:pt x="120000" y="120000"/>
                    </a:cubicBezTo>
                    <a:cubicBezTo>
                      <a:pt x="120000" y="120000"/>
                      <a:pt x="64864" y="82500"/>
                      <a:pt x="0" y="46875"/>
                    </a:cubicBezTo>
                    <a:cubicBezTo>
                      <a:pt x="0" y="22500"/>
                      <a:pt x="1621" y="7968"/>
                      <a:pt x="1621"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8" name="Google Shape;968;p27"/>
              <p:cNvSpPr/>
              <p:nvPr/>
            </p:nvSpPr>
            <p:spPr>
              <a:xfrm>
                <a:off x="5315" y="680"/>
                <a:ext cx="242" cy="238"/>
              </a:xfrm>
              <a:custGeom>
                <a:rect b="b" l="l" r="r" t="t"/>
                <a:pathLst>
                  <a:path extrusionOk="0" h="120000" w="120000">
                    <a:moveTo>
                      <a:pt x="0" y="0"/>
                    </a:moveTo>
                    <a:cubicBezTo>
                      <a:pt x="20131" y="4166"/>
                      <a:pt x="58421" y="31666"/>
                      <a:pt x="120000" y="68333"/>
                    </a:cubicBezTo>
                    <a:cubicBezTo>
                      <a:pt x="119210" y="82500"/>
                      <a:pt x="112105" y="91666"/>
                      <a:pt x="112105" y="120000"/>
                    </a:cubicBezTo>
                    <a:cubicBezTo>
                      <a:pt x="112105" y="120000"/>
                      <a:pt x="64342" y="74583"/>
                      <a:pt x="3157" y="51666"/>
                    </a:cubicBezTo>
                    <a:cubicBezTo>
                      <a:pt x="3157" y="30000"/>
                      <a:pt x="0" y="7083"/>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9" name="Google Shape;969;p27"/>
              <p:cNvSpPr/>
              <p:nvPr/>
            </p:nvSpPr>
            <p:spPr>
              <a:xfrm>
                <a:off x="5515" y="2611"/>
                <a:ext cx="50" cy="9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70" name="Google Shape;970;p27"/>
              <p:cNvSpPr/>
              <p:nvPr/>
            </p:nvSpPr>
            <p:spPr>
              <a:xfrm>
                <a:off x="5302" y="2612"/>
                <a:ext cx="243" cy="200"/>
              </a:xfrm>
              <a:custGeom>
                <a:rect b="b" l="l" r="r" t="t"/>
                <a:pathLst>
                  <a:path extrusionOk="0" h="120000" w="120000">
                    <a:moveTo>
                      <a:pt x="0" y="53000"/>
                    </a:moveTo>
                    <a:lnTo>
                      <a:pt x="784" y="120000"/>
                    </a:lnTo>
                    <a:lnTo>
                      <a:pt x="120000" y="55000"/>
                    </a:lnTo>
                    <a:lnTo>
                      <a:pt x="117647" y="0"/>
                    </a:lnTo>
                    <a:lnTo>
                      <a:pt x="0" y="5300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71" name="Google Shape;971;p27"/>
              <p:cNvSpPr/>
              <p:nvPr/>
            </p:nvSpPr>
            <p:spPr>
              <a:xfrm>
                <a:off x="4140" y="2675"/>
                <a:ext cx="1194" cy="148"/>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72" name="Google Shape;972;p27"/>
              <p:cNvSpPr/>
              <p:nvPr/>
            </p:nvSpPr>
            <p:spPr>
              <a:xfrm>
                <a:off x="4209" y="2712"/>
                <a:ext cx="1064" cy="77"/>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73" name="Google Shape;973;p27"/>
              <p:cNvSpPr/>
              <p:nvPr/>
            </p:nvSpPr>
            <p:spPr>
              <a:xfrm>
                <a:off x="4309" y="2380"/>
                <a:ext cx="157"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74" name="Google Shape;974;p27"/>
              <p:cNvSpPr/>
              <p:nvPr/>
            </p:nvSpPr>
            <p:spPr>
              <a:xfrm>
                <a:off x="4488" y="2380"/>
                <a:ext cx="157"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0000"/>
                  </a:solidFill>
                  <a:latin typeface="Calibri"/>
                  <a:ea typeface="Calibri"/>
                  <a:cs typeface="Calibri"/>
                  <a:sym typeface="Calibri"/>
                </a:endParaRPr>
              </a:p>
            </p:txBody>
          </p:sp>
          <p:sp>
            <p:nvSpPr>
              <p:cNvPr id="975" name="Google Shape;975;p27"/>
              <p:cNvSpPr/>
              <p:nvPr/>
            </p:nvSpPr>
            <p:spPr>
              <a:xfrm>
                <a:off x="4658" y="2380"/>
                <a:ext cx="157"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76" name="Google Shape;976;p27"/>
              <p:cNvSpPr/>
              <p:nvPr/>
            </p:nvSpPr>
            <p:spPr>
              <a:xfrm>
                <a:off x="5065" y="1837"/>
                <a:ext cx="78" cy="759"/>
              </a:xfrm>
              <a:prstGeom prst="rect">
                <a:avLst/>
              </a:prstGeom>
              <a:solidFill>
                <a:srgbClr val="29292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77" name="Google Shape;977;p27"/>
            <p:cNvGrpSpPr/>
            <p:nvPr/>
          </p:nvGrpSpPr>
          <p:grpSpPr>
            <a:xfrm>
              <a:off x="3340" y="1286"/>
              <a:ext cx="336" cy="259"/>
              <a:chOff x="877" y="1006"/>
              <a:chExt cx="2746" cy="2626"/>
            </a:xfrm>
          </p:grpSpPr>
          <p:sp>
            <p:nvSpPr>
              <p:cNvPr descr="antenna_stylized" id="978" name="Google Shape;978;p27"/>
              <p:cNvSpPr/>
              <p:nvPr/>
            </p:nvSpPr>
            <p:spPr>
              <a:xfrm>
                <a:off x="877" y="1006"/>
                <a:ext cx="2725" cy="1421"/>
              </a:xfrm>
              <a:prstGeom prst="rect">
                <a:avLst/>
              </a:prstGeom>
              <a:solidFill>
                <a:srgbClr val="FFFFFF"/>
              </a:solidFill>
              <a:ln>
                <a:noFill/>
              </a:ln>
            </p:spPr>
          </p:sp>
          <p:pic>
            <p:nvPicPr>
              <p:cNvPr descr="laptop_keyboard" id="979" name="Google Shape;979;p27"/>
              <p:cNvPicPr preferRelativeResize="0"/>
              <p:nvPr/>
            </p:nvPicPr>
            <p:blipFill rotWithShape="1">
              <a:blip r:embed="rId13">
                <a:alphaModFix/>
              </a:blip>
              <a:srcRect b="0" l="0" r="0" t="0"/>
              <a:stretch/>
            </p:blipFill>
            <p:spPr>
              <a:xfrm flipH="1" rot="109064">
                <a:off x="1008" y="2585"/>
                <a:ext cx="2244" cy="1012"/>
              </a:xfrm>
              <a:prstGeom prst="rect">
                <a:avLst/>
              </a:prstGeom>
              <a:noFill/>
              <a:ln>
                <a:noFill/>
              </a:ln>
            </p:spPr>
          </p:pic>
          <p:sp>
            <p:nvSpPr>
              <p:cNvPr id="980" name="Google Shape;980;p27"/>
              <p:cNvSpPr/>
              <p:nvPr/>
            </p:nvSpPr>
            <p:spPr>
              <a:xfrm>
                <a:off x="1753" y="1603"/>
                <a:ext cx="1807" cy="1320"/>
              </a:xfrm>
              <a:custGeom>
                <a:rect b="b" l="l" r="r" t="t"/>
                <a:pathLst>
                  <a:path extrusionOk="0" h="120000" w="120000">
                    <a:moveTo>
                      <a:pt x="21730" y="0"/>
                    </a:moveTo>
                    <a:lnTo>
                      <a:pt x="0" y="85208"/>
                    </a:lnTo>
                    <a:lnTo>
                      <a:pt x="96338" y="120000"/>
                    </a:lnTo>
                    <a:lnTo>
                      <a:pt x="119999" y="15626"/>
                    </a:lnTo>
                    <a:lnTo>
                      <a:pt x="2173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descr="screen" id="981" name="Google Shape;981;p27"/>
              <p:cNvPicPr preferRelativeResize="0"/>
              <p:nvPr/>
            </p:nvPicPr>
            <p:blipFill rotWithShape="1">
              <a:blip r:embed="rId14">
                <a:alphaModFix/>
              </a:blip>
              <a:srcRect b="0" l="0" r="0" t="0"/>
              <a:stretch/>
            </p:blipFill>
            <p:spPr>
              <a:xfrm>
                <a:off x="1842" y="1637"/>
                <a:ext cx="1640" cy="1202"/>
              </a:xfrm>
              <a:prstGeom prst="rect">
                <a:avLst/>
              </a:prstGeom>
              <a:noFill/>
              <a:ln>
                <a:noFill/>
              </a:ln>
            </p:spPr>
          </p:pic>
          <p:sp>
            <p:nvSpPr>
              <p:cNvPr id="982" name="Google Shape;982;p27"/>
              <p:cNvSpPr/>
              <p:nvPr/>
            </p:nvSpPr>
            <p:spPr>
              <a:xfrm>
                <a:off x="2080" y="1564"/>
                <a:ext cx="1531" cy="244"/>
              </a:xfrm>
              <a:custGeom>
                <a:rect b="b" l="l" r="r" t="t"/>
                <a:pathLst>
                  <a:path extrusionOk="0" h="120000" w="120000">
                    <a:moveTo>
                      <a:pt x="664" y="0"/>
                    </a:moveTo>
                    <a:lnTo>
                      <a:pt x="120000" y="89934"/>
                    </a:lnTo>
                    <a:lnTo>
                      <a:pt x="117721" y="119999"/>
                    </a:lnTo>
                    <a:lnTo>
                      <a:pt x="0" y="22681"/>
                    </a:lnTo>
                    <a:lnTo>
                      <a:pt x="66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83" name="Google Shape;983;p27"/>
              <p:cNvSpPr/>
              <p:nvPr/>
            </p:nvSpPr>
            <p:spPr>
              <a:xfrm>
                <a:off x="1737" y="1560"/>
                <a:ext cx="424" cy="1023"/>
              </a:xfrm>
              <a:custGeom>
                <a:rect b="b" l="l" r="r" t="t"/>
                <a:pathLst>
                  <a:path extrusionOk="0" h="120000" w="120000">
                    <a:moveTo>
                      <a:pt x="98974" y="0"/>
                    </a:moveTo>
                    <a:lnTo>
                      <a:pt x="0" y="118478"/>
                    </a:lnTo>
                    <a:lnTo>
                      <a:pt x="19487" y="120000"/>
                    </a:lnTo>
                    <a:lnTo>
                      <a:pt x="119999" y="3232"/>
                    </a:lnTo>
                    <a:lnTo>
                      <a:pt x="9897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84" name="Google Shape;984;p27"/>
              <p:cNvSpPr/>
              <p:nvPr/>
            </p:nvSpPr>
            <p:spPr>
              <a:xfrm>
                <a:off x="3144" y="1745"/>
                <a:ext cx="457" cy="1182"/>
              </a:xfrm>
              <a:custGeom>
                <a:rect b="b" l="l" r="r" t="t"/>
                <a:pathLst>
                  <a:path extrusionOk="0" h="120000" w="120000">
                    <a:moveTo>
                      <a:pt x="120000" y="0"/>
                    </a:moveTo>
                    <a:lnTo>
                      <a:pt x="21904" y="119999"/>
                    </a:lnTo>
                    <a:lnTo>
                      <a:pt x="0" y="118021"/>
                    </a:lnTo>
                    <a:lnTo>
                      <a:pt x="96190" y="4285"/>
                    </a:lnTo>
                    <a:lnTo>
                      <a:pt x="120000"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85" name="Google Shape;985;p27"/>
              <p:cNvSpPr/>
              <p:nvPr/>
            </p:nvSpPr>
            <p:spPr>
              <a:xfrm>
                <a:off x="1730" y="2534"/>
                <a:ext cx="1680" cy="398"/>
              </a:xfrm>
              <a:custGeom>
                <a:rect b="b" l="l" r="r" t="t"/>
                <a:pathLst>
                  <a:path extrusionOk="0" h="120000" w="120000">
                    <a:moveTo>
                      <a:pt x="1428" y="0"/>
                    </a:moveTo>
                    <a:lnTo>
                      <a:pt x="0" y="16097"/>
                    </a:lnTo>
                    <a:lnTo>
                      <a:pt x="105416" y="120000"/>
                    </a:lnTo>
                    <a:cubicBezTo>
                      <a:pt x="108142" y="81463"/>
                      <a:pt x="120000" y="118211"/>
                      <a:pt x="102690" y="98048"/>
                    </a:cubicBezTo>
                    <a:lnTo>
                      <a:pt x="1428"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86" name="Google Shape;986;p27"/>
              <p:cNvSpPr/>
              <p:nvPr/>
            </p:nvSpPr>
            <p:spPr>
              <a:xfrm>
                <a:off x="3195" y="1754"/>
                <a:ext cx="428" cy="1186"/>
              </a:xfrm>
              <a:custGeom>
                <a:rect b="b" l="l" r="r" t="t"/>
                <a:pathLst>
                  <a:path extrusionOk="0" h="120000" w="120000">
                    <a:moveTo>
                      <a:pt x="115855" y="0"/>
                    </a:moveTo>
                    <a:lnTo>
                      <a:pt x="120000" y="0"/>
                    </a:lnTo>
                    <a:lnTo>
                      <a:pt x="12810" y="120000"/>
                    </a:lnTo>
                    <a:lnTo>
                      <a:pt x="0" y="119132"/>
                    </a:lnTo>
                    <a:lnTo>
                      <a:pt x="11585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87" name="Google Shape;987;p27"/>
              <p:cNvSpPr/>
              <p:nvPr/>
            </p:nvSpPr>
            <p:spPr>
              <a:xfrm>
                <a:off x="1734" y="2587"/>
                <a:ext cx="1494" cy="394"/>
              </a:xfrm>
              <a:custGeom>
                <a:rect b="b" l="l" r="r" t="t"/>
                <a:pathLst>
                  <a:path extrusionOk="0" h="120000" w="120000">
                    <a:moveTo>
                      <a:pt x="0" y="0"/>
                    </a:moveTo>
                    <a:lnTo>
                      <a:pt x="487" y="12436"/>
                    </a:lnTo>
                    <a:lnTo>
                      <a:pt x="117184" y="120000"/>
                    </a:lnTo>
                    <a:lnTo>
                      <a:pt x="120000" y="108218"/>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988" name="Google Shape;988;p27"/>
              <p:cNvGrpSpPr/>
              <p:nvPr/>
            </p:nvGrpSpPr>
            <p:grpSpPr>
              <a:xfrm>
                <a:off x="1707" y="3008"/>
                <a:ext cx="506" cy="233"/>
                <a:chOff x="1738" y="2642"/>
                <a:chExt cx="751" cy="327"/>
              </a:xfrm>
            </p:grpSpPr>
            <p:sp>
              <p:nvSpPr>
                <p:cNvPr id="989" name="Google Shape;989;p27"/>
                <p:cNvSpPr/>
                <p:nvPr/>
              </p:nvSpPr>
              <p:spPr>
                <a:xfrm>
                  <a:off x="1738" y="2642"/>
                  <a:ext cx="751" cy="327"/>
                </a:xfrm>
                <a:custGeom>
                  <a:rect b="b" l="l" r="r" t="t"/>
                  <a:pathLst>
                    <a:path extrusionOk="0" h="120000" w="120000">
                      <a:moveTo>
                        <a:pt x="46755" y="0"/>
                      </a:moveTo>
                      <a:lnTo>
                        <a:pt x="120000" y="45504"/>
                      </a:lnTo>
                      <a:lnTo>
                        <a:pt x="75000" y="120000"/>
                      </a:lnTo>
                      <a:lnTo>
                        <a:pt x="0" y="67155"/>
                      </a:lnTo>
                      <a:lnTo>
                        <a:pt x="46755"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90" name="Google Shape;990;p27"/>
                <p:cNvSpPr/>
                <p:nvPr/>
              </p:nvSpPr>
              <p:spPr>
                <a:xfrm>
                  <a:off x="1754" y="2647"/>
                  <a:ext cx="725" cy="309"/>
                </a:xfrm>
                <a:custGeom>
                  <a:rect b="b" l="l" r="r" t="t"/>
                  <a:pathLst>
                    <a:path extrusionOk="0" h="120000" w="120000">
                      <a:moveTo>
                        <a:pt x="46611" y="0"/>
                      </a:moveTo>
                      <a:lnTo>
                        <a:pt x="120000" y="45916"/>
                      </a:lnTo>
                      <a:lnTo>
                        <a:pt x="75537" y="120000"/>
                      </a:lnTo>
                      <a:lnTo>
                        <a:pt x="0" y="66752"/>
                      </a:lnTo>
                      <a:lnTo>
                        <a:pt x="46611"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91" name="Google Shape;991;p27"/>
                <p:cNvSpPr/>
                <p:nvPr/>
              </p:nvSpPr>
              <p:spPr>
                <a:xfrm>
                  <a:off x="1806" y="2770"/>
                  <a:ext cx="258" cy="100"/>
                </a:xfrm>
                <a:custGeom>
                  <a:rect b="b" l="l" r="r" t="t"/>
                  <a:pathLst>
                    <a:path extrusionOk="0" h="120000" w="120000">
                      <a:moveTo>
                        <a:pt x="0" y="52800"/>
                      </a:moveTo>
                      <a:lnTo>
                        <a:pt x="34883" y="0"/>
                      </a:lnTo>
                      <a:lnTo>
                        <a:pt x="120000" y="60000"/>
                      </a:lnTo>
                      <a:lnTo>
                        <a:pt x="85116" y="120000"/>
                      </a:lnTo>
                      <a:lnTo>
                        <a:pt x="0" y="528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92" name="Google Shape;992;p27"/>
                <p:cNvSpPr/>
                <p:nvPr/>
              </p:nvSpPr>
              <p:spPr>
                <a:xfrm>
                  <a:off x="1797" y="2814"/>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93" name="Google Shape;993;p27"/>
                <p:cNvSpPr/>
                <p:nvPr/>
              </p:nvSpPr>
              <p:spPr>
                <a:xfrm>
                  <a:off x="2020" y="2834"/>
                  <a:ext cx="258" cy="102"/>
                </a:xfrm>
                <a:custGeom>
                  <a:rect b="b" l="l" r="r" t="t"/>
                  <a:pathLst>
                    <a:path extrusionOk="0" h="120000" w="120000">
                      <a:moveTo>
                        <a:pt x="0" y="54117"/>
                      </a:moveTo>
                      <a:lnTo>
                        <a:pt x="33023" y="0"/>
                      </a:lnTo>
                      <a:lnTo>
                        <a:pt x="120000" y="61176"/>
                      </a:lnTo>
                      <a:lnTo>
                        <a:pt x="85116" y="120000"/>
                      </a:lnTo>
                      <a:lnTo>
                        <a:pt x="0" y="541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94" name="Google Shape;994;p27"/>
                <p:cNvSpPr/>
                <p:nvPr/>
              </p:nvSpPr>
              <p:spPr>
                <a:xfrm>
                  <a:off x="2011" y="2880"/>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95" name="Google Shape;995;p27"/>
              <p:cNvSpPr/>
              <p:nvPr/>
            </p:nvSpPr>
            <p:spPr>
              <a:xfrm>
                <a:off x="2577" y="3043"/>
                <a:ext cx="613" cy="513"/>
              </a:xfrm>
              <a:custGeom>
                <a:rect b="b" l="l" r="r" t="t"/>
                <a:pathLst>
                  <a:path extrusionOk="0" h="120000" w="120000">
                    <a:moveTo>
                      <a:pt x="363" y="111818"/>
                    </a:moveTo>
                    <a:lnTo>
                      <a:pt x="120000" y="0"/>
                    </a:lnTo>
                    <a:lnTo>
                      <a:pt x="119636" y="9090"/>
                    </a:lnTo>
                    <a:lnTo>
                      <a:pt x="0" y="119999"/>
                    </a:lnTo>
                    <a:lnTo>
                      <a:pt x="363" y="11181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96" name="Google Shape;996;p27"/>
              <p:cNvSpPr/>
              <p:nvPr/>
            </p:nvSpPr>
            <p:spPr>
              <a:xfrm>
                <a:off x="1010" y="3084"/>
                <a:ext cx="1571" cy="469"/>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97" name="Google Shape;997;p27"/>
              <p:cNvSpPr/>
              <p:nvPr/>
            </p:nvSpPr>
            <p:spPr>
              <a:xfrm>
                <a:off x="1010" y="2996"/>
                <a:ext cx="17" cy="93"/>
              </a:xfrm>
              <a:custGeom>
                <a:rect b="b" l="l" r="r" t="t"/>
                <a:pathLst>
                  <a:path extrusionOk="0" h="120000" w="120000">
                    <a:moveTo>
                      <a:pt x="120000" y="8163"/>
                    </a:moveTo>
                    <a:lnTo>
                      <a:pt x="106153" y="120000"/>
                    </a:lnTo>
                    <a:lnTo>
                      <a:pt x="0" y="117551"/>
                    </a:lnTo>
                    <a:lnTo>
                      <a:pt x="13846" y="0"/>
                    </a:lnTo>
                    <a:lnTo>
                      <a:pt x="120000" y="8163"/>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98" name="Google Shape;998;p27"/>
              <p:cNvSpPr/>
              <p:nvPr/>
            </p:nvSpPr>
            <p:spPr>
              <a:xfrm>
                <a:off x="1010" y="2611"/>
                <a:ext cx="729" cy="392"/>
              </a:xfrm>
              <a:custGeom>
                <a:rect b="b" l="l" r="r" t="t"/>
                <a:pathLst>
                  <a:path extrusionOk="0" h="120000" w="120000">
                    <a:moveTo>
                      <a:pt x="119387" y="0"/>
                    </a:moveTo>
                    <a:lnTo>
                      <a:pt x="0" y="118217"/>
                    </a:lnTo>
                    <a:lnTo>
                      <a:pt x="3061" y="120000"/>
                    </a:lnTo>
                    <a:lnTo>
                      <a:pt x="120000" y="3564"/>
                    </a:lnTo>
                    <a:lnTo>
                      <a:pt x="119387"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99" name="Google Shape;999;p27"/>
              <p:cNvSpPr/>
              <p:nvPr/>
            </p:nvSpPr>
            <p:spPr>
              <a:xfrm>
                <a:off x="1060" y="3018"/>
                <a:ext cx="1489" cy="450"/>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00" name="Google Shape;1000;p27"/>
              <p:cNvSpPr/>
              <p:nvPr/>
            </p:nvSpPr>
            <p:spPr>
              <a:xfrm flipH="1" rot="10800000">
                <a:off x="2547" y="2985"/>
                <a:ext cx="607" cy="467"/>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01" name="Google Shape;1001;p27"/>
            <p:cNvGrpSpPr/>
            <p:nvPr/>
          </p:nvGrpSpPr>
          <p:grpSpPr>
            <a:xfrm>
              <a:off x="4327" y="3455"/>
              <a:ext cx="298" cy="259"/>
              <a:chOff x="877" y="1006"/>
              <a:chExt cx="2746" cy="2626"/>
            </a:xfrm>
          </p:grpSpPr>
          <p:pic>
            <p:nvPicPr>
              <p:cNvPr descr="antenna_stylized" id="1002" name="Google Shape;1002;p27"/>
              <p:cNvPicPr preferRelativeResize="0"/>
              <p:nvPr/>
            </p:nvPicPr>
            <p:blipFill rotWithShape="1">
              <a:blip r:embed="rId15">
                <a:alphaModFix/>
              </a:blip>
              <a:srcRect b="0" l="0" r="0" t="0"/>
              <a:stretch/>
            </p:blipFill>
            <p:spPr>
              <a:xfrm>
                <a:off x="877" y="1006"/>
                <a:ext cx="2725" cy="1421"/>
              </a:xfrm>
              <a:prstGeom prst="rect">
                <a:avLst/>
              </a:prstGeom>
              <a:noFill/>
              <a:ln>
                <a:noFill/>
              </a:ln>
            </p:spPr>
          </p:pic>
          <p:pic>
            <p:nvPicPr>
              <p:cNvPr descr="laptop_keyboard" id="1003" name="Google Shape;1003;p27"/>
              <p:cNvPicPr preferRelativeResize="0"/>
              <p:nvPr/>
            </p:nvPicPr>
            <p:blipFill rotWithShape="1">
              <a:blip r:embed="rId16">
                <a:alphaModFix/>
              </a:blip>
              <a:srcRect b="0" l="0" r="0" t="0"/>
              <a:stretch/>
            </p:blipFill>
            <p:spPr>
              <a:xfrm flipH="1" rot="109064">
                <a:off x="1008" y="2585"/>
                <a:ext cx="2244" cy="1012"/>
              </a:xfrm>
              <a:prstGeom prst="rect">
                <a:avLst/>
              </a:prstGeom>
              <a:noFill/>
              <a:ln>
                <a:noFill/>
              </a:ln>
            </p:spPr>
          </p:pic>
          <p:sp>
            <p:nvSpPr>
              <p:cNvPr id="1004" name="Google Shape;1004;p27"/>
              <p:cNvSpPr/>
              <p:nvPr/>
            </p:nvSpPr>
            <p:spPr>
              <a:xfrm>
                <a:off x="1753" y="1603"/>
                <a:ext cx="1807" cy="1320"/>
              </a:xfrm>
              <a:custGeom>
                <a:rect b="b" l="l" r="r" t="t"/>
                <a:pathLst>
                  <a:path extrusionOk="0" h="120000" w="120000">
                    <a:moveTo>
                      <a:pt x="21730" y="0"/>
                    </a:moveTo>
                    <a:lnTo>
                      <a:pt x="0" y="85208"/>
                    </a:lnTo>
                    <a:lnTo>
                      <a:pt x="96338" y="120000"/>
                    </a:lnTo>
                    <a:lnTo>
                      <a:pt x="119999" y="15626"/>
                    </a:lnTo>
                    <a:lnTo>
                      <a:pt x="2173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descr="screen" id="1005" name="Google Shape;1005;p27"/>
              <p:cNvPicPr preferRelativeResize="0"/>
              <p:nvPr/>
            </p:nvPicPr>
            <p:blipFill rotWithShape="1">
              <a:blip r:embed="rId17">
                <a:alphaModFix/>
              </a:blip>
              <a:srcRect b="0" l="0" r="0" t="0"/>
              <a:stretch/>
            </p:blipFill>
            <p:spPr>
              <a:xfrm>
                <a:off x="1842" y="1637"/>
                <a:ext cx="1640" cy="1202"/>
              </a:xfrm>
              <a:prstGeom prst="rect">
                <a:avLst/>
              </a:prstGeom>
              <a:noFill/>
              <a:ln>
                <a:noFill/>
              </a:ln>
            </p:spPr>
          </p:pic>
          <p:sp>
            <p:nvSpPr>
              <p:cNvPr id="1006" name="Google Shape;1006;p27"/>
              <p:cNvSpPr/>
              <p:nvPr/>
            </p:nvSpPr>
            <p:spPr>
              <a:xfrm>
                <a:off x="2080" y="1564"/>
                <a:ext cx="1531" cy="244"/>
              </a:xfrm>
              <a:custGeom>
                <a:rect b="b" l="l" r="r" t="t"/>
                <a:pathLst>
                  <a:path extrusionOk="0" h="120000" w="120000">
                    <a:moveTo>
                      <a:pt x="664" y="0"/>
                    </a:moveTo>
                    <a:lnTo>
                      <a:pt x="120000" y="89934"/>
                    </a:lnTo>
                    <a:lnTo>
                      <a:pt x="117721" y="119999"/>
                    </a:lnTo>
                    <a:lnTo>
                      <a:pt x="0" y="22681"/>
                    </a:lnTo>
                    <a:lnTo>
                      <a:pt x="66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07" name="Google Shape;1007;p27"/>
              <p:cNvSpPr/>
              <p:nvPr/>
            </p:nvSpPr>
            <p:spPr>
              <a:xfrm>
                <a:off x="1737" y="1560"/>
                <a:ext cx="424" cy="1023"/>
              </a:xfrm>
              <a:custGeom>
                <a:rect b="b" l="l" r="r" t="t"/>
                <a:pathLst>
                  <a:path extrusionOk="0" h="120000" w="120000">
                    <a:moveTo>
                      <a:pt x="98974" y="0"/>
                    </a:moveTo>
                    <a:lnTo>
                      <a:pt x="0" y="118478"/>
                    </a:lnTo>
                    <a:lnTo>
                      <a:pt x="19487" y="120000"/>
                    </a:lnTo>
                    <a:lnTo>
                      <a:pt x="119999" y="3232"/>
                    </a:lnTo>
                    <a:lnTo>
                      <a:pt x="9897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08" name="Google Shape;1008;p27"/>
              <p:cNvSpPr/>
              <p:nvPr/>
            </p:nvSpPr>
            <p:spPr>
              <a:xfrm>
                <a:off x="3144" y="1745"/>
                <a:ext cx="457" cy="1182"/>
              </a:xfrm>
              <a:custGeom>
                <a:rect b="b" l="l" r="r" t="t"/>
                <a:pathLst>
                  <a:path extrusionOk="0" h="120000" w="120000">
                    <a:moveTo>
                      <a:pt x="120000" y="0"/>
                    </a:moveTo>
                    <a:lnTo>
                      <a:pt x="21904" y="119999"/>
                    </a:lnTo>
                    <a:lnTo>
                      <a:pt x="0" y="118021"/>
                    </a:lnTo>
                    <a:lnTo>
                      <a:pt x="96190" y="4285"/>
                    </a:lnTo>
                    <a:lnTo>
                      <a:pt x="120000"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09" name="Google Shape;1009;p27"/>
              <p:cNvSpPr/>
              <p:nvPr/>
            </p:nvSpPr>
            <p:spPr>
              <a:xfrm>
                <a:off x="1730" y="2534"/>
                <a:ext cx="1680" cy="398"/>
              </a:xfrm>
              <a:custGeom>
                <a:rect b="b" l="l" r="r" t="t"/>
                <a:pathLst>
                  <a:path extrusionOk="0" h="120000" w="120000">
                    <a:moveTo>
                      <a:pt x="1428" y="0"/>
                    </a:moveTo>
                    <a:lnTo>
                      <a:pt x="0" y="16097"/>
                    </a:lnTo>
                    <a:lnTo>
                      <a:pt x="105416" y="120000"/>
                    </a:lnTo>
                    <a:cubicBezTo>
                      <a:pt x="108142" y="81463"/>
                      <a:pt x="120000" y="118211"/>
                      <a:pt x="102690" y="98048"/>
                    </a:cubicBezTo>
                    <a:lnTo>
                      <a:pt x="1428"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10" name="Google Shape;1010;p27"/>
              <p:cNvSpPr/>
              <p:nvPr/>
            </p:nvSpPr>
            <p:spPr>
              <a:xfrm>
                <a:off x="3195" y="1754"/>
                <a:ext cx="428" cy="1186"/>
              </a:xfrm>
              <a:custGeom>
                <a:rect b="b" l="l" r="r" t="t"/>
                <a:pathLst>
                  <a:path extrusionOk="0" h="120000" w="120000">
                    <a:moveTo>
                      <a:pt x="115855" y="0"/>
                    </a:moveTo>
                    <a:lnTo>
                      <a:pt x="120000" y="0"/>
                    </a:lnTo>
                    <a:lnTo>
                      <a:pt x="12810" y="120000"/>
                    </a:lnTo>
                    <a:lnTo>
                      <a:pt x="0" y="119132"/>
                    </a:lnTo>
                    <a:lnTo>
                      <a:pt x="11585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11" name="Google Shape;1011;p27"/>
              <p:cNvSpPr/>
              <p:nvPr/>
            </p:nvSpPr>
            <p:spPr>
              <a:xfrm>
                <a:off x="1734" y="2587"/>
                <a:ext cx="1494" cy="394"/>
              </a:xfrm>
              <a:custGeom>
                <a:rect b="b" l="l" r="r" t="t"/>
                <a:pathLst>
                  <a:path extrusionOk="0" h="120000" w="120000">
                    <a:moveTo>
                      <a:pt x="0" y="0"/>
                    </a:moveTo>
                    <a:lnTo>
                      <a:pt x="487" y="12436"/>
                    </a:lnTo>
                    <a:lnTo>
                      <a:pt x="117184" y="120000"/>
                    </a:lnTo>
                    <a:lnTo>
                      <a:pt x="120000" y="108218"/>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012" name="Google Shape;1012;p27"/>
              <p:cNvGrpSpPr/>
              <p:nvPr/>
            </p:nvGrpSpPr>
            <p:grpSpPr>
              <a:xfrm>
                <a:off x="1707" y="3008"/>
                <a:ext cx="506" cy="233"/>
                <a:chOff x="1738" y="2642"/>
                <a:chExt cx="751" cy="327"/>
              </a:xfrm>
            </p:grpSpPr>
            <p:sp>
              <p:nvSpPr>
                <p:cNvPr id="1013" name="Google Shape;1013;p27"/>
                <p:cNvSpPr/>
                <p:nvPr/>
              </p:nvSpPr>
              <p:spPr>
                <a:xfrm>
                  <a:off x="1738" y="2642"/>
                  <a:ext cx="751" cy="327"/>
                </a:xfrm>
                <a:custGeom>
                  <a:rect b="b" l="l" r="r" t="t"/>
                  <a:pathLst>
                    <a:path extrusionOk="0" h="120000" w="120000">
                      <a:moveTo>
                        <a:pt x="46755" y="0"/>
                      </a:moveTo>
                      <a:lnTo>
                        <a:pt x="120000" y="45504"/>
                      </a:lnTo>
                      <a:lnTo>
                        <a:pt x="75000" y="120000"/>
                      </a:lnTo>
                      <a:lnTo>
                        <a:pt x="0" y="67155"/>
                      </a:lnTo>
                      <a:lnTo>
                        <a:pt x="46755"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14" name="Google Shape;1014;p27"/>
                <p:cNvSpPr/>
                <p:nvPr/>
              </p:nvSpPr>
              <p:spPr>
                <a:xfrm>
                  <a:off x="1754" y="2647"/>
                  <a:ext cx="725" cy="309"/>
                </a:xfrm>
                <a:custGeom>
                  <a:rect b="b" l="l" r="r" t="t"/>
                  <a:pathLst>
                    <a:path extrusionOk="0" h="120000" w="120000">
                      <a:moveTo>
                        <a:pt x="46611" y="0"/>
                      </a:moveTo>
                      <a:lnTo>
                        <a:pt x="120000" y="45916"/>
                      </a:lnTo>
                      <a:lnTo>
                        <a:pt x="75537" y="120000"/>
                      </a:lnTo>
                      <a:lnTo>
                        <a:pt x="0" y="66752"/>
                      </a:lnTo>
                      <a:lnTo>
                        <a:pt x="46611"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15" name="Google Shape;1015;p27"/>
                <p:cNvSpPr/>
                <p:nvPr/>
              </p:nvSpPr>
              <p:spPr>
                <a:xfrm>
                  <a:off x="1806" y="2770"/>
                  <a:ext cx="258" cy="100"/>
                </a:xfrm>
                <a:custGeom>
                  <a:rect b="b" l="l" r="r" t="t"/>
                  <a:pathLst>
                    <a:path extrusionOk="0" h="120000" w="120000">
                      <a:moveTo>
                        <a:pt x="0" y="52800"/>
                      </a:moveTo>
                      <a:lnTo>
                        <a:pt x="34883" y="0"/>
                      </a:lnTo>
                      <a:lnTo>
                        <a:pt x="120000" y="60000"/>
                      </a:lnTo>
                      <a:lnTo>
                        <a:pt x="85116" y="120000"/>
                      </a:lnTo>
                      <a:lnTo>
                        <a:pt x="0" y="528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16" name="Google Shape;1016;p27"/>
                <p:cNvSpPr/>
                <p:nvPr/>
              </p:nvSpPr>
              <p:spPr>
                <a:xfrm>
                  <a:off x="1797" y="2814"/>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17" name="Google Shape;1017;p27"/>
                <p:cNvSpPr/>
                <p:nvPr/>
              </p:nvSpPr>
              <p:spPr>
                <a:xfrm>
                  <a:off x="2020" y="2834"/>
                  <a:ext cx="258" cy="102"/>
                </a:xfrm>
                <a:custGeom>
                  <a:rect b="b" l="l" r="r" t="t"/>
                  <a:pathLst>
                    <a:path extrusionOk="0" h="120000" w="120000">
                      <a:moveTo>
                        <a:pt x="0" y="54117"/>
                      </a:moveTo>
                      <a:lnTo>
                        <a:pt x="33023" y="0"/>
                      </a:lnTo>
                      <a:lnTo>
                        <a:pt x="120000" y="61176"/>
                      </a:lnTo>
                      <a:lnTo>
                        <a:pt x="85116" y="120000"/>
                      </a:lnTo>
                      <a:lnTo>
                        <a:pt x="0" y="541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18" name="Google Shape;1018;p27"/>
                <p:cNvSpPr/>
                <p:nvPr/>
              </p:nvSpPr>
              <p:spPr>
                <a:xfrm>
                  <a:off x="2011" y="2880"/>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19" name="Google Shape;1019;p27"/>
              <p:cNvSpPr/>
              <p:nvPr/>
            </p:nvSpPr>
            <p:spPr>
              <a:xfrm>
                <a:off x="2577" y="3043"/>
                <a:ext cx="613" cy="513"/>
              </a:xfrm>
              <a:custGeom>
                <a:rect b="b" l="l" r="r" t="t"/>
                <a:pathLst>
                  <a:path extrusionOk="0" h="120000" w="120000">
                    <a:moveTo>
                      <a:pt x="363" y="111818"/>
                    </a:moveTo>
                    <a:lnTo>
                      <a:pt x="120000" y="0"/>
                    </a:lnTo>
                    <a:lnTo>
                      <a:pt x="119636" y="9090"/>
                    </a:lnTo>
                    <a:lnTo>
                      <a:pt x="0" y="119999"/>
                    </a:lnTo>
                    <a:lnTo>
                      <a:pt x="363" y="11181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20" name="Google Shape;1020;p27"/>
              <p:cNvSpPr/>
              <p:nvPr/>
            </p:nvSpPr>
            <p:spPr>
              <a:xfrm>
                <a:off x="1010" y="3084"/>
                <a:ext cx="1571" cy="469"/>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21" name="Google Shape;1021;p27"/>
              <p:cNvSpPr/>
              <p:nvPr/>
            </p:nvSpPr>
            <p:spPr>
              <a:xfrm>
                <a:off x="1010" y="2996"/>
                <a:ext cx="17" cy="93"/>
              </a:xfrm>
              <a:custGeom>
                <a:rect b="b" l="l" r="r" t="t"/>
                <a:pathLst>
                  <a:path extrusionOk="0" h="120000" w="120000">
                    <a:moveTo>
                      <a:pt x="120000" y="8163"/>
                    </a:moveTo>
                    <a:lnTo>
                      <a:pt x="106153" y="120000"/>
                    </a:lnTo>
                    <a:lnTo>
                      <a:pt x="0" y="117551"/>
                    </a:lnTo>
                    <a:lnTo>
                      <a:pt x="13846" y="0"/>
                    </a:lnTo>
                    <a:lnTo>
                      <a:pt x="120000" y="8163"/>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22" name="Google Shape;1022;p27"/>
              <p:cNvSpPr/>
              <p:nvPr/>
            </p:nvSpPr>
            <p:spPr>
              <a:xfrm>
                <a:off x="1010" y="2611"/>
                <a:ext cx="729" cy="392"/>
              </a:xfrm>
              <a:custGeom>
                <a:rect b="b" l="l" r="r" t="t"/>
                <a:pathLst>
                  <a:path extrusionOk="0" h="120000" w="120000">
                    <a:moveTo>
                      <a:pt x="119387" y="0"/>
                    </a:moveTo>
                    <a:lnTo>
                      <a:pt x="0" y="118217"/>
                    </a:lnTo>
                    <a:lnTo>
                      <a:pt x="3061" y="120000"/>
                    </a:lnTo>
                    <a:lnTo>
                      <a:pt x="120000" y="3564"/>
                    </a:lnTo>
                    <a:lnTo>
                      <a:pt x="119387"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23" name="Google Shape;1023;p27"/>
              <p:cNvSpPr/>
              <p:nvPr/>
            </p:nvSpPr>
            <p:spPr>
              <a:xfrm>
                <a:off x="1060" y="3018"/>
                <a:ext cx="1489" cy="450"/>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24" name="Google Shape;1024;p27"/>
              <p:cNvSpPr/>
              <p:nvPr/>
            </p:nvSpPr>
            <p:spPr>
              <a:xfrm flipH="1" rot="10800000">
                <a:off x="2547" y="2985"/>
                <a:ext cx="607" cy="467"/>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25" name="Google Shape;1025;p27"/>
            <p:cNvGrpSpPr/>
            <p:nvPr/>
          </p:nvGrpSpPr>
          <p:grpSpPr>
            <a:xfrm>
              <a:off x="3502" y="1914"/>
              <a:ext cx="278" cy="259"/>
              <a:chOff x="877" y="1006"/>
              <a:chExt cx="2746" cy="2626"/>
            </a:xfrm>
          </p:grpSpPr>
          <p:pic>
            <p:nvPicPr>
              <p:cNvPr descr="antenna_stylized" id="1026" name="Google Shape;1026;p27"/>
              <p:cNvPicPr preferRelativeResize="0"/>
              <p:nvPr/>
            </p:nvPicPr>
            <p:blipFill rotWithShape="1">
              <a:blip r:embed="rId18">
                <a:alphaModFix/>
              </a:blip>
              <a:srcRect b="0" l="0" r="0" t="0"/>
              <a:stretch/>
            </p:blipFill>
            <p:spPr>
              <a:xfrm>
                <a:off x="877" y="1006"/>
                <a:ext cx="2725" cy="1421"/>
              </a:xfrm>
              <a:prstGeom prst="rect">
                <a:avLst/>
              </a:prstGeom>
              <a:noFill/>
              <a:ln>
                <a:noFill/>
              </a:ln>
            </p:spPr>
          </p:pic>
          <p:pic>
            <p:nvPicPr>
              <p:cNvPr descr="laptop_keyboard" id="1027" name="Google Shape;1027;p27"/>
              <p:cNvPicPr preferRelativeResize="0"/>
              <p:nvPr/>
            </p:nvPicPr>
            <p:blipFill rotWithShape="1">
              <a:blip r:embed="rId19">
                <a:alphaModFix/>
              </a:blip>
              <a:srcRect b="0" l="0" r="0" t="0"/>
              <a:stretch/>
            </p:blipFill>
            <p:spPr>
              <a:xfrm flipH="1" rot="109064">
                <a:off x="1008" y="2585"/>
                <a:ext cx="2244" cy="1012"/>
              </a:xfrm>
              <a:prstGeom prst="rect">
                <a:avLst/>
              </a:prstGeom>
              <a:noFill/>
              <a:ln>
                <a:noFill/>
              </a:ln>
            </p:spPr>
          </p:pic>
          <p:sp>
            <p:nvSpPr>
              <p:cNvPr id="1028" name="Google Shape;1028;p27"/>
              <p:cNvSpPr/>
              <p:nvPr/>
            </p:nvSpPr>
            <p:spPr>
              <a:xfrm>
                <a:off x="1753" y="1603"/>
                <a:ext cx="1807" cy="1320"/>
              </a:xfrm>
              <a:custGeom>
                <a:rect b="b" l="l" r="r" t="t"/>
                <a:pathLst>
                  <a:path extrusionOk="0" h="120000" w="120000">
                    <a:moveTo>
                      <a:pt x="21730" y="0"/>
                    </a:moveTo>
                    <a:lnTo>
                      <a:pt x="0" y="85208"/>
                    </a:lnTo>
                    <a:lnTo>
                      <a:pt x="96338" y="120000"/>
                    </a:lnTo>
                    <a:lnTo>
                      <a:pt x="119999" y="15626"/>
                    </a:lnTo>
                    <a:lnTo>
                      <a:pt x="2173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descr="screen" id="1029" name="Google Shape;1029;p27"/>
              <p:cNvPicPr preferRelativeResize="0"/>
              <p:nvPr/>
            </p:nvPicPr>
            <p:blipFill rotWithShape="1">
              <a:blip r:embed="rId20">
                <a:alphaModFix/>
              </a:blip>
              <a:srcRect b="0" l="0" r="0" t="0"/>
              <a:stretch/>
            </p:blipFill>
            <p:spPr>
              <a:xfrm>
                <a:off x="1842" y="1637"/>
                <a:ext cx="1640" cy="1202"/>
              </a:xfrm>
              <a:prstGeom prst="rect">
                <a:avLst/>
              </a:prstGeom>
              <a:noFill/>
              <a:ln>
                <a:noFill/>
              </a:ln>
            </p:spPr>
          </p:pic>
          <p:sp>
            <p:nvSpPr>
              <p:cNvPr id="1030" name="Google Shape;1030;p27"/>
              <p:cNvSpPr/>
              <p:nvPr/>
            </p:nvSpPr>
            <p:spPr>
              <a:xfrm>
                <a:off x="2080" y="1564"/>
                <a:ext cx="1531" cy="244"/>
              </a:xfrm>
              <a:custGeom>
                <a:rect b="b" l="l" r="r" t="t"/>
                <a:pathLst>
                  <a:path extrusionOk="0" h="120000" w="120000">
                    <a:moveTo>
                      <a:pt x="664" y="0"/>
                    </a:moveTo>
                    <a:lnTo>
                      <a:pt x="120000" y="89934"/>
                    </a:lnTo>
                    <a:lnTo>
                      <a:pt x="117721" y="119999"/>
                    </a:lnTo>
                    <a:lnTo>
                      <a:pt x="0" y="22681"/>
                    </a:lnTo>
                    <a:lnTo>
                      <a:pt x="66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31" name="Google Shape;1031;p27"/>
              <p:cNvSpPr/>
              <p:nvPr/>
            </p:nvSpPr>
            <p:spPr>
              <a:xfrm>
                <a:off x="1737" y="1560"/>
                <a:ext cx="424" cy="1023"/>
              </a:xfrm>
              <a:custGeom>
                <a:rect b="b" l="l" r="r" t="t"/>
                <a:pathLst>
                  <a:path extrusionOk="0" h="120000" w="120000">
                    <a:moveTo>
                      <a:pt x="98974" y="0"/>
                    </a:moveTo>
                    <a:lnTo>
                      <a:pt x="0" y="118478"/>
                    </a:lnTo>
                    <a:lnTo>
                      <a:pt x="19487" y="120000"/>
                    </a:lnTo>
                    <a:lnTo>
                      <a:pt x="119999" y="3232"/>
                    </a:lnTo>
                    <a:lnTo>
                      <a:pt x="9897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32" name="Google Shape;1032;p27"/>
              <p:cNvSpPr/>
              <p:nvPr/>
            </p:nvSpPr>
            <p:spPr>
              <a:xfrm>
                <a:off x="3144" y="1745"/>
                <a:ext cx="457" cy="1182"/>
              </a:xfrm>
              <a:custGeom>
                <a:rect b="b" l="l" r="r" t="t"/>
                <a:pathLst>
                  <a:path extrusionOk="0" h="120000" w="120000">
                    <a:moveTo>
                      <a:pt x="120000" y="0"/>
                    </a:moveTo>
                    <a:lnTo>
                      <a:pt x="21904" y="119999"/>
                    </a:lnTo>
                    <a:lnTo>
                      <a:pt x="0" y="118021"/>
                    </a:lnTo>
                    <a:lnTo>
                      <a:pt x="96190" y="4285"/>
                    </a:lnTo>
                    <a:lnTo>
                      <a:pt x="120000"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33" name="Google Shape;1033;p27"/>
              <p:cNvSpPr/>
              <p:nvPr/>
            </p:nvSpPr>
            <p:spPr>
              <a:xfrm>
                <a:off x="1730" y="2534"/>
                <a:ext cx="1680" cy="398"/>
              </a:xfrm>
              <a:custGeom>
                <a:rect b="b" l="l" r="r" t="t"/>
                <a:pathLst>
                  <a:path extrusionOk="0" h="120000" w="120000">
                    <a:moveTo>
                      <a:pt x="1428" y="0"/>
                    </a:moveTo>
                    <a:lnTo>
                      <a:pt x="0" y="16097"/>
                    </a:lnTo>
                    <a:lnTo>
                      <a:pt x="105416" y="120000"/>
                    </a:lnTo>
                    <a:cubicBezTo>
                      <a:pt x="108142" y="81463"/>
                      <a:pt x="120000" y="118211"/>
                      <a:pt x="102690" y="98048"/>
                    </a:cubicBezTo>
                    <a:lnTo>
                      <a:pt x="1428"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34" name="Google Shape;1034;p27"/>
              <p:cNvSpPr/>
              <p:nvPr/>
            </p:nvSpPr>
            <p:spPr>
              <a:xfrm>
                <a:off x="3195" y="1754"/>
                <a:ext cx="428" cy="1186"/>
              </a:xfrm>
              <a:custGeom>
                <a:rect b="b" l="l" r="r" t="t"/>
                <a:pathLst>
                  <a:path extrusionOk="0" h="120000" w="120000">
                    <a:moveTo>
                      <a:pt x="115855" y="0"/>
                    </a:moveTo>
                    <a:lnTo>
                      <a:pt x="120000" y="0"/>
                    </a:lnTo>
                    <a:lnTo>
                      <a:pt x="12810" y="120000"/>
                    </a:lnTo>
                    <a:lnTo>
                      <a:pt x="0" y="119132"/>
                    </a:lnTo>
                    <a:lnTo>
                      <a:pt x="11585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35" name="Google Shape;1035;p27"/>
              <p:cNvSpPr/>
              <p:nvPr/>
            </p:nvSpPr>
            <p:spPr>
              <a:xfrm>
                <a:off x="1734" y="2587"/>
                <a:ext cx="1494" cy="394"/>
              </a:xfrm>
              <a:custGeom>
                <a:rect b="b" l="l" r="r" t="t"/>
                <a:pathLst>
                  <a:path extrusionOk="0" h="120000" w="120000">
                    <a:moveTo>
                      <a:pt x="0" y="0"/>
                    </a:moveTo>
                    <a:lnTo>
                      <a:pt x="487" y="12436"/>
                    </a:lnTo>
                    <a:lnTo>
                      <a:pt x="117184" y="120000"/>
                    </a:lnTo>
                    <a:lnTo>
                      <a:pt x="120000" y="108218"/>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036" name="Google Shape;1036;p27"/>
              <p:cNvGrpSpPr/>
              <p:nvPr/>
            </p:nvGrpSpPr>
            <p:grpSpPr>
              <a:xfrm>
                <a:off x="1707" y="3008"/>
                <a:ext cx="506" cy="233"/>
                <a:chOff x="1738" y="2642"/>
                <a:chExt cx="751" cy="327"/>
              </a:xfrm>
            </p:grpSpPr>
            <p:sp>
              <p:nvSpPr>
                <p:cNvPr id="1037" name="Google Shape;1037;p27"/>
                <p:cNvSpPr/>
                <p:nvPr/>
              </p:nvSpPr>
              <p:spPr>
                <a:xfrm>
                  <a:off x="1738" y="2642"/>
                  <a:ext cx="751" cy="327"/>
                </a:xfrm>
                <a:custGeom>
                  <a:rect b="b" l="l" r="r" t="t"/>
                  <a:pathLst>
                    <a:path extrusionOk="0" h="120000" w="120000">
                      <a:moveTo>
                        <a:pt x="46755" y="0"/>
                      </a:moveTo>
                      <a:lnTo>
                        <a:pt x="120000" y="45504"/>
                      </a:lnTo>
                      <a:lnTo>
                        <a:pt x="75000" y="120000"/>
                      </a:lnTo>
                      <a:lnTo>
                        <a:pt x="0" y="67155"/>
                      </a:lnTo>
                      <a:lnTo>
                        <a:pt x="46755"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38" name="Google Shape;1038;p27"/>
                <p:cNvSpPr/>
                <p:nvPr/>
              </p:nvSpPr>
              <p:spPr>
                <a:xfrm>
                  <a:off x="1754" y="2647"/>
                  <a:ext cx="725" cy="309"/>
                </a:xfrm>
                <a:custGeom>
                  <a:rect b="b" l="l" r="r" t="t"/>
                  <a:pathLst>
                    <a:path extrusionOk="0" h="120000" w="120000">
                      <a:moveTo>
                        <a:pt x="46611" y="0"/>
                      </a:moveTo>
                      <a:lnTo>
                        <a:pt x="120000" y="45916"/>
                      </a:lnTo>
                      <a:lnTo>
                        <a:pt x="75537" y="120000"/>
                      </a:lnTo>
                      <a:lnTo>
                        <a:pt x="0" y="66752"/>
                      </a:lnTo>
                      <a:lnTo>
                        <a:pt x="46611"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39" name="Google Shape;1039;p27"/>
                <p:cNvSpPr/>
                <p:nvPr/>
              </p:nvSpPr>
              <p:spPr>
                <a:xfrm>
                  <a:off x="1806" y="2770"/>
                  <a:ext cx="258" cy="100"/>
                </a:xfrm>
                <a:custGeom>
                  <a:rect b="b" l="l" r="r" t="t"/>
                  <a:pathLst>
                    <a:path extrusionOk="0" h="120000" w="120000">
                      <a:moveTo>
                        <a:pt x="0" y="52800"/>
                      </a:moveTo>
                      <a:lnTo>
                        <a:pt x="34883" y="0"/>
                      </a:lnTo>
                      <a:lnTo>
                        <a:pt x="120000" y="60000"/>
                      </a:lnTo>
                      <a:lnTo>
                        <a:pt x="85116" y="120000"/>
                      </a:lnTo>
                      <a:lnTo>
                        <a:pt x="0" y="528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40" name="Google Shape;1040;p27"/>
                <p:cNvSpPr/>
                <p:nvPr/>
              </p:nvSpPr>
              <p:spPr>
                <a:xfrm>
                  <a:off x="1797" y="2814"/>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41" name="Google Shape;1041;p27"/>
                <p:cNvSpPr/>
                <p:nvPr/>
              </p:nvSpPr>
              <p:spPr>
                <a:xfrm>
                  <a:off x="2020" y="2834"/>
                  <a:ext cx="258" cy="102"/>
                </a:xfrm>
                <a:custGeom>
                  <a:rect b="b" l="l" r="r" t="t"/>
                  <a:pathLst>
                    <a:path extrusionOk="0" h="120000" w="120000">
                      <a:moveTo>
                        <a:pt x="0" y="54117"/>
                      </a:moveTo>
                      <a:lnTo>
                        <a:pt x="33023" y="0"/>
                      </a:lnTo>
                      <a:lnTo>
                        <a:pt x="120000" y="61176"/>
                      </a:lnTo>
                      <a:lnTo>
                        <a:pt x="85116" y="120000"/>
                      </a:lnTo>
                      <a:lnTo>
                        <a:pt x="0" y="541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42" name="Google Shape;1042;p27"/>
                <p:cNvSpPr/>
                <p:nvPr/>
              </p:nvSpPr>
              <p:spPr>
                <a:xfrm>
                  <a:off x="2011" y="2880"/>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43" name="Google Shape;1043;p27"/>
              <p:cNvSpPr/>
              <p:nvPr/>
            </p:nvSpPr>
            <p:spPr>
              <a:xfrm>
                <a:off x="2577" y="3043"/>
                <a:ext cx="613" cy="513"/>
              </a:xfrm>
              <a:custGeom>
                <a:rect b="b" l="l" r="r" t="t"/>
                <a:pathLst>
                  <a:path extrusionOk="0" h="120000" w="120000">
                    <a:moveTo>
                      <a:pt x="363" y="111818"/>
                    </a:moveTo>
                    <a:lnTo>
                      <a:pt x="120000" y="0"/>
                    </a:lnTo>
                    <a:lnTo>
                      <a:pt x="119636" y="9090"/>
                    </a:lnTo>
                    <a:lnTo>
                      <a:pt x="0" y="119999"/>
                    </a:lnTo>
                    <a:lnTo>
                      <a:pt x="363" y="11181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44" name="Google Shape;1044;p27"/>
              <p:cNvSpPr/>
              <p:nvPr/>
            </p:nvSpPr>
            <p:spPr>
              <a:xfrm>
                <a:off x="1010" y="3084"/>
                <a:ext cx="1571" cy="469"/>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45" name="Google Shape;1045;p27"/>
              <p:cNvSpPr/>
              <p:nvPr/>
            </p:nvSpPr>
            <p:spPr>
              <a:xfrm>
                <a:off x="1010" y="2996"/>
                <a:ext cx="17" cy="93"/>
              </a:xfrm>
              <a:custGeom>
                <a:rect b="b" l="l" r="r" t="t"/>
                <a:pathLst>
                  <a:path extrusionOk="0" h="120000" w="120000">
                    <a:moveTo>
                      <a:pt x="120000" y="8163"/>
                    </a:moveTo>
                    <a:lnTo>
                      <a:pt x="106153" y="120000"/>
                    </a:lnTo>
                    <a:lnTo>
                      <a:pt x="0" y="117551"/>
                    </a:lnTo>
                    <a:lnTo>
                      <a:pt x="13846" y="0"/>
                    </a:lnTo>
                    <a:lnTo>
                      <a:pt x="120000" y="8163"/>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46" name="Google Shape;1046;p27"/>
              <p:cNvSpPr/>
              <p:nvPr/>
            </p:nvSpPr>
            <p:spPr>
              <a:xfrm>
                <a:off x="1010" y="2611"/>
                <a:ext cx="729" cy="392"/>
              </a:xfrm>
              <a:custGeom>
                <a:rect b="b" l="l" r="r" t="t"/>
                <a:pathLst>
                  <a:path extrusionOk="0" h="120000" w="120000">
                    <a:moveTo>
                      <a:pt x="119387" y="0"/>
                    </a:moveTo>
                    <a:lnTo>
                      <a:pt x="0" y="118217"/>
                    </a:lnTo>
                    <a:lnTo>
                      <a:pt x="3061" y="120000"/>
                    </a:lnTo>
                    <a:lnTo>
                      <a:pt x="120000" y="3564"/>
                    </a:lnTo>
                    <a:lnTo>
                      <a:pt x="119387"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47" name="Google Shape;1047;p27"/>
              <p:cNvSpPr/>
              <p:nvPr/>
            </p:nvSpPr>
            <p:spPr>
              <a:xfrm>
                <a:off x="1060" y="3018"/>
                <a:ext cx="1489" cy="450"/>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48" name="Google Shape;1048;p27"/>
              <p:cNvSpPr/>
              <p:nvPr/>
            </p:nvSpPr>
            <p:spPr>
              <a:xfrm flipH="1" rot="10800000">
                <a:off x="2547" y="2985"/>
                <a:ext cx="607" cy="467"/>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49" name="Google Shape;1049;p27"/>
            <p:cNvGrpSpPr/>
            <p:nvPr/>
          </p:nvGrpSpPr>
          <p:grpSpPr>
            <a:xfrm flipH="1">
              <a:off x="3742" y="2029"/>
              <a:ext cx="261" cy="235"/>
              <a:chOff x="2837" y="3500"/>
              <a:chExt cx="755" cy="803"/>
            </a:xfrm>
          </p:grpSpPr>
          <p:pic>
            <p:nvPicPr>
              <p:cNvPr descr="desktop_computer_stylized_medium" id="1050" name="Google Shape;1050;p27"/>
              <p:cNvPicPr preferRelativeResize="0"/>
              <p:nvPr/>
            </p:nvPicPr>
            <p:blipFill rotWithShape="1">
              <a:blip r:embed="rId7">
                <a:alphaModFix/>
              </a:blip>
              <a:srcRect b="0" l="0" r="0" t="0"/>
              <a:stretch/>
            </p:blipFill>
            <p:spPr>
              <a:xfrm>
                <a:off x="2837" y="3500"/>
                <a:ext cx="755" cy="803"/>
              </a:xfrm>
              <a:prstGeom prst="rect">
                <a:avLst/>
              </a:prstGeom>
              <a:noFill/>
              <a:ln>
                <a:noFill/>
              </a:ln>
            </p:spPr>
          </p:pic>
          <p:sp>
            <p:nvSpPr>
              <p:cNvPr id="1051" name="Google Shape;1051;p27"/>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52" name="Google Shape;1052;p27"/>
            <p:cNvGrpSpPr/>
            <p:nvPr/>
          </p:nvGrpSpPr>
          <p:grpSpPr>
            <a:xfrm>
              <a:off x="4602" y="3416"/>
              <a:ext cx="298" cy="259"/>
              <a:chOff x="877" y="1006"/>
              <a:chExt cx="2746" cy="2626"/>
            </a:xfrm>
          </p:grpSpPr>
          <p:pic>
            <p:nvPicPr>
              <p:cNvPr descr="antenna_stylized" id="1053" name="Google Shape;1053;p27"/>
              <p:cNvPicPr preferRelativeResize="0"/>
              <p:nvPr/>
            </p:nvPicPr>
            <p:blipFill rotWithShape="1">
              <a:blip r:embed="rId15">
                <a:alphaModFix/>
              </a:blip>
              <a:srcRect b="0" l="0" r="0" t="0"/>
              <a:stretch/>
            </p:blipFill>
            <p:spPr>
              <a:xfrm>
                <a:off x="877" y="1006"/>
                <a:ext cx="2725" cy="1421"/>
              </a:xfrm>
              <a:prstGeom prst="rect">
                <a:avLst/>
              </a:prstGeom>
              <a:noFill/>
              <a:ln>
                <a:noFill/>
              </a:ln>
            </p:spPr>
          </p:pic>
          <p:pic>
            <p:nvPicPr>
              <p:cNvPr descr="laptop_keyboard" id="1054" name="Google Shape;1054;p27"/>
              <p:cNvPicPr preferRelativeResize="0"/>
              <p:nvPr/>
            </p:nvPicPr>
            <p:blipFill rotWithShape="1">
              <a:blip r:embed="rId16">
                <a:alphaModFix/>
              </a:blip>
              <a:srcRect b="0" l="0" r="0" t="0"/>
              <a:stretch/>
            </p:blipFill>
            <p:spPr>
              <a:xfrm flipH="1" rot="109064">
                <a:off x="1008" y="2585"/>
                <a:ext cx="2244" cy="1012"/>
              </a:xfrm>
              <a:prstGeom prst="rect">
                <a:avLst/>
              </a:prstGeom>
              <a:noFill/>
              <a:ln>
                <a:noFill/>
              </a:ln>
            </p:spPr>
          </p:pic>
          <p:sp>
            <p:nvSpPr>
              <p:cNvPr id="1055" name="Google Shape;1055;p27"/>
              <p:cNvSpPr/>
              <p:nvPr/>
            </p:nvSpPr>
            <p:spPr>
              <a:xfrm>
                <a:off x="1753" y="1603"/>
                <a:ext cx="1807" cy="1320"/>
              </a:xfrm>
              <a:custGeom>
                <a:rect b="b" l="l" r="r" t="t"/>
                <a:pathLst>
                  <a:path extrusionOk="0" h="120000" w="120000">
                    <a:moveTo>
                      <a:pt x="21730" y="0"/>
                    </a:moveTo>
                    <a:lnTo>
                      <a:pt x="0" y="85208"/>
                    </a:lnTo>
                    <a:lnTo>
                      <a:pt x="96338" y="120000"/>
                    </a:lnTo>
                    <a:lnTo>
                      <a:pt x="119999" y="15626"/>
                    </a:lnTo>
                    <a:lnTo>
                      <a:pt x="2173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descr="screen" id="1056" name="Google Shape;1056;p27"/>
              <p:cNvPicPr preferRelativeResize="0"/>
              <p:nvPr/>
            </p:nvPicPr>
            <p:blipFill rotWithShape="1">
              <a:blip r:embed="rId17">
                <a:alphaModFix/>
              </a:blip>
              <a:srcRect b="0" l="0" r="0" t="0"/>
              <a:stretch/>
            </p:blipFill>
            <p:spPr>
              <a:xfrm>
                <a:off x="1842" y="1637"/>
                <a:ext cx="1640" cy="1202"/>
              </a:xfrm>
              <a:prstGeom prst="rect">
                <a:avLst/>
              </a:prstGeom>
              <a:noFill/>
              <a:ln>
                <a:noFill/>
              </a:ln>
            </p:spPr>
          </p:pic>
          <p:sp>
            <p:nvSpPr>
              <p:cNvPr id="1057" name="Google Shape;1057;p27"/>
              <p:cNvSpPr/>
              <p:nvPr/>
            </p:nvSpPr>
            <p:spPr>
              <a:xfrm>
                <a:off x="2080" y="1564"/>
                <a:ext cx="1531" cy="244"/>
              </a:xfrm>
              <a:custGeom>
                <a:rect b="b" l="l" r="r" t="t"/>
                <a:pathLst>
                  <a:path extrusionOk="0" h="120000" w="120000">
                    <a:moveTo>
                      <a:pt x="664" y="0"/>
                    </a:moveTo>
                    <a:lnTo>
                      <a:pt x="120000" y="89934"/>
                    </a:lnTo>
                    <a:lnTo>
                      <a:pt x="117721" y="119999"/>
                    </a:lnTo>
                    <a:lnTo>
                      <a:pt x="0" y="22681"/>
                    </a:lnTo>
                    <a:lnTo>
                      <a:pt x="66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58" name="Google Shape;1058;p27"/>
              <p:cNvSpPr/>
              <p:nvPr/>
            </p:nvSpPr>
            <p:spPr>
              <a:xfrm>
                <a:off x="1737" y="1560"/>
                <a:ext cx="424" cy="1023"/>
              </a:xfrm>
              <a:custGeom>
                <a:rect b="b" l="l" r="r" t="t"/>
                <a:pathLst>
                  <a:path extrusionOk="0" h="120000" w="120000">
                    <a:moveTo>
                      <a:pt x="98974" y="0"/>
                    </a:moveTo>
                    <a:lnTo>
                      <a:pt x="0" y="118478"/>
                    </a:lnTo>
                    <a:lnTo>
                      <a:pt x="19487" y="120000"/>
                    </a:lnTo>
                    <a:lnTo>
                      <a:pt x="119999" y="3232"/>
                    </a:lnTo>
                    <a:lnTo>
                      <a:pt x="9897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59" name="Google Shape;1059;p27"/>
              <p:cNvSpPr/>
              <p:nvPr/>
            </p:nvSpPr>
            <p:spPr>
              <a:xfrm>
                <a:off x="3144" y="1745"/>
                <a:ext cx="457" cy="1182"/>
              </a:xfrm>
              <a:custGeom>
                <a:rect b="b" l="l" r="r" t="t"/>
                <a:pathLst>
                  <a:path extrusionOk="0" h="120000" w="120000">
                    <a:moveTo>
                      <a:pt x="120000" y="0"/>
                    </a:moveTo>
                    <a:lnTo>
                      <a:pt x="21904" y="119999"/>
                    </a:lnTo>
                    <a:lnTo>
                      <a:pt x="0" y="118021"/>
                    </a:lnTo>
                    <a:lnTo>
                      <a:pt x="96190" y="4285"/>
                    </a:lnTo>
                    <a:lnTo>
                      <a:pt x="120000"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60" name="Google Shape;1060;p27"/>
              <p:cNvSpPr/>
              <p:nvPr/>
            </p:nvSpPr>
            <p:spPr>
              <a:xfrm>
                <a:off x="1730" y="2534"/>
                <a:ext cx="1680" cy="398"/>
              </a:xfrm>
              <a:custGeom>
                <a:rect b="b" l="l" r="r" t="t"/>
                <a:pathLst>
                  <a:path extrusionOk="0" h="120000" w="120000">
                    <a:moveTo>
                      <a:pt x="1428" y="0"/>
                    </a:moveTo>
                    <a:lnTo>
                      <a:pt x="0" y="16097"/>
                    </a:lnTo>
                    <a:lnTo>
                      <a:pt x="105416" y="120000"/>
                    </a:lnTo>
                    <a:cubicBezTo>
                      <a:pt x="108142" y="81463"/>
                      <a:pt x="120000" y="118211"/>
                      <a:pt x="102690" y="98048"/>
                    </a:cubicBezTo>
                    <a:lnTo>
                      <a:pt x="1428"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61" name="Google Shape;1061;p27"/>
              <p:cNvSpPr/>
              <p:nvPr/>
            </p:nvSpPr>
            <p:spPr>
              <a:xfrm>
                <a:off x="3195" y="1754"/>
                <a:ext cx="428" cy="1186"/>
              </a:xfrm>
              <a:custGeom>
                <a:rect b="b" l="l" r="r" t="t"/>
                <a:pathLst>
                  <a:path extrusionOk="0" h="120000" w="120000">
                    <a:moveTo>
                      <a:pt x="115855" y="0"/>
                    </a:moveTo>
                    <a:lnTo>
                      <a:pt x="120000" y="0"/>
                    </a:lnTo>
                    <a:lnTo>
                      <a:pt x="12810" y="120000"/>
                    </a:lnTo>
                    <a:lnTo>
                      <a:pt x="0" y="119132"/>
                    </a:lnTo>
                    <a:lnTo>
                      <a:pt x="11585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62" name="Google Shape;1062;p27"/>
              <p:cNvSpPr/>
              <p:nvPr/>
            </p:nvSpPr>
            <p:spPr>
              <a:xfrm>
                <a:off x="1734" y="2587"/>
                <a:ext cx="1494" cy="394"/>
              </a:xfrm>
              <a:custGeom>
                <a:rect b="b" l="l" r="r" t="t"/>
                <a:pathLst>
                  <a:path extrusionOk="0" h="120000" w="120000">
                    <a:moveTo>
                      <a:pt x="0" y="0"/>
                    </a:moveTo>
                    <a:lnTo>
                      <a:pt x="487" y="12436"/>
                    </a:lnTo>
                    <a:lnTo>
                      <a:pt x="117184" y="120000"/>
                    </a:lnTo>
                    <a:lnTo>
                      <a:pt x="120000" y="108218"/>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063" name="Google Shape;1063;p27"/>
              <p:cNvGrpSpPr/>
              <p:nvPr/>
            </p:nvGrpSpPr>
            <p:grpSpPr>
              <a:xfrm>
                <a:off x="1707" y="3008"/>
                <a:ext cx="506" cy="233"/>
                <a:chOff x="1738" y="2642"/>
                <a:chExt cx="751" cy="327"/>
              </a:xfrm>
            </p:grpSpPr>
            <p:sp>
              <p:nvSpPr>
                <p:cNvPr id="1064" name="Google Shape;1064;p27"/>
                <p:cNvSpPr/>
                <p:nvPr/>
              </p:nvSpPr>
              <p:spPr>
                <a:xfrm>
                  <a:off x="1738" y="2642"/>
                  <a:ext cx="751" cy="327"/>
                </a:xfrm>
                <a:custGeom>
                  <a:rect b="b" l="l" r="r" t="t"/>
                  <a:pathLst>
                    <a:path extrusionOk="0" h="120000" w="120000">
                      <a:moveTo>
                        <a:pt x="46755" y="0"/>
                      </a:moveTo>
                      <a:lnTo>
                        <a:pt x="120000" y="45504"/>
                      </a:lnTo>
                      <a:lnTo>
                        <a:pt x="75000" y="120000"/>
                      </a:lnTo>
                      <a:lnTo>
                        <a:pt x="0" y="67155"/>
                      </a:lnTo>
                      <a:lnTo>
                        <a:pt x="46755"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65" name="Google Shape;1065;p27"/>
                <p:cNvSpPr/>
                <p:nvPr/>
              </p:nvSpPr>
              <p:spPr>
                <a:xfrm>
                  <a:off x="1754" y="2647"/>
                  <a:ext cx="725" cy="309"/>
                </a:xfrm>
                <a:custGeom>
                  <a:rect b="b" l="l" r="r" t="t"/>
                  <a:pathLst>
                    <a:path extrusionOk="0" h="120000" w="120000">
                      <a:moveTo>
                        <a:pt x="46611" y="0"/>
                      </a:moveTo>
                      <a:lnTo>
                        <a:pt x="120000" y="45916"/>
                      </a:lnTo>
                      <a:lnTo>
                        <a:pt x="75537" y="120000"/>
                      </a:lnTo>
                      <a:lnTo>
                        <a:pt x="0" y="66752"/>
                      </a:lnTo>
                      <a:lnTo>
                        <a:pt x="46611"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66" name="Google Shape;1066;p27"/>
                <p:cNvSpPr/>
                <p:nvPr/>
              </p:nvSpPr>
              <p:spPr>
                <a:xfrm>
                  <a:off x="1806" y="2770"/>
                  <a:ext cx="258" cy="100"/>
                </a:xfrm>
                <a:custGeom>
                  <a:rect b="b" l="l" r="r" t="t"/>
                  <a:pathLst>
                    <a:path extrusionOk="0" h="120000" w="120000">
                      <a:moveTo>
                        <a:pt x="0" y="52800"/>
                      </a:moveTo>
                      <a:lnTo>
                        <a:pt x="34883" y="0"/>
                      </a:lnTo>
                      <a:lnTo>
                        <a:pt x="120000" y="60000"/>
                      </a:lnTo>
                      <a:lnTo>
                        <a:pt x="85116" y="120000"/>
                      </a:lnTo>
                      <a:lnTo>
                        <a:pt x="0" y="528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67" name="Google Shape;1067;p27"/>
                <p:cNvSpPr/>
                <p:nvPr/>
              </p:nvSpPr>
              <p:spPr>
                <a:xfrm>
                  <a:off x="1797" y="2814"/>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68" name="Google Shape;1068;p27"/>
                <p:cNvSpPr/>
                <p:nvPr/>
              </p:nvSpPr>
              <p:spPr>
                <a:xfrm>
                  <a:off x="2020" y="2834"/>
                  <a:ext cx="258" cy="102"/>
                </a:xfrm>
                <a:custGeom>
                  <a:rect b="b" l="l" r="r" t="t"/>
                  <a:pathLst>
                    <a:path extrusionOk="0" h="120000" w="120000">
                      <a:moveTo>
                        <a:pt x="0" y="54117"/>
                      </a:moveTo>
                      <a:lnTo>
                        <a:pt x="33023" y="0"/>
                      </a:lnTo>
                      <a:lnTo>
                        <a:pt x="120000" y="61176"/>
                      </a:lnTo>
                      <a:lnTo>
                        <a:pt x="85116" y="120000"/>
                      </a:lnTo>
                      <a:lnTo>
                        <a:pt x="0" y="541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69" name="Google Shape;1069;p27"/>
                <p:cNvSpPr/>
                <p:nvPr/>
              </p:nvSpPr>
              <p:spPr>
                <a:xfrm>
                  <a:off x="2011" y="2880"/>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0" name="Google Shape;1070;p27"/>
              <p:cNvSpPr/>
              <p:nvPr/>
            </p:nvSpPr>
            <p:spPr>
              <a:xfrm>
                <a:off x="2577" y="3043"/>
                <a:ext cx="613" cy="513"/>
              </a:xfrm>
              <a:custGeom>
                <a:rect b="b" l="l" r="r" t="t"/>
                <a:pathLst>
                  <a:path extrusionOk="0" h="120000" w="120000">
                    <a:moveTo>
                      <a:pt x="363" y="111818"/>
                    </a:moveTo>
                    <a:lnTo>
                      <a:pt x="120000" y="0"/>
                    </a:lnTo>
                    <a:lnTo>
                      <a:pt x="119636" y="9090"/>
                    </a:lnTo>
                    <a:lnTo>
                      <a:pt x="0" y="119999"/>
                    </a:lnTo>
                    <a:lnTo>
                      <a:pt x="363" y="11181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71" name="Google Shape;1071;p27"/>
              <p:cNvSpPr/>
              <p:nvPr/>
            </p:nvSpPr>
            <p:spPr>
              <a:xfrm>
                <a:off x="1010" y="3084"/>
                <a:ext cx="1571" cy="469"/>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72" name="Google Shape;1072;p27"/>
              <p:cNvSpPr/>
              <p:nvPr/>
            </p:nvSpPr>
            <p:spPr>
              <a:xfrm>
                <a:off x="1010" y="2996"/>
                <a:ext cx="17" cy="93"/>
              </a:xfrm>
              <a:custGeom>
                <a:rect b="b" l="l" r="r" t="t"/>
                <a:pathLst>
                  <a:path extrusionOk="0" h="120000" w="120000">
                    <a:moveTo>
                      <a:pt x="120000" y="8163"/>
                    </a:moveTo>
                    <a:lnTo>
                      <a:pt x="106153" y="120000"/>
                    </a:lnTo>
                    <a:lnTo>
                      <a:pt x="0" y="117551"/>
                    </a:lnTo>
                    <a:lnTo>
                      <a:pt x="13846" y="0"/>
                    </a:lnTo>
                    <a:lnTo>
                      <a:pt x="120000" y="8163"/>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73" name="Google Shape;1073;p27"/>
              <p:cNvSpPr/>
              <p:nvPr/>
            </p:nvSpPr>
            <p:spPr>
              <a:xfrm>
                <a:off x="1010" y="2611"/>
                <a:ext cx="729" cy="392"/>
              </a:xfrm>
              <a:custGeom>
                <a:rect b="b" l="l" r="r" t="t"/>
                <a:pathLst>
                  <a:path extrusionOk="0" h="120000" w="120000">
                    <a:moveTo>
                      <a:pt x="119387" y="0"/>
                    </a:moveTo>
                    <a:lnTo>
                      <a:pt x="0" y="118217"/>
                    </a:lnTo>
                    <a:lnTo>
                      <a:pt x="3061" y="120000"/>
                    </a:lnTo>
                    <a:lnTo>
                      <a:pt x="120000" y="3564"/>
                    </a:lnTo>
                    <a:lnTo>
                      <a:pt x="119387"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74" name="Google Shape;1074;p27"/>
              <p:cNvSpPr/>
              <p:nvPr/>
            </p:nvSpPr>
            <p:spPr>
              <a:xfrm>
                <a:off x="1060" y="3018"/>
                <a:ext cx="1489" cy="450"/>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75" name="Google Shape;1075;p27"/>
              <p:cNvSpPr/>
              <p:nvPr/>
            </p:nvSpPr>
            <p:spPr>
              <a:xfrm flipH="1" rot="10800000">
                <a:off x="2547" y="2985"/>
                <a:ext cx="607" cy="467"/>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1076" name="Google Shape;1076;p27"/>
          <p:cNvSpPr txBox="1"/>
          <p:nvPr>
            <p:ph type="title"/>
          </p:nvPr>
        </p:nvSpPr>
        <p:spPr>
          <a:xfrm>
            <a:off x="366712" y="184150"/>
            <a:ext cx="7772400" cy="85248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Client-server architecture</a:t>
            </a:r>
            <a:endParaRPr/>
          </a:p>
        </p:txBody>
      </p:sp>
      <p:sp>
        <p:nvSpPr>
          <p:cNvPr id="1077" name="Google Shape;1077;p27"/>
          <p:cNvSpPr txBox="1"/>
          <p:nvPr>
            <p:ph idx="2" type="body"/>
          </p:nvPr>
        </p:nvSpPr>
        <p:spPr>
          <a:xfrm>
            <a:off x="4752975" y="1416050"/>
            <a:ext cx="4143373" cy="46481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CC0000"/>
              </a:buClr>
              <a:buFont typeface="Noto Sans Symbols"/>
              <a:buNone/>
            </a:pPr>
            <a:r>
              <a:rPr b="0" i="0" lang="en-US" sz="2960" u="none" cap="none" strike="noStrike">
                <a:solidFill>
                  <a:srgbClr val="CC0000"/>
                </a:solidFill>
                <a:latin typeface="Cabin"/>
                <a:ea typeface="Cabin"/>
                <a:cs typeface="Cabin"/>
                <a:sym typeface="Cabin"/>
              </a:rPr>
              <a:t>server: </a:t>
            </a:r>
            <a:endParaRPr/>
          </a:p>
          <a:p>
            <a:pPr indent="-342900" lvl="0" marL="342900" marR="0" rtl="0" algn="l">
              <a:lnSpc>
                <a:spcPct val="9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always-on host</a:t>
            </a:r>
            <a:endParaRPr/>
          </a:p>
          <a:p>
            <a:pPr indent="-342900" lvl="0" marL="342900" marR="0" rtl="0" algn="l">
              <a:lnSpc>
                <a:spcPct val="9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permanent IP address</a:t>
            </a:r>
            <a:endParaRPr/>
          </a:p>
          <a:p>
            <a:pPr indent="-342900" lvl="0" marL="342900" marR="0" rtl="0" algn="l">
              <a:lnSpc>
                <a:spcPct val="9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data centers for scaling</a:t>
            </a:r>
            <a:endParaRPr/>
          </a:p>
          <a:p>
            <a:pPr indent="-342900" lvl="0" marL="342900" marR="0" rtl="0" algn="l">
              <a:lnSpc>
                <a:spcPct val="90000"/>
              </a:lnSpc>
              <a:spcBef>
                <a:spcPts val="2220"/>
              </a:spcBef>
              <a:spcAft>
                <a:spcPts val="0"/>
              </a:spcAft>
              <a:buClr>
                <a:srgbClr val="CC0000"/>
              </a:buClr>
              <a:buFont typeface="Noto Sans Symbols"/>
              <a:buNone/>
            </a:pPr>
            <a:r>
              <a:rPr b="0" i="0" lang="en-US" sz="2960" u="none" cap="none" strike="noStrike">
                <a:solidFill>
                  <a:srgbClr val="CC0000"/>
                </a:solidFill>
                <a:latin typeface="Cabin"/>
                <a:ea typeface="Cabin"/>
                <a:cs typeface="Cabin"/>
                <a:sym typeface="Cabin"/>
              </a:rPr>
              <a:t>clients:</a:t>
            </a:r>
            <a:endParaRPr/>
          </a:p>
          <a:p>
            <a:pPr indent="-342900" lvl="0" marL="342900" marR="0" rtl="0" algn="l">
              <a:lnSpc>
                <a:spcPct val="9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communicate with server</a:t>
            </a:r>
            <a:endParaRPr/>
          </a:p>
          <a:p>
            <a:pPr indent="-342900" lvl="0" marL="342900" marR="0" rtl="0" algn="l">
              <a:lnSpc>
                <a:spcPct val="9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may be intermittently connected</a:t>
            </a:r>
            <a:endParaRPr/>
          </a:p>
          <a:p>
            <a:pPr indent="-342900" lvl="0" marL="342900" marR="0" rtl="0" algn="l">
              <a:lnSpc>
                <a:spcPct val="9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may have dynamic IP addresses</a:t>
            </a:r>
            <a:endParaRPr/>
          </a:p>
          <a:p>
            <a:pPr indent="-342900" lvl="0" marL="342900" marR="0" rtl="0" algn="l">
              <a:lnSpc>
                <a:spcPct val="9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do not communicate directly with each other</a:t>
            </a:r>
            <a:endParaRPr/>
          </a:p>
        </p:txBody>
      </p:sp>
      <p:pic>
        <p:nvPicPr>
          <p:cNvPr descr="underline_base" id="1078" name="Google Shape;1078;p27"/>
          <p:cNvPicPr preferRelativeResize="0"/>
          <p:nvPr/>
        </p:nvPicPr>
        <p:blipFill rotWithShape="1">
          <a:blip r:embed="rId21">
            <a:alphaModFix/>
          </a:blip>
          <a:srcRect b="0" l="0" r="0" t="0"/>
          <a:stretch/>
        </p:blipFill>
        <p:spPr>
          <a:xfrm>
            <a:off x="368300" y="842962"/>
            <a:ext cx="6399212" cy="173037"/>
          </a:xfrm>
          <a:prstGeom prst="rect">
            <a:avLst/>
          </a:prstGeom>
          <a:noFill/>
          <a:ln>
            <a:noFill/>
          </a:ln>
        </p:spPr>
      </p:pic>
      <p:cxnSp>
        <p:nvCxnSpPr>
          <p:cNvPr id="1079" name="Google Shape;1079;p27"/>
          <p:cNvCxnSpPr/>
          <p:nvPr/>
        </p:nvCxnSpPr>
        <p:spPr>
          <a:xfrm>
            <a:off x="1249362" y="3235325"/>
            <a:ext cx="2006600" cy="1978025"/>
          </a:xfrm>
          <a:prstGeom prst="straightConnector1">
            <a:avLst/>
          </a:prstGeom>
          <a:noFill/>
          <a:ln cap="flat" cmpd="sng" w="76200">
            <a:solidFill>
              <a:srgbClr val="CC0000"/>
            </a:solidFill>
            <a:prstDash val="solid"/>
            <a:round/>
            <a:headEnd len="lg" w="lg" type="triangle"/>
            <a:tailEnd len="lg" w="lg" type="triangle"/>
          </a:ln>
        </p:spPr>
      </p:cxnSp>
      <p:cxnSp>
        <p:nvCxnSpPr>
          <p:cNvPr id="1080" name="Google Shape;1080;p27"/>
          <p:cNvCxnSpPr/>
          <p:nvPr/>
        </p:nvCxnSpPr>
        <p:spPr>
          <a:xfrm>
            <a:off x="2211388" y="1844675"/>
            <a:ext cx="1481137" cy="3109911"/>
          </a:xfrm>
          <a:prstGeom prst="straightConnector1">
            <a:avLst/>
          </a:prstGeom>
          <a:noFill/>
          <a:ln cap="flat" cmpd="sng" w="76200">
            <a:solidFill>
              <a:srgbClr val="CC0000"/>
            </a:solidFill>
            <a:prstDash val="solid"/>
            <a:round/>
            <a:headEnd len="lg" w="lg" type="triangle"/>
            <a:tailEnd len="lg" w="lg" type="triangle"/>
          </a:ln>
        </p:spPr>
      </p:cxnSp>
      <p:sp>
        <p:nvSpPr>
          <p:cNvPr id="1081" name="Google Shape;1081;p27"/>
          <p:cNvSpPr txBox="1"/>
          <p:nvPr/>
        </p:nvSpPr>
        <p:spPr>
          <a:xfrm>
            <a:off x="254000" y="4067175"/>
            <a:ext cx="1552575" cy="3968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client/server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088" name="Google Shape;1088;p28"/>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089" name="Google Shape;1089;p28"/>
          <p:cNvPicPr preferRelativeResize="0"/>
          <p:nvPr/>
        </p:nvPicPr>
        <p:blipFill rotWithShape="1">
          <a:blip r:embed="rId3">
            <a:alphaModFix/>
          </a:blip>
          <a:srcRect b="0" l="0" r="0" t="0"/>
          <a:stretch/>
        </p:blipFill>
        <p:spPr>
          <a:xfrm>
            <a:off x="352425" y="911225"/>
            <a:ext cx="6399212" cy="173037"/>
          </a:xfrm>
          <a:prstGeom prst="rect">
            <a:avLst/>
          </a:prstGeom>
          <a:noFill/>
          <a:ln>
            <a:noFill/>
          </a:ln>
        </p:spPr>
      </p:pic>
      <p:sp>
        <p:nvSpPr>
          <p:cNvPr id="1090" name="Google Shape;1090;p28"/>
          <p:cNvSpPr txBox="1"/>
          <p:nvPr>
            <p:ph type="title"/>
          </p:nvPr>
        </p:nvSpPr>
        <p:spPr>
          <a:xfrm>
            <a:off x="336550" y="239712"/>
            <a:ext cx="7772400" cy="8604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App-layer protocol defines</a:t>
            </a:r>
            <a:endParaRPr/>
          </a:p>
        </p:txBody>
      </p:sp>
      <p:sp>
        <p:nvSpPr>
          <p:cNvPr id="1091" name="Google Shape;1091;p28"/>
          <p:cNvSpPr txBox="1"/>
          <p:nvPr>
            <p:ph idx="1" type="body"/>
          </p:nvPr>
        </p:nvSpPr>
        <p:spPr>
          <a:xfrm>
            <a:off x="501650" y="1393825"/>
            <a:ext cx="3973513" cy="46481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SzPts val="2261"/>
              <a:buFont typeface="Arial"/>
              <a:buChar char="•"/>
            </a:pPr>
            <a:r>
              <a:rPr b="0" i="0" lang="en-US" sz="2220" u="none" cap="none" strike="noStrike">
                <a:solidFill>
                  <a:srgbClr val="CC0000"/>
                </a:solidFill>
                <a:latin typeface="Cabin"/>
                <a:ea typeface="Cabin"/>
                <a:cs typeface="Cabin"/>
                <a:sym typeface="Cabin"/>
              </a:rPr>
              <a:t>types of messages exchanged,</a:t>
            </a:r>
            <a:r>
              <a:rPr b="0" i="0" lang="en-US" sz="2220" u="none" cap="none" strike="noStrike">
                <a:solidFill>
                  <a:schemeClr val="dk1"/>
                </a:solidFill>
                <a:latin typeface="Cabin"/>
                <a:ea typeface="Cabin"/>
                <a:cs typeface="Cabin"/>
                <a:sym typeface="Cabin"/>
              </a:rPr>
              <a:t> </a:t>
            </a:r>
            <a:endParaRPr/>
          </a:p>
          <a:p>
            <a:pPr indent="-285750" lvl="1" marL="742950" marR="0" rtl="0" algn="l">
              <a:lnSpc>
                <a:spcPct val="10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e.g., request, response </a:t>
            </a:r>
            <a:endParaRPr/>
          </a:p>
          <a:p>
            <a:pPr indent="-342900" lvl="0" marL="342900" marR="0" rtl="0" algn="l">
              <a:lnSpc>
                <a:spcPct val="100000"/>
              </a:lnSpc>
              <a:spcBef>
                <a:spcPts val="444"/>
              </a:spcBef>
              <a:spcAft>
                <a:spcPts val="0"/>
              </a:spcAft>
              <a:buClr>
                <a:srgbClr val="CC0000"/>
              </a:buClr>
              <a:buSzPts val="2261"/>
              <a:buFont typeface="Arial"/>
              <a:buChar char="•"/>
            </a:pPr>
            <a:r>
              <a:rPr b="0" i="0" lang="en-US" sz="2220" u="none" cap="none" strike="noStrike">
                <a:solidFill>
                  <a:srgbClr val="CC0000"/>
                </a:solidFill>
                <a:latin typeface="Cabin"/>
                <a:ea typeface="Cabin"/>
                <a:cs typeface="Cabin"/>
                <a:sym typeface="Cabin"/>
              </a:rPr>
              <a:t>message syntax:</a:t>
            </a:r>
            <a:endParaRPr/>
          </a:p>
          <a:p>
            <a:pPr indent="-285750" lvl="1" marL="742950" marR="0" rtl="0" algn="l">
              <a:lnSpc>
                <a:spcPct val="10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what fields in messages &amp; how fields are delineated</a:t>
            </a:r>
            <a:endParaRPr/>
          </a:p>
          <a:p>
            <a:pPr indent="-342900" lvl="0" marL="342900" marR="0" rtl="0" algn="l">
              <a:lnSpc>
                <a:spcPct val="100000"/>
              </a:lnSpc>
              <a:spcBef>
                <a:spcPts val="444"/>
              </a:spcBef>
              <a:spcAft>
                <a:spcPts val="0"/>
              </a:spcAft>
              <a:buClr>
                <a:srgbClr val="CC0000"/>
              </a:buClr>
              <a:buSzPts val="2261"/>
              <a:buFont typeface="Arial"/>
              <a:buChar char="•"/>
            </a:pPr>
            <a:r>
              <a:rPr b="0" i="0" lang="en-US" sz="2220" u="none" cap="none" strike="noStrike">
                <a:solidFill>
                  <a:srgbClr val="CC0000"/>
                </a:solidFill>
                <a:latin typeface="Cabin"/>
                <a:ea typeface="Cabin"/>
                <a:cs typeface="Cabin"/>
                <a:sym typeface="Cabin"/>
              </a:rPr>
              <a:t>message semantics</a:t>
            </a:r>
            <a:r>
              <a:rPr b="0" i="0" lang="en-US" sz="2220" u="none" cap="none" strike="noStrike">
                <a:solidFill>
                  <a:schemeClr val="dk1"/>
                </a:solidFill>
                <a:latin typeface="Cabin"/>
                <a:ea typeface="Cabin"/>
                <a:cs typeface="Cabin"/>
                <a:sym typeface="Cabin"/>
              </a:rPr>
              <a:t> </a:t>
            </a:r>
            <a:endParaRPr/>
          </a:p>
          <a:p>
            <a:pPr indent="-285750" lvl="1" marL="742950" marR="0" rtl="0" algn="l">
              <a:lnSpc>
                <a:spcPct val="10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meaning of information in fields</a:t>
            </a:r>
            <a:endParaRPr/>
          </a:p>
          <a:p>
            <a:pPr indent="-342900" lvl="0" marL="342900" marR="0" rtl="0" algn="l">
              <a:lnSpc>
                <a:spcPct val="100000"/>
              </a:lnSpc>
              <a:spcBef>
                <a:spcPts val="444"/>
              </a:spcBef>
              <a:spcAft>
                <a:spcPts val="0"/>
              </a:spcAft>
              <a:buClr>
                <a:srgbClr val="CC0000"/>
              </a:buClr>
              <a:buSzPts val="2261"/>
              <a:buFont typeface="Arial"/>
              <a:buChar char="•"/>
            </a:pPr>
            <a:r>
              <a:rPr b="0" i="0" lang="en-US" sz="2220" u="none" cap="none" strike="noStrike">
                <a:solidFill>
                  <a:srgbClr val="CC0000"/>
                </a:solidFill>
                <a:latin typeface="Cabin"/>
                <a:ea typeface="Cabin"/>
                <a:cs typeface="Cabin"/>
                <a:sym typeface="Cabin"/>
              </a:rPr>
              <a:t>rules</a:t>
            </a:r>
            <a:r>
              <a:rPr b="0" i="0" lang="en-US" sz="2220" u="none" cap="none" strike="noStrike">
                <a:solidFill>
                  <a:schemeClr val="dk1"/>
                </a:solidFill>
                <a:latin typeface="Cabin"/>
                <a:ea typeface="Cabin"/>
                <a:cs typeface="Cabin"/>
                <a:sym typeface="Cabin"/>
              </a:rPr>
              <a:t> for when and how processes send &amp; respond to messages</a:t>
            </a:r>
            <a:endParaRPr/>
          </a:p>
        </p:txBody>
      </p:sp>
      <p:sp>
        <p:nvSpPr>
          <p:cNvPr id="1092" name="Google Shape;1092;p28"/>
          <p:cNvSpPr txBox="1"/>
          <p:nvPr>
            <p:ph idx="2" type="body"/>
          </p:nvPr>
        </p:nvSpPr>
        <p:spPr>
          <a:xfrm>
            <a:off x="4857750" y="1408112"/>
            <a:ext cx="3809998" cy="46481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Font typeface="Noto Sans Symbols"/>
              <a:buNone/>
            </a:pPr>
            <a:r>
              <a:rPr b="0" i="0" lang="en-US" sz="2400" u="none" cap="none" strike="noStrike">
                <a:solidFill>
                  <a:srgbClr val="FF0000"/>
                </a:solidFill>
                <a:latin typeface="Cabin"/>
                <a:ea typeface="Cabin"/>
                <a:cs typeface="Cabin"/>
                <a:sym typeface="Cabin"/>
              </a:rPr>
              <a:t>open protocols: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defined in RFCs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allows for interoperability</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e.g., HTTP, SMTP</a:t>
            </a:r>
            <a:endParaRPr/>
          </a:p>
          <a:p>
            <a:pPr indent="-342900" lvl="0" marL="342900" marR="0" rtl="0" algn="l">
              <a:lnSpc>
                <a:spcPct val="100000"/>
              </a:lnSpc>
              <a:spcBef>
                <a:spcPts val="480"/>
              </a:spcBef>
              <a:spcAft>
                <a:spcPts val="0"/>
              </a:spcAft>
              <a:buClr>
                <a:srgbClr val="FF0000"/>
              </a:buClr>
              <a:buFont typeface="Noto Sans Symbols"/>
              <a:buNone/>
            </a:pPr>
            <a:r>
              <a:rPr b="0" i="0" lang="en-US" sz="2400" u="none" cap="none" strike="noStrike">
                <a:solidFill>
                  <a:srgbClr val="FF0000"/>
                </a:solidFill>
                <a:latin typeface="Cabin"/>
                <a:ea typeface="Cabin"/>
                <a:cs typeface="Cabin"/>
                <a:sym typeface="Cabin"/>
              </a:rPr>
              <a:t>proprietary protocols: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e.g., Skype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500"/>
                                        <p:tgtEl>
                                          <p:spTgt spid="10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099" name="Google Shape;1099;p29"/>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100" name="Google Shape;1100;p29"/>
          <p:cNvSpPr txBox="1"/>
          <p:nvPr>
            <p:ph type="title"/>
          </p:nvPr>
        </p:nvSpPr>
        <p:spPr>
          <a:xfrm>
            <a:off x="377825" y="-11112"/>
            <a:ext cx="8305799" cy="114300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600" u="none" cap="none" strike="noStrike">
                <a:solidFill>
                  <a:schemeClr val="dk1"/>
                </a:solidFill>
                <a:latin typeface="Cabin"/>
                <a:ea typeface="Cabin"/>
                <a:cs typeface="Cabin"/>
                <a:sym typeface="Cabin"/>
              </a:rPr>
              <a:t>What transport service does an app need?</a:t>
            </a:r>
            <a:endParaRPr/>
          </a:p>
        </p:txBody>
      </p:sp>
      <p:sp>
        <p:nvSpPr>
          <p:cNvPr id="1101" name="Google Shape;1101;p29"/>
          <p:cNvSpPr txBox="1"/>
          <p:nvPr>
            <p:ph idx="1" type="body"/>
          </p:nvPr>
        </p:nvSpPr>
        <p:spPr>
          <a:xfrm>
            <a:off x="379412" y="1141412"/>
            <a:ext cx="4316412" cy="2797174"/>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CC0000"/>
              </a:buClr>
              <a:buFont typeface="Noto Sans Symbols"/>
              <a:buNone/>
            </a:pPr>
            <a:r>
              <a:rPr b="0" i="0" lang="en-US" sz="2400" u="none" cap="none" strike="noStrike">
                <a:solidFill>
                  <a:srgbClr val="CC0000"/>
                </a:solidFill>
                <a:latin typeface="Cabin"/>
                <a:ea typeface="Cabin"/>
                <a:cs typeface="Cabin"/>
                <a:sym typeface="Cabin"/>
              </a:rPr>
              <a:t>data integrity</a:t>
            </a:r>
            <a:endParaRPr/>
          </a:p>
          <a:p>
            <a:pPr indent="-342900" lvl="0" marL="342900" marR="0" rtl="0" algn="l">
              <a:lnSpc>
                <a:spcPct val="90000"/>
              </a:lnSpc>
              <a:spcBef>
                <a:spcPts val="560"/>
              </a:spcBef>
              <a:spcAft>
                <a:spcPts val="0"/>
              </a:spcAft>
              <a:buClr>
                <a:schemeClr val="dk1"/>
              </a:buClr>
              <a:buSzPts val="3811"/>
              <a:buFont typeface="Arial"/>
              <a:buChar char="•"/>
            </a:pPr>
            <a:r>
              <a:rPr b="0" i="0" lang="en-US" sz="2400" u="none" cap="none" strike="noStrike">
                <a:solidFill>
                  <a:schemeClr val="dk1"/>
                </a:solidFill>
                <a:latin typeface="Cabin"/>
                <a:ea typeface="Cabin"/>
                <a:cs typeface="Cabin"/>
                <a:sym typeface="Cabin"/>
              </a:rPr>
              <a:t>some apps (e.g., file transfer, web transactions) require 100% reliable data transfer</a:t>
            </a:r>
            <a:r>
              <a:rPr b="0" i="0" lang="en-US" sz="2800" u="none" cap="none" strike="noStrike">
                <a:solidFill>
                  <a:schemeClr val="dk1"/>
                </a:solidFill>
                <a:latin typeface="Cabin"/>
                <a:ea typeface="Cabin"/>
                <a:cs typeface="Cabin"/>
                <a:sym typeface="Cabin"/>
              </a:rPr>
              <a:t> </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other apps (e.g., audio) can tolerate some loss</a:t>
            </a:r>
            <a:endParaRPr/>
          </a:p>
          <a:p>
            <a:pPr indent="-342900" lvl="0" marL="342900" marR="0" rtl="0" algn="l">
              <a:lnSpc>
                <a:spcPct val="90000"/>
              </a:lnSpc>
              <a:spcBef>
                <a:spcPts val="560"/>
              </a:spcBef>
              <a:spcAft>
                <a:spcPts val="0"/>
              </a:spcAft>
              <a:buClr>
                <a:schemeClr val="dk1"/>
              </a:buClr>
              <a:buFont typeface="Arial"/>
              <a:buNone/>
            </a:pPr>
            <a:r>
              <a:t/>
            </a:r>
            <a:endParaRPr b="0" i="0" sz="2800" u="none" cap="none" strike="noStrike">
              <a:solidFill>
                <a:schemeClr val="dk1"/>
              </a:solidFill>
              <a:latin typeface="Cabin"/>
              <a:ea typeface="Cabin"/>
              <a:cs typeface="Cabin"/>
              <a:sym typeface="Cabin"/>
            </a:endParaRPr>
          </a:p>
        </p:txBody>
      </p:sp>
      <p:sp>
        <p:nvSpPr>
          <p:cNvPr id="1102" name="Google Shape;1102;p29"/>
          <p:cNvSpPr txBox="1"/>
          <p:nvPr>
            <p:ph idx="2" type="body"/>
          </p:nvPr>
        </p:nvSpPr>
        <p:spPr>
          <a:xfrm>
            <a:off x="404812" y="3724275"/>
            <a:ext cx="3809998" cy="24431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CC0000"/>
              </a:buClr>
              <a:buFont typeface="Noto Sans Symbols"/>
              <a:buNone/>
            </a:pPr>
            <a:r>
              <a:rPr b="0" i="0" lang="en-US" sz="2400" u="none" cap="none" strike="noStrike">
                <a:solidFill>
                  <a:srgbClr val="CC0000"/>
                </a:solidFill>
                <a:latin typeface="Cabin"/>
                <a:ea typeface="Cabin"/>
                <a:cs typeface="Cabin"/>
                <a:sym typeface="Cabin"/>
              </a:rPr>
              <a:t>timing</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some apps (e.g., Internet telephony, interactive games) require low delay to be “effective”</a:t>
            </a:r>
            <a:endParaRPr/>
          </a:p>
        </p:txBody>
      </p:sp>
      <p:sp>
        <p:nvSpPr>
          <p:cNvPr id="1103" name="Google Shape;1103;p29"/>
          <p:cNvSpPr/>
          <p:nvPr/>
        </p:nvSpPr>
        <p:spPr>
          <a:xfrm>
            <a:off x="4905375" y="1101725"/>
            <a:ext cx="3935412" cy="336232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Cabin"/>
              <a:buNone/>
            </a:pPr>
            <a:r>
              <a:rPr b="0" i="0" lang="en-US" sz="1800" u="none" cap="none" strike="noStrike">
                <a:solidFill>
                  <a:srgbClr val="CC0000"/>
                </a:solidFill>
                <a:latin typeface="Cabin"/>
                <a:ea typeface="Cabin"/>
                <a:cs typeface="Cabin"/>
                <a:sym typeface="Cabin"/>
              </a:rPr>
              <a:t>throughput</a:t>
            </a:r>
            <a:endParaRPr/>
          </a:p>
          <a:p>
            <a:pPr indent="-342900" lvl="0" marL="342900" marR="0" rtl="0" algn="l">
              <a:lnSpc>
                <a:spcPct val="90000"/>
              </a:lnSpc>
              <a:spcBef>
                <a:spcPts val="0"/>
              </a:spcBef>
              <a:spcAft>
                <a:spcPts val="0"/>
              </a:spcAft>
              <a:buClr>
                <a:srgbClr val="000099"/>
              </a:buClr>
              <a:buSzPts val="1350"/>
              <a:buFont typeface="Noto Sans Symbols"/>
              <a:buChar char="❖"/>
            </a:pPr>
            <a:r>
              <a:rPr b="0" i="0" lang="en-US" sz="1800" u="none" cap="none" strike="noStrike">
                <a:solidFill>
                  <a:schemeClr val="dk1"/>
                </a:solidFill>
                <a:latin typeface="Cabin"/>
                <a:ea typeface="Cabin"/>
                <a:cs typeface="Cabin"/>
                <a:sym typeface="Cabin"/>
              </a:rPr>
              <a:t>some apps (e.g., multimedia) require minimum amount of throughput to be “effective”</a:t>
            </a:r>
            <a:endParaRPr/>
          </a:p>
          <a:p>
            <a:pPr indent="-342900" lvl="0" marL="342900" marR="0" rtl="0" algn="l">
              <a:lnSpc>
                <a:spcPct val="90000"/>
              </a:lnSpc>
              <a:spcBef>
                <a:spcPts val="0"/>
              </a:spcBef>
              <a:spcAft>
                <a:spcPts val="0"/>
              </a:spcAft>
              <a:buClr>
                <a:srgbClr val="000099"/>
              </a:buClr>
              <a:buSzPts val="1350"/>
              <a:buFont typeface="Noto Sans Symbols"/>
              <a:buChar char="❖"/>
            </a:pPr>
            <a:r>
              <a:rPr b="0" i="0" lang="en-US" sz="1800" u="none" cap="none" strike="noStrike">
                <a:solidFill>
                  <a:schemeClr val="dk1"/>
                </a:solidFill>
                <a:latin typeface="Cabin"/>
                <a:ea typeface="Cabin"/>
                <a:cs typeface="Cabin"/>
                <a:sym typeface="Cabin"/>
              </a:rPr>
              <a:t>other apps (“elastic apps”) make use of whatever throughput they get </a:t>
            </a:r>
            <a:endParaRPr/>
          </a:p>
        </p:txBody>
      </p:sp>
      <p:pic>
        <p:nvPicPr>
          <p:cNvPr descr="underline_base" id="1104" name="Google Shape;1104;p29"/>
          <p:cNvPicPr preferRelativeResize="0"/>
          <p:nvPr/>
        </p:nvPicPr>
        <p:blipFill rotWithShape="1">
          <a:blip r:embed="rId3">
            <a:alphaModFix/>
          </a:blip>
          <a:srcRect b="0" l="0" r="0" t="0"/>
          <a:stretch/>
        </p:blipFill>
        <p:spPr>
          <a:xfrm>
            <a:off x="504825" y="763587"/>
            <a:ext cx="8228013" cy="173037"/>
          </a:xfrm>
          <a:prstGeom prst="rect">
            <a:avLst/>
          </a:prstGeom>
          <a:noFill/>
          <a:ln>
            <a:noFill/>
          </a:ln>
        </p:spPr>
      </p:pic>
      <p:sp>
        <p:nvSpPr>
          <p:cNvPr id="1105" name="Google Shape;1105;p29"/>
          <p:cNvSpPr/>
          <p:nvPr/>
        </p:nvSpPr>
        <p:spPr>
          <a:xfrm>
            <a:off x="4959350" y="4554537"/>
            <a:ext cx="3935412" cy="1271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Cabin"/>
              <a:buNone/>
            </a:pPr>
            <a:r>
              <a:rPr b="0" i="0" lang="en-US" sz="1800" u="none" cap="none" strike="noStrike">
                <a:solidFill>
                  <a:srgbClr val="CC0000"/>
                </a:solidFill>
                <a:latin typeface="Cabin"/>
                <a:ea typeface="Cabin"/>
                <a:cs typeface="Cabin"/>
                <a:sym typeface="Cabin"/>
              </a:rPr>
              <a:t>security</a:t>
            </a:r>
            <a:endParaRPr/>
          </a:p>
          <a:p>
            <a:pPr indent="-342900" lvl="0" marL="342900" marR="0" rtl="0" algn="l">
              <a:lnSpc>
                <a:spcPct val="100000"/>
              </a:lnSpc>
              <a:spcBef>
                <a:spcPts val="0"/>
              </a:spcBef>
              <a:spcAft>
                <a:spcPts val="0"/>
              </a:spcAft>
              <a:buClr>
                <a:srgbClr val="000099"/>
              </a:buClr>
              <a:buSzPts val="1350"/>
              <a:buFont typeface="Noto Sans Symbols"/>
              <a:buChar char="❖"/>
            </a:pPr>
            <a:r>
              <a:rPr b="0" i="0" lang="en-US" sz="1800" u="none" cap="none" strike="noStrike">
                <a:solidFill>
                  <a:schemeClr val="dk1"/>
                </a:solidFill>
                <a:latin typeface="Cabin"/>
                <a:ea typeface="Cabin"/>
                <a:cs typeface="Cabin"/>
                <a:sym typeface="Cabin"/>
              </a:rPr>
              <a:t>encryption, data integrity,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0" st="0"/>
                                            </p:txEl>
                                          </p:spTgt>
                                        </p:tgtEl>
                                        <p:attrNameLst>
                                          <p:attrName>style.visibility</p:attrName>
                                        </p:attrNameLst>
                                      </p:cBhvr>
                                      <p:to>
                                        <p:strVal val="visible"/>
                                      </p:to>
                                    </p:set>
                                    <p:animEffect filter="fade" transition="in">
                                      <p:cBhvr>
                                        <p:cTn dur="500"/>
                                        <p:tgtEl>
                                          <p:spTgt spid="1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1" st="1"/>
                                            </p:txEl>
                                          </p:spTgt>
                                        </p:tgtEl>
                                        <p:attrNameLst>
                                          <p:attrName>style.visibility</p:attrName>
                                        </p:attrNameLst>
                                      </p:cBhvr>
                                      <p:to>
                                        <p:strVal val="visible"/>
                                      </p:to>
                                    </p:set>
                                    <p:animEffect filter="fade" transition="in">
                                      <p:cBhvr>
                                        <p:cTn dur="500"/>
                                        <p:tgtEl>
                                          <p:spTgt spid="1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3"/>
                                        </p:tgtEl>
                                        <p:attrNameLst>
                                          <p:attrName>style.visibility</p:attrName>
                                        </p:attrNameLst>
                                      </p:cBhvr>
                                      <p:to>
                                        <p:strVal val="visible"/>
                                      </p:to>
                                    </p:set>
                                    <p:animEffect filter="fade" transition="in">
                                      <p:cBhvr>
                                        <p:cTn dur="500"/>
                                        <p:tgtEl>
                                          <p:spTgt spid="1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0" st="0"/>
                                            </p:txEl>
                                          </p:spTgt>
                                        </p:tgtEl>
                                        <p:attrNameLst>
                                          <p:attrName>style.visibility</p:attrName>
                                        </p:attrNameLst>
                                      </p:cBhvr>
                                      <p:to>
                                        <p:strVal val="visible"/>
                                      </p:to>
                                    </p:set>
                                    <p:animEffect filter="fade" transition="in">
                                      <p:cBhvr>
                                        <p:cTn dur="500"/>
                                        <p:tgtEl>
                                          <p:spTgt spid="1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1" st="1"/>
                                            </p:txEl>
                                          </p:spTgt>
                                        </p:tgtEl>
                                        <p:attrNameLst>
                                          <p:attrName>style.visibility</p:attrName>
                                        </p:attrNameLst>
                                      </p:cBhvr>
                                      <p:to>
                                        <p:strVal val="visible"/>
                                      </p:to>
                                    </p:set>
                                    <p:animEffect filter="fade" transition="in">
                                      <p:cBhvr>
                                        <p:cTn dur="500"/>
                                        <p:tgtEl>
                                          <p:spTgt spid="11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30"/>
          <p:cNvSpPr txBox="1"/>
          <p:nvPr/>
        </p:nvSpPr>
        <p:spPr>
          <a:xfrm>
            <a:off x="1151906" y="558140"/>
            <a:ext cx="6697684"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1" i="0" lang="en-US" sz="4000" u="none" cap="none" strike="noStrike">
                <a:solidFill>
                  <a:srgbClr val="000000"/>
                </a:solidFill>
                <a:latin typeface="Arial"/>
                <a:ea typeface="Arial"/>
                <a:cs typeface="Arial"/>
                <a:sym typeface="Arial"/>
              </a:rPr>
              <a:t>DOMAIN NAME SERVICE</a:t>
            </a:r>
            <a:endParaRPr/>
          </a:p>
        </p:txBody>
      </p:sp>
      <p:sp>
        <p:nvSpPr>
          <p:cNvPr id="1111" name="Google Shape;1111;p30"/>
          <p:cNvSpPr txBox="1"/>
          <p:nvPr/>
        </p:nvSpPr>
        <p:spPr>
          <a:xfrm>
            <a:off x="724395" y="1515408"/>
            <a:ext cx="8253350" cy="26776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2400" u="none" cap="none" strike="noStrike">
                <a:solidFill>
                  <a:srgbClr val="000000"/>
                </a:solidFill>
                <a:latin typeface="Arial"/>
                <a:ea typeface="Arial"/>
                <a:cs typeface="Arial"/>
                <a:sym typeface="Arial"/>
              </a:rPr>
              <a:t>Domain Name Servers (DNS) are the Internet's equivalent of a phone book.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400" u="none" cap="none" strike="noStrike">
                <a:solidFill>
                  <a:srgbClr val="000000"/>
                </a:solidFill>
                <a:latin typeface="Arial"/>
                <a:ea typeface="Arial"/>
                <a:cs typeface="Arial"/>
                <a:sym typeface="Arial"/>
              </a:rPr>
              <a:t>They maintain a directory of domain names and translate them to Internet Protocol (IP) addresses.</a:t>
            </a:r>
            <a:r>
              <a:rPr b="1" i="0" lang="en-US" sz="2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31"/>
          <p:cNvSpPr txBox="1"/>
          <p:nvPr>
            <p:ph type="title"/>
          </p:nvPr>
        </p:nvSpPr>
        <p:spPr>
          <a:xfrm>
            <a:off x="457200" y="9177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Domain Name Service (DNS)</a:t>
            </a:r>
            <a:endParaRPr/>
          </a:p>
        </p:txBody>
      </p:sp>
      <p:pic>
        <p:nvPicPr>
          <p:cNvPr id="1117" name="Google Shape;1117;p31"/>
          <p:cNvPicPr preferRelativeResize="0"/>
          <p:nvPr/>
        </p:nvPicPr>
        <p:blipFill rotWithShape="1">
          <a:blip r:embed="rId3">
            <a:alphaModFix/>
          </a:blip>
          <a:srcRect b="0" l="0" r="0" t="0"/>
          <a:stretch/>
        </p:blipFill>
        <p:spPr>
          <a:xfrm>
            <a:off x="656836" y="1662545"/>
            <a:ext cx="7830326" cy="4655127"/>
          </a:xfrm>
          <a:prstGeom prst="rect">
            <a:avLst/>
          </a:prstGeom>
          <a:noFill/>
          <a:ln>
            <a:noFill/>
          </a:ln>
        </p:spPr>
      </p:pic>
      <p:sp>
        <p:nvSpPr>
          <p:cNvPr id="1118" name="Google Shape;1118;p31"/>
          <p:cNvSpPr/>
          <p:nvPr/>
        </p:nvSpPr>
        <p:spPr>
          <a:xfrm flipH="1">
            <a:off x="457199" y="5664498"/>
            <a:ext cx="8453782" cy="923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125" name="Google Shape;1125;p32"/>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126" name="Google Shape;1126;p32"/>
          <p:cNvSpPr txBox="1"/>
          <p:nvPr>
            <p:ph type="title"/>
          </p:nvPr>
        </p:nvSpPr>
        <p:spPr>
          <a:xfrm>
            <a:off x="400050" y="201613"/>
            <a:ext cx="7772400" cy="89217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959" u="none" cap="none" strike="noStrike">
                <a:solidFill>
                  <a:schemeClr val="dk1"/>
                </a:solidFill>
                <a:latin typeface="Cabin"/>
                <a:ea typeface="Cabin"/>
                <a:cs typeface="Cabin"/>
                <a:sym typeface="Cabin"/>
              </a:rPr>
              <a:t>Back to Application Layer:</a:t>
            </a:r>
            <a:br>
              <a:rPr b="0" i="0" lang="en-US" sz="3959" u="none" cap="none" strike="noStrike">
                <a:solidFill>
                  <a:schemeClr val="dk1"/>
                </a:solidFill>
                <a:latin typeface="Cabin"/>
                <a:ea typeface="Cabin"/>
                <a:cs typeface="Cabin"/>
                <a:sym typeface="Cabin"/>
              </a:rPr>
            </a:br>
            <a:r>
              <a:rPr b="0" i="0" lang="en-US" sz="3959" u="none" cap="none" strike="noStrike">
                <a:solidFill>
                  <a:schemeClr val="dk1"/>
                </a:solidFill>
                <a:latin typeface="Cabin"/>
                <a:ea typeface="Cabin"/>
                <a:cs typeface="Cabin"/>
                <a:sym typeface="Cabin"/>
              </a:rPr>
              <a:t> A closer look at Web and HTTP</a:t>
            </a:r>
            <a:endParaRPr/>
          </a:p>
        </p:txBody>
      </p:sp>
      <p:sp>
        <p:nvSpPr>
          <p:cNvPr id="1127" name="Google Shape;1127;p32"/>
          <p:cNvSpPr txBox="1"/>
          <p:nvPr>
            <p:ph idx="1" type="body"/>
          </p:nvPr>
        </p:nvSpPr>
        <p:spPr>
          <a:xfrm>
            <a:off x="533400" y="1360487"/>
            <a:ext cx="7772400" cy="46481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1" sz="3200" u="none" cap="none" strike="noStrike">
              <a:solidFill>
                <a:srgbClr val="CC0000"/>
              </a:solidFill>
              <a:latin typeface="Cabin"/>
              <a:ea typeface="Cabin"/>
              <a:cs typeface="Cabin"/>
              <a:sym typeface="Cabin"/>
            </a:endParaRPr>
          </a:p>
          <a:p>
            <a:pPr indent="-342900" lvl="0" marL="342900" marR="0" rtl="0" algn="l">
              <a:lnSpc>
                <a:spcPct val="100000"/>
              </a:lnSpc>
              <a:spcBef>
                <a:spcPts val="640"/>
              </a:spcBef>
              <a:spcAft>
                <a:spcPts val="0"/>
              </a:spcAft>
              <a:buClr>
                <a:srgbClr val="CC0000"/>
              </a:buClr>
              <a:buSzPts val="3200"/>
              <a:buFont typeface="Arial"/>
              <a:buChar char="•"/>
            </a:pPr>
            <a:r>
              <a:rPr b="0" i="1" lang="en-US" sz="3200" u="none" cap="none" strike="noStrike">
                <a:solidFill>
                  <a:srgbClr val="CC0000"/>
                </a:solidFill>
                <a:latin typeface="Cabin"/>
                <a:ea typeface="Cabin"/>
                <a:cs typeface="Cabin"/>
                <a:sym typeface="Cabin"/>
              </a:rPr>
              <a:t>web page</a:t>
            </a:r>
            <a:r>
              <a:rPr b="0" i="0" lang="en-US" sz="3200" u="none" cap="none" strike="noStrike">
                <a:solidFill>
                  <a:schemeClr val="dk1"/>
                </a:solidFill>
                <a:latin typeface="Cabin"/>
                <a:ea typeface="Cabin"/>
                <a:cs typeface="Cabin"/>
                <a:sym typeface="Cabin"/>
              </a:rPr>
              <a:t> consists of </a:t>
            </a:r>
            <a:r>
              <a:rPr b="0" i="1" lang="en-US" sz="3200" u="none" cap="none" strike="noStrike">
                <a:solidFill>
                  <a:srgbClr val="CC0000"/>
                </a:solidFill>
                <a:latin typeface="Cabin"/>
                <a:ea typeface="Cabin"/>
                <a:cs typeface="Cabin"/>
                <a:sym typeface="Cabin"/>
              </a:rPr>
              <a:t>objects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object can be HTML file, JPEG image, Java applet, audio file,…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web page consists of </a:t>
            </a:r>
            <a:r>
              <a:rPr b="0" i="1" lang="en-US" sz="3200" u="none" cap="none" strike="noStrike">
                <a:solidFill>
                  <a:srgbClr val="CC0000"/>
                </a:solidFill>
                <a:latin typeface="Cabin"/>
                <a:ea typeface="Cabin"/>
                <a:cs typeface="Cabin"/>
                <a:sym typeface="Cabin"/>
              </a:rPr>
              <a:t>base HTML-file</a:t>
            </a:r>
            <a:r>
              <a:rPr b="0" i="0" lang="en-US" sz="3200" u="none" cap="none" strike="noStrike">
                <a:solidFill>
                  <a:schemeClr val="dk1"/>
                </a:solidFill>
                <a:latin typeface="Cabin"/>
                <a:ea typeface="Cabin"/>
                <a:cs typeface="Cabin"/>
                <a:sym typeface="Cabin"/>
              </a:rPr>
              <a:t> which includes </a:t>
            </a:r>
            <a:r>
              <a:rPr b="0" i="1" lang="en-US" sz="3200" u="none" cap="none" strike="noStrike">
                <a:solidFill>
                  <a:srgbClr val="CC0000"/>
                </a:solidFill>
                <a:latin typeface="Cabin"/>
                <a:ea typeface="Cabin"/>
                <a:cs typeface="Cabin"/>
                <a:sym typeface="Cabin"/>
              </a:rPr>
              <a:t>several referenced objects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each object is addressable by a </a:t>
            </a:r>
            <a:r>
              <a:rPr b="0" i="1" lang="en-US" sz="3200" u="none" cap="none" strike="noStrike">
                <a:solidFill>
                  <a:srgbClr val="CC0000"/>
                </a:solidFill>
                <a:latin typeface="Cabin"/>
                <a:ea typeface="Cabin"/>
                <a:cs typeface="Cabin"/>
                <a:sym typeface="Cabin"/>
              </a:rPr>
              <a:t>URL, </a:t>
            </a:r>
            <a:r>
              <a:rPr b="0" i="0" lang="en-US" sz="3200" u="none" cap="none" strike="noStrike">
                <a:solidFill>
                  <a:schemeClr val="dk1"/>
                </a:solidFill>
                <a:latin typeface="Cabin"/>
                <a:ea typeface="Cabin"/>
                <a:cs typeface="Cabin"/>
                <a:sym typeface="Cabin"/>
              </a:rPr>
              <a:t>e.g.,</a:t>
            </a:r>
            <a:endParaRPr/>
          </a:p>
          <a:p>
            <a:pPr indent="-342900" lvl="0" marL="342900" marR="0" rtl="0" algn="l">
              <a:lnSpc>
                <a:spcPct val="100000"/>
              </a:lnSpc>
              <a:spcBef>
                <a:spcPts val="640"/>
              </a:spcBef>
              <a:spcAft>
                <a:spcPts val="0"/>
              </a:spcAft>
              <a:buClr>
                <a:schemeClr val="dk1"/>
              </a:buClr>
              <a:buFont typeface="Noto Sans Symbols"/>
              <a:buNone/>
            </a:pPr>
            <a:r>
              <a:t/>
            </a:r>
            <a:endParaRPr b="0" i="0" sz="3200" u="none" cap="none" strike="noStrike">
              <a:solidFill>
                <a:schemeClr val="dk1"/>
              </a:solidFill>
              <a:latin typeface="Cabin"/>
              <a:ea typeface="Cabin"/>
              <a:cs typeface="Cabin"/>
              <a:sym typeface="Cabin"/>
            </a:endParaRPr>
          </a:p>
        </p:txBody>
      </p:sp>
      <p:grpSp>
        <p:nvGrpSpPr>
          <p:cNvPr id="1128" name="Google Shape;1128;p32"/>
          <p:cNvGrpSpPr/>
          <p:nvPr/>
        </p:nvGrpSpPr>
        <p:grpSpPr>
          <a:xfrm>
            <a:off x="1233486" y="5014913"/>
            <a:ext cx="6804787" cy="1488931"/>
            <a:chOff x="806" y="3288"/>
            <a:chExt cx="4286" cy="936"/>
          </a:xfrm>
        </p:grpSpPr>
        <p:sp>
          <p:nvSpPr>
            <p:cNvPr id="1129" name="Google Shape;1129;p32"/>
            <p:cNvSpPr txBox="1"/>
            <p:nvPr/>
          </p:nvSpPr>
          <p:spPr>
            <a:xfrm>
              <a:off x="893" y="3925"/>
              <a:ext cx="4199" cy="2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www.someschool.edu/someDept/pic.gif</a:t>
              </a:r>
              <a:endParaRPr/>
            </a:p>
          </p:txBody>
        </p:sp>
        <p:sp>
          <p:nvSpPr>
            <p:cNvPr id="1130" name="Google Shape;1130;p32"/>
            <p:cNvSpPr/>
            <p:nvPr/>
          </p:nvSpPr>
          <p:spPr>
            <a:xfrm rot="-5400000">
              <a:off x="1820" y="2279"/>
              <a:ext cx="56" cy="2083"/>
            </a:xfrm>
            <a:prstGeom prst="leftBrace">
              <a:avLst>
                <a:gd fmla="val 304532"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2"/>
            <p:cNvSpPr txBox="1"/>
            <p:nvPr/>
          </p:nvSpPr>
          <p:spPr>
            <a:xfrm>
              <a:off x="836" y="3288"/>
              <a:ext cx="1980" cy="1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132" name="Google Shape;1132;p32"/>
            <p:cNvSpPr/>
            <p:nvPr/>
          </p:nvSpPr>
          <p:spPr>
            <a:xfrm rot="-5400000">
              <a:off x="4023" y="2276"/>
              <a:ext cx="56" cy="2083"/>
            </a:xfrm>
            <a:prstGeom prst="leftBrace">
              <a:avLst>
                <a:gd fmla="val 304532"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2"/>
            <p:cNvSpPr txBox="1"/>
            <p:nvPr/>
          </p:nvSpPr>
          <p:spPr>
            <a:xfrm>
              <a:off x="3037" y="3288"/>
              <a:ext cx="1980" cy="1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134" name="Google Shape;1134;p32"/>
            <p:cNvSpPr txBox="1"/>
            <p:nvPr/>
          </p:nvSpPr>
          <p:spPr>
            <a:xfrm>
              <a:off x="1389" y="3388"/>
              <a:ext cx="1011"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host name</a:t>
              </a:r>
              <a:endParaRPr/>
            </a:p>
          </p:txBody>
        </p:sp>
        <p:sp>
          <p:nvSpPr>
            <p:cNvPr id="1135" name="Google Shape;1135;p32"/>
            <p:cNvSpPr txBox="1"/>
            <p:nvPr/>
          </p:nvSpPr>
          <p:spPr>
            <a:xfrm>
              <a:off x="3484" y="3338"/>
              <a:ext cx="1027"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path</a:t>
              </a:r>
              <a:r>
                <a:rPr b="0" i="0" lang="en-US" sz="24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Arial"/>
                  <a:ea typeface="Arial"/>
                  <a:cs typeface="Arial"/>
                  <a:sym typeface="Arial"/>
                </a:rPr>
                <a:t>name</a:t>
              </a:r>
              <a:endParaRPr/>
            </a:p>
          </p:txBody>
        </p:sp>
      </p:grpSp>
      <p:pic>
        <p:nvPicPr>
          <p:cNvPr descr="underline_base" id="1136" name="Google Shape;1136;p32"/>
          <p:cNvPicPr preferRelativeResize="0"/>
          <p:nvPr/>
        </p:nvPicPr>
        <p:blipFill rotWithShape="1">
          <a:blip r:embed="rId3">
            <a:alphaModFix/>
          </a:blip>
          <a:srcRect b="0" l="0" r="0" t="0"/>
          <a:stretch/>
        </p:blipFill>
        <p:spPr>
          <a:xfrm>
            <a:off x="1906589" y="1369515"/>
            <a:ext cx="4113211" cy="173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Introduction</a:t>
            </a:r>
            <a:endParaRPr/>
          </a:p>
        </p:txBody>
      </p:sp>
      <p:sp>
        <p:nvSpPr>
          <p:cNvPr id="103" name="Google Shape;103;p15"/>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1-</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04" name="Google Shape;104;p15"/>
          <p:cNvSpPr/>
          <p:nvPr/>
        </p:nvSpPr>
        <p:spPr>
          <a:xfrm>
            <a:off x="371475" y="715962"/>
            <a:ext cx="4487862" cy="172402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99"/>
              </a:buClr>
              <a:buFont typeface="Cabin"/>
              <a:buNone/>
            </a:pPr>
            <a:r>
              <a:rPr b="0" i="0" lang="en-US" sz="4400" u="none" cap="none" strike="noStrike">
                <a:solidFill>
                  <a:srgbClr val="000099"/>
                </a:solidFill>
                <a:latin typeface="Cabin"/>
                <a:ea typeface="Cabin"/>
                <a:cs typeface="Cabin"/>
                <a:sym typeface="Cabin"/>
              </a:rPr>
              <a:t>Slides adapted from …</a:t>
            </a:r>
            <a:endParaRPr/>
          </a:p>
        </p:txBody>
      </p:sp>
      <p:sp>
        <p:nvSpPr>
          <p:cNvPr id="105" name="Google Shape;105;p15"/>
          <p:cNvSpPr/>
          <p:nvPr/>
        </p:nvSpPr>
        <p:spPr>
          <a:xfrm>
            <a:off x="6184900" y="3078163"/>
            <a:ext cx="2881312" cy="2860674"/>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8000"/>
              </a:buClr>
              <a:buFont typeface="Cabin"/>
              <a:buNone/>
            </a:pPr>
            <a:r>
              <a:rPr b="0" i="1" lang="en-US" sz="2800" u="none" cap="none" strike="noStrike">
                <a:solidFill>
                  <a:srgbClr val="008000"/>
                </a:solidFill>
                <a:latin typeface="Cabin"/>
                <a:ea typeface="Cabin"/>
                <a:cs typeface="Cabin"/>
                <a:sym typeface="Cabin"/>
              </a:rPr>
              <a:t>Computer Networking: A Top Down Approach </a:t>
            </a:r>
            <a:br>
              <a:rPr b="0" i="0" lang="en-US" sz="2800" u="none" cap="none" strike="noStrike">
                <a:solidFill>
                  <a:srgbClr val="008000"/>
                </a:solidFill>
                <a:latin typeface="Cabin"/>
                <a:ea typeface="Cabin"/>
                <a:cs typeface="Cabin"/>
                <a:sym typeface="Cabin"/>
              </a:rPr>
            </a:br>
            <a:r>
              <a:rPr b="0" i="0" lang="en-US" sz="2000" u="none" cap="none" strike="noStrike">
                <a:solidFill>
                  <a:srgbClr val="008000"/>
                </a:solidFill>
                <a:latin typeface="Cabin"/>
                <a:ea typeface="Cabin"/>
                <a:cs typeface="Cabin"/>
                <a:sym typeface="Cabin"/>
              </a:rPr>
              <a:t>6</a:t>
            </a:r>
            <a:r>
              <a:rPr b="0" baseline="30000" i="0" lang="en-US" sz="2000" u="none" cap="none" strike="noStrike">
                <a:solidFill>
                  <a:srgbClr val="008000"/>
                </a:solidFill>
                <a:latin typeface="Cabin"/>
                <a:ea typeface="Cabin"/>
                <a:cs typeface="Cabin"/>
                <a:sym typeface="Cabin"/>
              </a:rPr>
              <a:t>th</a:t>
            </a:r>
            <a:r>
              <a:rPr b="0" i="0" lang="en-US" sz="2000" u="none" cap="none" strike="noStrike">
                <a:solidFill>
                  <a:srgbClr val="008000"/>
                </a:solidFill>
                <a:latin typeface="Cabin"/>
                <a:ea typeface="Cabin"/>
                <a:cs typeface="Cabin"/>
                <a:sym typeface="Cabin"/>
              </a:rPr>
              <a:t> edition </a:t>
            </a:r>
            <a:br>
              <a:rPr b="0" i="0" lang="en-US" sz="2000" u="none" cap="none" strike="noStrike">
                <a:solidFill>
                  <a:srgbClr val="008000"/>
                </a:solidFill>
                <a:latin typeface="Cabin"/>
                <a:ea typeface="Cabin"/>
                <a:cs typeface="Cabin"/>
                <a:sym typeface="Cabin"/>
              </a:rPr>
            </a:br>
            <a:r>
              <a:rPr b="0" i="0" lang="en-US" sz="2000" u="none" cap="none" strike="noStrike">
                <a:solidFill>
                  <a:srgbClr val="008000"/>
                </a:solidFill>
                <a:latin typeface="Cabin"/>
                <a:ea typeface="Cabin"/>
                <a:cs typeface="Cabin"/>
                <a:sym typeface="Cabin"/>
              </a:rPr>
              <a:t>Jim Kurose, Keith Ross</a:t>
            </a:r>
            <a:br>
              <a:rPr b="0" i="0" lang="en-US" sz="2000" u="none" cap="none" strike="noStrike">
                <a:solidFill>
                  <a:srgbClr val="008000"/>
                </a:solidFill>
                <a:latin typeface="Cabin"/>
                <a:ea typeface="Cabin"/>
                <a:cs typeface="Cabin"/>
                <a:sym typeface="Cabin"/>
              </a:rPr>
            </a:br>
            <a:r>
              <a:rPr b="0" i="0" lang="en-US" sz="2000" u="none" cap="none" strike="noStrike">
                <a:solidFill>
                  <a:srgbClr val="008000"/>
                </a:solidFill>
                <a:latin typeface="Cabin"/>
                <a:ea typeface="Cabin"/>
                <a:cs typeface="Cabin"/>
                <a:sym typeface="Cabin"/>
              </a:rPr>
              <a:t>Addison-Wesley</a:t>
            </a:r>
            <a:br>
              <a:rPr b="0" i="0" lang="en-US" sz="2000" u="none" cap="none" strike="noStrike">
                <a:solidFill>
                  <a:srgbClr val="008000"/>
                </a:solidFill>
                <a:latin typeface="Cabin"/>
                <a:ea typeface="Cabin"/>
                <a:cs typeface="Cabin"/>
                <a:sym typeface="Cabin"/>
              </a:rPr>
            </a:br>
            <a:r>
              <a:rPr b="0" i="0" lang="en-US" sz="2000" u="none" cap="none" strike="noStrike">
                <a:solidFill>
                  <a:srgbClr val="008000"/>
                </a:solidFill>
                <a:latin typeface="Cabin"/>
                <a:ea typeface="Cabin"/>
                <a:cs typeface="Cabin"/>
                <a:sym typeface="Cabin"/>
              </a:rPr>
              <a:t>March 2012</a:t>
            </a:r>
            <a:endParaRPr/>
          </a:p>
        </p:txBody>
      </p:sp>
      <p:sp>
        <p:nvSpPr>
          <p:cNvPr id="106" name="Google Shape;106;p15"/>
          <p:cNvSpPr txBox="1"/>
          <p:nvPr/>
        </p:nvSpPr>
        <p:spPr>
          <a:xfrm>
            <a:off x="369887" y="3268663"/>
            <a:ext cx="5378448" cy="14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 note on the use of these ppt slides:</a:t>
            </a:r>
            <a:endParaRPr/>
          </a:p>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We’re making these slides freely available to all (faculty, students, readers). They’re in PowerPoint form so you see the animations; and can add, modify, and delete slides  (including this one) and slide content to suit your needs. They obviously represent a </a:t>
            </a:r>
            <a:r>
              <a:rPr b="0" i="1" lang="en-US" sz="1200" u="none" cap="none" strike="noStrike">
                <a:solidFill>
                  <a:schemeClr val="dk1"/>
                </a:solidFill>
                <a:latin typeface="Arial"/>
                <a:ea typeface="Arial"/>
                <a:cs typeface="Arial"/>
                <a:sym typeface="Arial"/>
              </a:rPr>
              <a:t>lot</a:t>
            </a:r>
            <a:r>
              <a:rPr b="0" i="0" lang="en-US" sz="1200" u="none" cap="none" strike="noStrike">
                <a:solidFill>
                  <a:schemeClr val="dk1"/>
                </a:solidFill>
                <a:latin typeface="Arial"/>
                <a:ea typeface="Arial"/>
                <a:cs typeface="Arial"/>
                <a:sym typeface="Arial"/>
              </a:rPr>
              <a:t> of work on our part. In return for use, we only ask the following:</a:t>
            </a:r>
            <a:endParaRPr/>
          </a:p>
          <a:p>
            <a:pPr indent="0" lvl="0" marL="0" marR="0" rtl="0" algn="l">
              <a:lnSpc>
                <a:spcPct val="85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07" name="Google Shape;107;p15"/>
          <p:cNvSpPr txBox="1"/>
          <p:nvPr/>
        </p:nvSpPr>
        <p:spPr>
          <a:xfrm>
            <a:off x="373062" y="4267200"/>
            <a:ext cx="5378448" cy="2016124"/>
          </a:xfrm>
          <a:prstGeom prst="rect">
            <a:avLst/>
          </a:prstGeom>
          <a:noFill/>
          <a:ln>
            <a:noFill/>
          </a:ln>
        </p:spPr>
        <p:txBody>
          <a:bodyPr anchorCtr="0" anchor="t" bIns="45700" lIns="91425" spcFirstLastPara="1" rIns="91425" wrap="square" tIns="45700">
            <a:noAutofit/>
          </a:bodyPr>
          <a:lstStyle/>
          <a:p>
            <a:pPr indent="-173038" lvl="0" marL="173038" marR="0" rtl="0" algn="l">
              <a:lnSpc>
                <a:spcPct val="85000"/>
              </a:lnSpc>
              <a:spcBef>
                <a:spcPts val="0"/>
              </a:spcBef>
              <a:spcAft>
                <a:spcPts val="0"/>
              </a:spcAft>
              <a:buClr>
                <a:srgbClr val="000000"/>
              </a:buClr>
              <a:buFont typeface="Arial"/>
              <a:buNone/>
            </a:pPr>
            <a:r>
              <a:t/>
            </a:r>
            <a:endParaRPr b="0" i="0" sz="1400" u="none" cap="none" strike="noStrike">
              <a:solidFill>
                <a:schemeClr val="dk1"/>
              </a:solidFill>
              <a:latin typeface="Cabin"/>
              <a:ea typeface="Cabin"/>
              <a:cs typeface="Cabin"/>
              <a:sym typeface="Cabin"/>
            </a:endParaRPr>
          </a:p>
          <a:p>
            <a:pPr indent="-173038" lvl="0" marL="173038" marR="0" rtl="0" algn="l">
              <a:lnSpc>
                <a:spcPct val="100000"/>
              </a:lnSpc>
              <a:spcBef>
                <a:spcPts val="0"/>
              </a:spcBef>
              <a:spcAft>
                <a:spcPts val="0"/>
              </a:spcAft>
              <a:buClr>
                <a:srgbClr val="000099"/>
              </a:buClr>
              <a:buSzPts val="900"/>
              <a:buFont typeface="Noto Sans Symbols"/>
              <a:buChar char="❖"/>
            </a:pPr>
            <a:r>
              <a:rPr b="0" i="0" lang="en-US" sz="1200" u="none" cap="none" strike="noStrike">
                <a:solidFill>
                  <a:schemeClr val="dk1"/>
                </a:solidFill>
                <a:latin typeface="Arial"/>
                <a:ea typeface="Arial"/>
                <a:cs typeface="Arial"/>
                <a:sym typeface="Arial"/>
              </a:rPr>
              <a:t>If you use these slides (e.g., in a class) that you mention their source (after all, we’d like people to use our book!)</a:t>
            </a:r>
            <a:endParaRPr/>
          </a:p>
          <a:p>
            <a:pPr indent="-173038" lvl="0" marL="173038" marR="0" rtl="0" algn="l">
              <a:lnSpc>
                <a:spcPct val="100000"/>
              </a:lnSpc>
              <a:spcBef>
                <a:spcPts val="0"/>
              </a:spcBef>
              <a:spcAft>
                <a:spcPts val="0"/>
              </a:spcAft>
              <a:buClr>
                <a:srgbClr val="000099"/>
              </a:buClr>
              <a:buSzPts val="900"/>
              <a:buFont typeface="Noto Sans Symbols"/>
              <a:buChar char="❖"/>
            </a:pPr>
            <a:r>
              <a:rPr b="0" i="0" lang="en-US" sz="1200" u="none" cap="none" strike="noStrike">
                <a:solidFill>
                  <a:schemeClr val="dk1"/>
                </a:solidFill>
                <a:latin typeface="Arial"/>
                <a:ea typeface="Arial"/>
                <a:cs typeface="Arial"/>
                <a:sym typeface="Arial"/>
              </a:rPr>
              <a:t>If you post any slides on a www site, that you note that they are adapted from (or perhaps identical to) our slides, and note our copyright of this material.</a:t>
            </a:r>
            <a:endParaRPr/>
          </a:p>
          <a:p>
            <a:pPr indent="-173038" lvl="0" marL="173038" marR="0" rtl="0" algn="l">
              <a:lnSpc>
                <a:spcPct val="100000"/>
              </a:lnSpc>
              <a:spcBef>
                <a:spcPts val="0"/>
              </a:spcBef>
              <a:spcAft>
                <a:spcPts val="0"/>
              </a:spcAft>
              <a:buClr>
                <a:schemeClr val="accent2"/>
              </a:buClr>
              <a:buFont typeface="Noto Sans Symbols"/>
              <a:buNone/>
            </a:pPr>
            <a:r>
              <a:t/>
            </a:r>
            <a:endParaRPr b="0" i="0" sz="1200" u="none" cap="none" strike="noStrike">
              <a:solidFill>
                <a:schemeClr val="dk1"/>
              </a:solidFill>
              <a:latin typeface="Arial"/>
              <a:ea typeface="Arial"/>
              <a:cs typeface="Arial"/>
              <a:sym typeface="Arial"/>
            </a:endParaRPr>
          </a:p>
          <a:p>
            <a:pPr indent="-173038" lvl="0" marL="173038" marR="0" rtl="0" algn="l">
              <a:lnSpc>
                <a:spcPct val="85000"/>
              </a:lnSpc>
              <a:spcBef>
                <a:spcPts val="0"/>
              </a:spcBef>
              <a:spcAft>
                <a:spcPts val="0"/>
              </a:spcAft>
              <a:buClr>
                <a:schemeClr val="accent2"/>
              </a:buClr>
              <a:buFont typeface="Noto Sans Symbols"/>
              <a:buNone/>
            </a:pPr>
            <a:r>
              <a:rPr b="0" i="0" lang="en-US" sz="1200" u="none" cap="none" strike="noStrike">
                <a:solidFill>
                  <a:schemeClr val="dk1"/>
                </a:solidFill>
                <a:latin typeface="Arial"/>
                <a:ea typeface="Arial"/>
                <a:cs typeface="Arial"/>
                <a:sym typeface="Arial"/>
              </a:rPr>
              <a:t>Thanks and enjoy!  JFK/KWR</a:t>
            </a:r>
            <a:endParaRPr/>
          </a:p>
          <a:p>
            <a:pPr indent="-173038" lvl="0" marL="173038" marR="0" rtl="0" algn="l">
              <a:lnSpc>
                <a:spcPct val="85000"/>
              </a:lnSpc>
              <a:spcBef>
                <a:spcPts val="0"/>
              </a:spcBef>
              <a:spcAft>
                <a:spcPts val="0"/>
              </a:spcAft>
              <a:buClr>
                <a:srgbClr val="000000"/>
              </a:buClr>
              <a:buFont typeface="Arial"/>
              <a:buNone/>
            </a:pPr>
            <a:r>
              <a:t/>
            </a:r>
            <a:endParaRPr b="0" i="0" sz="1200" u="none" cap="none" strike="noStrike">
              <a:solidFill>
                <a:schemeClr val="dk1"/>
              </a:solidFill>
              <a:latin typeface="Arial"/>
              <a:ea typeface="Arial"/>
              <a:cs typeface="Arial"/>
              <a:sym typeface="Arial"/>
            </a:endParaRPr>
          </a:p>
          <a:p>
            <a:pPr indent="-173038" lvl="0" marL="173038" marR="0" rtl="0" algn="l">
              <a:lnSpc>
                <a:spcPct val="85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     All material copyright 1996-2012</a:t>
            </a:r>
            <a:endParaRPr/>
          </a:p>
          <a:p>
            <a:pPr indent="-173038" lvl="0" marL="173038" marR="0" rtl="0" algn="l">
              <a:lnSpc>
                <a:spcPct val="85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     J.F Kurose and K.W. Ross, All Rights Reserved</a:t>
            </a:r>
            <a:endParaRPr/>
          </a:p>
        </p:txBody>
      </p:sp>
      <p:pic>
        <p:nvPicPr>
          <p:cNvPr id="108" name="Google Shape;108;p15"/>
          <p:cNvPicPr preferRelativeResize="0"/>
          <p:nvPr/>
        </p:nvPicPr>
        <p:blipFill rotWithShape="1">
          <a:blip r:embed="rId3">
            <a:alphaModFix/>
          </a:blip>
          <a:srcRect b="0" l="0" r="0" t="0"/>
          <a:stretch/>
        </p:blipFill>
        <p:spPr>
          <a:xfrm>
            <a:off x="482600" y="5942012"/>
            <a:ext cx="187324" cy="187324"/>
          </a:xfrm>
          <a:prstGeom prst="rect">
            <a:avLst/>
          </a:prstGeom>
          <a:noFill/>
          <a:ln>
            <a:noFill/>
          </a:ln>
        </p:spPr>
      </p:pic>
      <p:pic>
        <p:nvPicPr>
          <p:cNvPr descr="underline_base" id="109" name="Google Shape;109;p15"/>
          <p:cNvPicPr preferRelativeResize="0"/>
          <p:nvPr/>
        </p:nvPicPr>
        <p:blipFill rotWithShape="1">
          <a:blip r:embed="rId4">
            <a:alphaModFix/>
          </a:blip>
          <a:srcRect b="0" l="0" r="0" t="0"/>
          <a:stretch/>
        </p:blipFill>
        <p:spPr>
          <a:xfrm>
            <a:off x="452437" y="2097088"/>
            <a:ext cx="3656012" cy="173037"/>
          </a:xfrm>
          <a:prstGeom prst="rect">
            <a:avLst/>
          </a:prstGeom>
          <a:noFill/>
          <a:ln>
            <a:noFill/>
          </a:ln>
        </p:spPr>
      </p:pic>
      <p:pic>
        <p:nvPicPr>
          <p:cNvPr descr="6e_cover.jpg" id="110" name="Google Shape;110;p15"/>
          <p:cNvPicPr preferRelativeResize="0"/>
          <p:nvPr/>
        </p:nvPicPr>
        <p:blipFill rotWithShape="1">
          <a:blip r:embed="rId5">
            <a:alphaModFix/>
          </a:blip>
          <a:srcRect b="0" l="0" r="0" t="0"/>
          <a:stretch/>
        </p:blipFill>
        <p:spPr>
          <a:xfrm>
            <a:off x="6232525" y="511175"/>
            <a:ext cx="2306638" cy="27733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143" name="Google Shape;1143;p33"/>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144" name="Google Shape;1144;p33"/>
          <p:cNvSpPr txBox="1"/>
          <p:nvPr>
            <p:ph type="title"/>
          </p:nvPr>
        </p:nvSpPr>
        <p:spPr>
          <a:xfrm>
            <a:off x="533400" y="309562"/>
            <a:ext cx="7772400" cy="7953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000" u="none" cap="none" strike="noStrike">
                <a:solidFill>
                  <a:schemeClr val="dk1"/>
                </a:solidFill>
                <a:latin typeface="Cabin"/>
                <a:ea typeface="Cabin"/>
                <a:cs typeface="Cabin"/>
                <a:sym typeface="Cabin"/>
              </a:rPr>
              <a:t>HTTP overview</a:t>
            </a:r>
            <a:endParaRPr/>
          </a:p>
        </p:txBody>
      </p:sp>
      <p:sp>
        <p:nvSpPr>
          <p:cNvPr id="1145" name="Google Shape;1145;p33"/>
          <p:cNvSpPr txBox="1"/>
          <p:nvPr>
            <p:ph idx="1" type="body"/>
          </p:nvPr>
        </p:nvSpPr>
        <p:spPr>
          <a:xfrm>
            <a:off x="533400" y="1245525"/>
            <a:ext cx="38100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5000"/>
              </a:lnSpc>
              <a:spcBef>
                <a:spcPts val="0"/>
              </a:spcBef>
              <a:spcAft>
                <a:spcPts val="0"/>
              </a:spcAft>
              <a:buClr>
                <a:srgbClr val="CC0000"/>
              </a:buClr>
              <a:buFont typeface="Noto Sans Symbols"/>
              <a:buNone/>
            </a:pPr>
            <a:r>
              <a:rPr b="0" i="0" lang="en-US" sz="2800" u="none" cap="none" strike="noStrike">
                <a:solidFill>
                  <a:srgbClr val="CC0000"/>
                </a:solidFill>
                <a:latin typeface="Cabin"/>
                <a:ea typeface="Cabin"/>
                <a:cs typeface="Cabin"/>
                <a:sym typeface="Cabin"/>
              </a:rPr>
              <a:t>HTTP: hypertext transfer protocol</a:t>
            </a:r>
            <a:endParaRPr/>
          </a:p>
          <a:p>
            <a:pPr indent="-342900" lvl="0" marL="342900" marR="0" rtl="0" algn="l">
              <a:lnSpc>
                <a:spcPct val="75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Web’s application layer protocol</a:t>
            </a:r>
            <a:endParaRPr/>
          </a:p>
          <a:p>
            <a:pPr indent="-342900" lvl="0" marL="342900" marR="0" rtl="0" algn="l">
              <a:lnSpc>
                <a:spcPct val="75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client/server model</a:t>
            </a:r>
            <a:endParaRPr/>
          </a:p>
          <a:p>
            <a:pPr indent="-285750" lvl="1" marL="742950" marR="0" rtl="0" algn="l">
              <a:lnSpc>
                <a:spcPct val="75000"/>
              </a:lnSpc>
              <a:spcBef>
                <a:spcPts val="480"/>
              </a:spcBef>
              <a:spcAft>
                <a:spcPts val="0"/>
              </a:spcAft>
              <a:buClr>
                <a:srgbClr val="CC0000"/>
              </a:buClr>
              <a:buSzPts val="2400"/>
              <a:buFont typeface="Arial"/>
              <a:buChar char="–"/>
            </a:pPr>
            <a:r>
              <a:rPr b="0" i="1" lang="en-US" sz="2400" u="none" cap="none" strike="noStrike">
                <a:solidFill>
                  <a:srgbClr val="CC0000"/>
                </a:solidFill>
                <a:latin typeface="Cabin"/>
                <a:ea typeface="Cabin"/>
                <a:cs typeface="Cabin"/>
                <a:sym typeface="Cabin"/>
              </a:rPr>
              <a:t>client</a:t>
            </a:r>
            <a:r>
              <a:rPr b="0" i="1" lang="en-US" sz="2400" u="none" cap="none" strike="noStrike">
                <a:solidFill>
                  <a:srgbClr val="FF0000"/>
                </a:solidFill>
                <a:latin typeface="Cabin"/>
                <a:ea typeface="Cabin"/>
                <a:cs typeface="Cabin"/>
                <a:sym typeface="Cabin"/>
              </a:rPr>
              <a:t>:</a:t>
            </a:r>
            <a:r>
              <a:rPr b="0" i="0" lang="en-US" sz="2400" u="none" cap="none" strike="noStrike">
                <a:solidFill>
                  <a:schemeClr val="dk1"/>
                </a:solidFill>
                <a:latin typeface="Cabin"/>
                <a:ea typeface="Cabin"/>
                <a:cs typeface="Cabin"/>
                <a:sym typeface="Cabin"/>
              </a:rPr>
              <a:t> browser that requests, receives, (using HTTP protocol) and “displays” Web objects </a:t>
            </a:r>
            <a:endParaRPr/>
          </a:p>
          <a:p>
            <a:pPr indent="-285750" lvl="1" marL="742950" marR="0" rtl="0" algn="l">
              <a:lnSpc>
                <a:spcPct val="75000"/>
              </a:lnSpc>
              <a:spcBef>
                <a:spcPts val="480"/>
              </a:spcBef>
              <a:spcAft>
                <a:spcPts val="0"/>
              </a:spcAft>
              <a:buClr>
                <a:srgbClr val="CC0000"/>
              </a:buClr>
              <a:buSzPts val="2400"/>
              <a:buFont typeface="Arial"/>
              <a:buChar char="–"/>
            </a:pPr>
            <a:r>
              <a:rPr b="0" i="1" lang="en-US" sz="2400" u="none" cap="none" strike="noStrike">
                <a:solidFill>
                  <a:srgbClr val="CC0000"/>
                </a:solidFill>
                <a:latin typeface="Cabin"/>
                <a:ea typeface="Cabin"/>
                <a:cs typeface="Cabin"/>
                <a:sym typeface="Cabin"/>
              </a:rPr>
              <a:t>server:</a:t>
            </a:r>
            <a:r>
              <a:rPr b="0" i="0" lang="en-US" sz="2400" u="none" cap="none" strike="noStrike">
                <a:solidFill>
                  <a:schemeClr val="dk1"/>
                </a:solidFill>
                <a:latin typeface="Cabin"/>
                <a:ea typeface="Cabin"/>
                <a:cs typeface="Cabin"/>
                <a:sym typeface="Cabin"/>
              </a:rPr>
              <a:t> Web server sends (using HTTP protocol) objects in response to requests</a:t>
            </a:r>
            <a:endParaRPr/>
          </a:p>
          <a:p>
            <a:pPr indent="-342900" lvl="0" marL="342900" marR="0" rtl="0" algn="l">
              <a:lnSpc>
                <a:spcPct val="75000"/>
              </a:lnSpc>
              <a:spcBef>
                <a:spcPts val="480"/>
              </a:spcBef>
              <a:spcAft>
                <a:spcPts val="0"/>
              </a:spcAft>
              <a:buClr>
                <a:schemeClr val="dk1"/>
              </a:buClr>
              <a:buFont typeface="Noto Sans Symbols"/>
              <a:buNone/>
            </a:pPr>
            <a:r>
              <a:t/>
            </a:r>
            <a:endParaRPr b="0" i="0" sz="2400" u="none" cap="none" strike="noStrike">
              <a:solidFill>
                <a:schemeClr val="dk1"/>
              </a:solidFill>
              <a:latin typeface="Cabin"/>
              <a:ea typeface="Cabin"/>
              <a:cs typeface="Cabin"/>
              <a:sym typeface="Cabin"/>
            </a:endParaRPr>
          </a:p>
        </p:txBody>
      </p:sp>
      <p:sp>
        <p:nvSpPr>
          <p:cNvPr id="1146" name="Google Shape;1146;p33"/>
          <p:cNvSpPr txBox="1"/>
          <p:nvPr/>
        </p:nvSpPr>
        <p:spPr>
          <a:xfrm>
            <a:off x="4565650" y="2455863"/>
            <a:ext cx="1584325"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PC running</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Firefox browser</a:t>
            </a:r>
            <a:endParaRPr/>
          </a:p>
        </p:txBody>
      </p:sp>
      <p:sp>
        <p:nvSpPr>
          <p:cNvPr id="1147" name="Google Shape;1147;p33"/>
          <p:cNvSpPr txBox="1"/>
          <p:nvPr/>
        </p:nvSpPr>
        <p:spPr>
          <a:xfrm>
            <a:off x="7508875" y="3836987"/>
            <a:ext cx="1346199" cy="10699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server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running</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Apache Web</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server</a:t>
            </a:r>
            <a:endParaRPr/>
          </a:p>
        </p:txBody>
      </p:sp>
      <p:sp>
        <p:nvSpPr>
          <p:cNvPr id="1148" name="Google Shape;1148;p33"/>
          <p:cNvSpPr txBox="1"/>
          <p:nvPr/>
        </p:nvSpPr>
        <p:spPr>
          <a:xfrm>
            <a:off x="4819650" y="5218112"/>
            <a:ext cx="1525587" cy="5810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iphone running</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Safari browser</a:t>
            </a:r>
            <a:endParaRPr/>
          </a:p>
        </p:txBody>
      </p:sp>
      <p:grpSp>
        <p:nvGrpSpPr>
          <p:cNvPr id="1149" name="Google Shape;1149;p33"/>
          <p:cNvGrpSpPr/>
          <p:nvPr/>
        </p:nvGrpSpPr>
        <p:grpSpPr>
          <a:xfrm>
            <a:off x="5778500" y="2018052"/>
            <a:ext cx="2101850" cy="1066460"/>
            <a:chOff x="3640" y="1270"/>
            <a:chExt cx="1324" cy="671"/>
          </a:xfrm>
        </p:grpSpPr>
        <p:cxnSp>
          <p:nvCxnSpPr>
            <p:cNvPr id="1150" name="Google Shape;1150;p33"/>
            <p:cNvCxnSpPr/>
            <p:nvPr/>
          </p:nvCxnSpPr>
          <p:spPr>
            <a:xfrm>
              <a:off x="3640" y="1346"/>
              <a:ext cx="1324" cy="595"/>
            </a:xfrm>
            <a:prstGeom prst="straightConnector1">
              <a:avLst/>
            </a:prstGeom>
            <a:noFill/>
            <a:ln cap="flat" cmpd="sng" w="28575">
              <a:solidFill>
                <a:srgbClr val="CC0000"/>
              </a:solidFill>
              <a:prstDash val="solid"/>
              <a:round/>
              <a:headEnd len="sm" w="sm" type="none"/>
              <a:tailEnd len="lg" w="lg" type="triangle"/>
            </a:ln>
          </p:spPr>
        </p:cxnSp>
        <p:sp>
          <p:nvSpPr>
            <p:cNvPr id="1151" name="Google Shape;1151;p33"/>
            <p:cNvSpPr txBox="1"/>
            <p:nvPr/>
          </p:nvSpPr>
          <p:spPr>
            <a:xfrm rot="1422049">
              <a:off x="3858" y="1444"/>
              <a:ext cx="911" cy="2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Arial"/>
                <a:buNone/>
              </a:pPr>
              <a:r>
                <a:rPr b="0" i="0" lang="en-US" sz="1600" u="none" cap="none" strike="noStrike">
                  <a:solidFill>
                    <a:srgbClr val="CC0000"/>
                  </a:solidFill>
                  <a:latin typeface="Arial"/>
                  <a:ea typeface="Arial"/>
                  <a:cs typeface="Arial"/>
                  <a:sym typeface="Arial"/>
                </a:rPr>
                <a:t>HTTP request</a:t>
              </a:r>
              <a:endParaRPr/>
            </a:p>
          </p:txBody>
        </p:sp>
      </p:grpSp>
      <p:grpSp>
        <p:nvGrpSpPr>
          <p:cNvPr id="1152" name="Google Shape;1152;p33"/>
          <p:cNvGrpSpPr/>
          <p:nvPr/>
        </p:nvGrpSpPr>
        <p:grpSpPr>
          <a:xfrm>
            <a:off x="5889625" y="2344738"/>
            <a:ext cx="1971675" cy="1141283"/>
            <a:chOff x="4141" y="394"/>
            <a:chExt cx="1242" cy="717"/>
          </a:xfrm>
        </p:grpSpPr>
        <p:cxnSp>
          <p:nvCxnSpPr>
            <p:cNvPr id="1153" name="Google Shape;1153;p33"/>
            <p:cNvCxnSpPr/>
            <p:nvPr/>
          </p:nvCxnSpPr>
          <p:spPr>
            <a:xfrm rot="10800000">
              <a:off x="4141" y="394"/>
              <a:ext cx="1242" cy="570"/>
            </a:xfrm>
            <a:prstGeom prst="straightConnector1">
              <a:avLst/>
            </a:prstGeom>
            <a:noFill/>
            <a:ln cap="flat" cmpd="sng" w="28575">
              <a:solidFill>
                <a:srgbClr val="CC0000"/>
              </a:solidFill>
              <a:prstDash val="solid"/>
              <a:round/>
              <a:headEnd len="sm" w="sm" type="none"/>
              <a:tailEnd len="lg" w="lg" type="triangle"/>
            </a:ln>
          </p:spPr>
        </p:cxnSp>
        <p:sp>
          <p:nvSpPr>
            <p:cNvPr id="1154" name="Google Shape;1154;p33"/>
            <p:cNvSpPr txBox="1"/>
            <p:nvPr/>
          </p:nvSpPr>
          <p:spPr>
            <a:xfrm rot="1411598">
              <a:off x="4303" y="706"/>
              <a:ext cx="1011"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Arial"/>
                <a:buNone/>
              </a:pPr>
              <a:r>
                <a:rPr b="0" i="0" lang="en-US" sz="1600" u="none" cap="none" strike="noStrike">
                  <a:solidFill>
                    <a:srgbClr val="CC0000"/>
                  </a:solidFill>
                  <a:latin typeface="Arial"/>
                  <a:ea typeface="Arial"/>
                  <a:cs typeface="Arial"/>
                  <a:sym typeface="Arial"/>
                </a:rPr>
                <a:t>HTTP response</a:t>
              </a:r>
              <a:endParaRPr/>
            </a:p>
          </p:txBody>
        </p:sp>
      </p:grpSp>
      <p:pic>
        <p:nvPicPr>
          <p:cNvPr descr="underline_base" id="1155" name="Google Shape;1155;p33"/>
          <p:cNvPicPr preferRelativeResize="0"/>
          <p:nvPr/>
        </p:nvPicPr>
        <p:blipFill rotWithShape="1">
          <a:blip r:embed="rId3">
            <a:alphaModFix/>
          </a:blip>
          <a:srcRect b="0" l="0" r="0" t="0"/>
          <a:stretch/>
        </p:blipFill>
        <p:spPr>
          <a:xfrm>
            <a:off x="2515392" y="1072490"/>
            <a:ext cx="3656012" cy="173037"/>
          </a:xfrm>
          <a:prstGeom prst="rect">
            <a:avLst/>
          </a:prstGeom>
          <a:noFill/>
          <a:ln>
            <a:noFill/>
          </a:ln>
        </p:spPr>
      </p:pic>
      <p:grpSp>
        <p:nvGrpSpPr>
          <p:cNvPr id="1156" name="Google Shape;1156;p33"/>
          <p:cNvGrpSpPr/>
          <p:nvPr/>
        </p:nvGrpSpPr>
        <p:grpSpPr>
          <a:xfrm rot="-3183056">
            <a:off x="5707882" y="3535252"/>
            <a:ext cx="2101848" cy="1066460"/>
            <a:chOff x="3640" y="1270"/>
            <a:chExt cx="1324" cy="671"/>
          </a:xfrm>
        </p:grpSpPr>
        <p:cxnSp>
          <p:nvCxnSpPr>
            <p:cNvPr id="1157" name="Google Shape;1157;p33"/>
            <p:cNvCxnSpPr/>
            <p:nvPr/>
          </p:nvCxnSpPr>
          <p:spPr>
            <a:xfrm>
              <a:off x="3640" y="1346"/>
              <a:ext cx="1324" cy="595"/>
            </a:xfrm>
            <a:prstGeom prst="straightConnector1">
              <a:avLst/>
            </a:prstGeom>
            <a:noFill/>
            <a:ln cap="flat" cmpd="sng" w="28575">
              <a:solidFill>
                <a:srgbClr val="CC0000"/>
              </a:solidFill>
              <a:prstDash val="solid"/>
              <a:round/>
              <a:headEnd len="sm" w="sm" type="none"/>
              <a:tailEnd len="lg" w="lg" type="triangle"/>
            </a:ln>
          </p:spPr>
        </p:cxnSp>
        <p:sp>
          <p:nvSpPr>
            <p:cNvPr id="1158" name="Google Shape;1158;p33"/>
            <p:cNvSpPr txBox="1"/>
            <p:nvPr/>
          </p:nvSpPr>
          <p:spPr>
            <a:xfrm rot="1422049">
              <a:off x="3858" y="1444"/>
              <a:ext cx="911" cy="2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Arial"/>
                <a:buNone/>
              </a:pPr>
              <a:r>
                <a:rPr b="0" i="0" lang="en-US" sz="1600" u="none" cap="none" strike="noStrike">
                  <a:solidFill>
                    <a:srgbClr val="CC0000"/>
                  </a:solidFill>
                  <a:latin typeface="Arial"/>
                  <a:ea typeface="Arial"/>
                  <a:cs typeface="Arial"/>
                  <a:sym typeface="Arial"/>
                </a:rPr>
                <a:t>HTTP request</a:t>
              </a:r>
              <a:endParaRPr/>
            </a:p>
          </p:txBody>
        </p:sp>
      </p:grpSp>
      <p:grpSp>
        <p:nvGrpSpPr>
          <p:cNvPr id="1159" name="Google Shape;1159;p33"/>
          <p:cNvGrpSpPr/>
          <p:nvPr/>
        </p:nvGrpSpPr>
        <p:grpSpPr>
          <a:xfrm rot="-3264937">
            <a:off x="5896856" y="3820902"/>
            <a:ext cx="1971675" cy="1141283"/>
            <a:chOff x="4141" y="394"/>
            <a:chExt cx="1242" cy="717"/>
          </a:xfrm>
        </p:grpSpPr>
        <p:cxnSp>
          <p:nvCxnSpPr>
            <p:cNvPr id="1160" name="Google Shape;1160;p33"/>
            <p:cNvCxnSpPr/>
            <p:nvPr/>
          </p:nvCxnSpPr>
          <p:spPr>
            <a:xfrm rot="10800000">
              <a:off x="4141" y="394"/>
              <a:ext cx="1242" cy="570"/>
            </a:xfrm>
            <a:prstGeom prst="straightConnector1">
              <a:avLst/>
            </a:prstGeom>
            <a:noFill/>
            <a:ln cap="flat" cmpd="sng" w="28575">
              <a:solidFill>
                <a:srgbClr val="CC0000"/>
              </a:solidFill>
              <a:prstDash val="solid"/>
              <a:round/>
              <a:headEnd len="sm" w="sm" type="none"/>
              <a:tailEnd len="lg" w="lg" type="triangle"/>
            </a:ln>
          </p:spPr>
        </p:cxnSp>
        <p:sp>
          <p:nvSpPr>
            <p:cNvPr id="1161" name="Google Shape;1161;p33"/>
            <p:cNvSpPr txBox="1"/>
            <p:nvPr/>
          </p:nvSpPr>
          <p:spPr>
            <a:xfrm rot="1411598">
              <a:off x="4303" y="706"/>
              <a:ext cx="1011"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Arial"/>
                <a:buNone/>
              </a:pPr>
              <a:r>
                <a:rPr b="0" i="0" lang="en-US" sz="1600" u="none" cap="none" strike="noStrike">
                  <a:solidFill>
                    <a:srgbClr val="CC0000"/>
                  </a:solidFill>
                  <a:latin typeface="Arial"/>
                  <a:ea typeface="Arial"/>
                  <a:cs typeface="Arial"/>
                  <a:sym typeface="Arial"/>
                </a:rPr>
                <a:t>HTTP response</a:t>
              </a:r>
              <a:endParaRPr/>
            </a:p>
          </p:txBody>
        </p:sp>
      </p:grpSp>
      <p:pic>
        <p:nvPicPr>
          <p:cNvPr descr="iphone_stylized_small" id="1162" name="Google Shape;1162;p33"/>
          <p:cNvPicPr preferRelativeResize="0"/>
          <p:nvPr/>
        </p:nvPicPr>
        <p:blipFill rotWithShape="1">
          <a:blip r:embed="rId4">
            <a:alphaModFix/>
          </a:blip>
          <a:srcRect b="0" l="0" r="0" t="0"/>
          <a:stretch/>
        </p:blipFill>
        <p:spPr>
          <a:xfrm>
            <a:off x="5292725" y="4286250"/>
            <a:ext cx="382588" cy="917575"/>
          </a:xfrm>
          <a:prstGeom prst="rect">
            <a:avLst/>
          </a:prstGeom>
          <a:noFill/>
          <a:ln>
            <a:noFill/>
          </a:ln>
        </p:spPr>
      </p:pic>
      <p:grpSp>
        <p:nvGrpSpPr>
          <p:cNvPr id="1163" name="Google Shape;1163;p33"/>
          <p:cNvGrpSpPr/>
          <p:nvPr/>
        </p:nvGrpSpPr>
        <p:grpSpPr>
          <a:xfrm>
            <a:off x="4757737" y="1468437"/>
            <a:ext cx="1066799" cy="1079500"/>
            <a:chOff x="-42" y="1472"/>
            <a:chExt cx="979" cy="1105"/>
          </a:xfrm>
        </p:grpSpPr>
        <p:pic>
          <p:nvPicPr>
            <p:cNvPr descr="desktop_computer_stylized_medium" id="1164" name="Google Shape;1164;p33"/>
            <p:cNvPicPr preferRelativeResize="0"/>
            <p:nvPr/>
          </p:nvPicPr>
          <p:blipFill rotWithShape="1">
            <a:blip r:embed="rId5">
              <a:alphaModFix/>
            </a:blip>
            <a:srcRect b="0" l="0" r="0" t="0"/>
            <a:stretch/>
          </p:blipFill>
          <p:spPr>
            <a:xfrm flipH="1">
              <a:off x="-42" y="1472"/>
              <a:ext cx="979" cy="1105"/>
            </a:xfrm>
            <a:prstGeom prst="rect">
              <a:avLst/>
            </a:prstGeom>
            <a:noFill/>
            <a:ln>
              <a:noFill/>
            </a:ln>
          </p:spPr>
        </p:pic>
        <p:sp>
          <p:nvSpPr>
            <p:cNvPr id="1165" name="Google Shape;1165;p33"/>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66" name="Google Shape;1166;p33"/>
          <p:cNvGrpSpPr/>
          <p:nvPr/>
        </p:nvGrpSpPr>
        <p:grpSpPr>
          <a:xfrm>
            <a:off x="7878763" y="2633663"/>
            <a:ext cx="695324" cy="1282165"/>
            <a:chOff x="4140" y="428"/>
            <a:chExt cx="1424" cy="2395"/>
          </a:xfrm>
        </p:grpSpPr>
        <p:sp>
          <p:nvSpPr>
            <p:cNvPr id="1167" name="Google Shape;1167;p33"/>
            <p:cNvSpPr/>
            <p:nvPr/>
          </p:nvSpPr>
          <p:spPr>
            <a:xfrm>
              <a:off x="5268" y="432"/>
              <a:ext cx="283" cy="2285"/>
            </a:xfrm>
            <a:custGeom>
              <a:rect b="b" l="l" r="r" t="t"/>
              <a:pathLst>
                <a:path extrusionOk="0" h="120000" w="120000">
                  <a:moveTo>
                    <a:pt x="21355" y="0"/>
                  </a:moveTo>
                  <a:lnTo>
                    <a:pt x="119999" y="14835"/>
                  </a:lnTo>
                  <a:lnTo>
                    <a:pt x="117288" y="114835"/>
                  </a:lnTo>
                  <a:lnTo>
                    <a:pt x="0" y="120000"/>
                  </a:lnTo>
                  <a:lnTo>
                    <a:pt x="21355"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68" name="Google Shape;1168;p33"/>
            <p:cNvSpPr/>
            <p:nvPr/>
          </p:nvSpPr>
          <p:spPr>
            <a:xfrm>
              <a:off x="4204" y="428"/>
              <a:ext cx="1048" cy="228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69" name="Google Shape;1169;p33"/>
            <p:cNvSpPr/>
            <p:nvPr/>
          </p:nvSpPr>
          <p:spPr>
            <a:xfrm>
              <a:off x="5320" y="569"/>
              <a:ext cx="169" cy="2115"/>
            </a:xfrm>
            <a:custGeom>
              <a:rect b="b" l="l" r="r" t="t"/>
              <a:pathLst>
                <a:path extrusionOk="0" h="120000" w="120000">
                  <a:moveTo>
                    <a:pt x="3981" y="0"/>
                  </a:moveTo>
                  <a:cubicBezTo>
                    <a:pt x="3981" y="0"/>
                    <a:pt x="32417" y="1324"/>
                    <a:pt x="120000" y="10311"/>
                  </a:cubicBezTo>
                  <a:cubicBezTo>
                    <a:pt x="0" y="58131"/>
                    <a:pt x="23317" y="120000"/>
                    <a:pt x="3981" y="118297"/>
                  </a:cubicBezTo>
                  <a:lnTo>
                    <a:pt x="3981"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70" name="Google Shape;1170;p33"/>
            <p:cNvSpPr/>
            <p:nvPr/>
          </p:nvSpPr>
          <p:spPr>
            <a:xfrm>
              <a:off x="5284" y="1638"/>
              <a:ext cx="263" cy="187"/>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71" name="Google Shape;1171;p33"/>
            <p:cNvSpPr/>
            <p:nvPr/>
          </p:nvSpPr>
          <p:spPr>
            <a:xfrm>
              <a:off x="4211" y="692"/>
              <a:ext cx="595"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172" name="Google Shape;1172;p33"/>
            <p:cNvGrpSpPr/>
            <p:nvPr/>
          </p:nvGrpSpPr>
          <p:grpSpPr>
            <a:xfrm>
              <a:off x="4748" y="669"/>
              <a:ext cx="582" cy="139"/>
              <a:chOff x="613" y="2569"/>
              <a:chExt cx="727" cy="134"/>
            </a:xfrm>
          </p:grpSpPr>
          <p:sp>
            <p:nvSpPr>
              <p:cNvPr id="1173" name="Google Shape;1173;p33"/>
              <p:cNvSpPr/>
              <p:nvPr/>
            </p:nvSpPr>
            <p:spPr>
              <a:xfrm>
                <a:off x="613" y="2569"/>
                <a:ext cx="727"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74" name="Google Shape;1174;p33"/>
              <p:cNvSpPr/>
              <p:nvPr/>
            </p:nvSpPr>
            <p:spPr>
              <a:xfrm>
                <a:off x="628" y="2586"/>
                <a:ext cx="694" cy="9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75" name="Google Shape;1175;p33"/>
            <p:cNvSpPr/>
            <p:nvPr/>
          </p:nvSpPr>
          <p:spPr>
            <a:xfrm>
              <a:off x="4225" y="1018"/>
              <a:ext cx="595"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176" name="Google Shape;1176;p33"/>
            <p:cNvGrpSpPr/>
            <p:nvPr/>
          </p:nvGrpSpPr>
          <p:grpSpPr>
            <a:xfrm>
              <a:off x="4748" y="994"/>
              <a:ext cx="579" cy="133"/>
              <a:chOff x="615" y="2569"/>
              <a:chExt cx="723" cy="138"/>
            </a:xfrm>
          </p:grpSpPr>
          <p:sp>
            <p:nvSpPr>
              <p:cNvPr id="1177" name="Google Shape;1177;p33"/>
              <p:cNvSpPr/>
              <p:nvPr/>
            </p:nvSpPr>
            <p:spPr>
              <a:xfrm>
                <a:off x="615" y="2569"/>
                <a:ext cx="723"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78" name="Google Shape;1178;p33"/>
              <p:cNvSpPr/>
              <p:nvPr/>
            </p:nvSpPr>
            <p:spPr>
              <a:xfrm>
                <a:off x="632" y="2587"/>
                <a:ext cx="690" cy="10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79" name="Google Shape;1179;p33"/>
            <p:cNvSpPr/>
            <p:nvPr/>
          </p:nvSpPr>
          <p:spPr>
            <a:xfrm>
              <a:off x="4218" y="1356"/>
              <a:ext cx="595"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0" name="Google Shape;1180;p33"/>
            <p:cNvSpPr/>
            <p:nvPr/>
          </p:nvSpPr>
          <p:spPr>
            <a:xfrm>
              <a:off x="4227" y="1654"/>
              <a:ext cx="595"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181" name="Google Shape;1181;p33"/>
            <p:cNvGrpSpPr/>
            <p:nvPr/>
          </p:nvGrpSpPr>
          <p:grpSpPr>
            <a:xfrm>
              <a:off x="4734" y="1626"/>
              <a:ext cx="582" cy="150"/>
              <a:chOff x="613" y="2568"/>
              <a:chExt cx="725" cy="139"/>
            </a:xfrm>
          </p:grpSpPr>
          <p:sp>
            <p:nvSpPr>
              <p:cNvPr id="1182" name="Google Shape;1182;p33"/>
              <p:cNvSpPr/>
              <p:nvPr/>
            </p:nvSpPr>
            <p:spPr>
              <a:xfrm>
                <a:off x="613" y="2568"/>
                <a:ext cx="725"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3" name="Google Shape;1183;p33"/>
              <p:cNvSpPr/>
              <p:nvPr/>
            </p:nvSpPr>
            <p:spPr>
              <a:xfrm>
                <a:off x="630" y="2584"/>
                <a:ext cx="692"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84" name="Google Shape;1184;p33"/>
            <p:cNvSpPr/>
            <p:nvPr/>
          </p:nvSpPr>
          <p:spPr>
            <a:xfrm>
              <a:off x="5288" y="1352"/>
              <a:ext cx="263" cy="186"/>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185" name="Google Shape;1185;p33"/>
            <p:cNvGrpSpPr/>
            <p:nvPr/>
          </p:nvGrpSpPr>
          <p:grpSpPr>
            <a:xfrm>
              <a:off x="4739" y="1327"/>
              <a:ext cx="582" cy="139"/>
              <a:chOff x="613" y="2568"/>
              <a:chExt cx="725" cy="139"/>
            </a:xfrm>
          </p:grpSpPr>
          <p:sp>
            <p:nvSpPr>
              <p:cNvPr id="1186" name="Google Shape;1186;p33"/>
              <p:cNvSpPr/>
              <p:nvPr/>
            </p:nvSpPr>
            <p:spPr>
              <a:xfrm>
                <a:off x="613" y="2568"/>
                <a:ext cx="725"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7" name="Google Shape;1187;p33"/>
              <p:cNvSpPr/>
              <p:nvPr/>
            </p:nvSpPr>
            <p:spPr>
              <a:xfrm>
                <a:off x="630" y="2581"/>
                <a:ext cx="692"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88" name="Google Shape;1188;p33"/>
            <p:cNvSpPr/>
            <p:nvPr/>
          </p:nvSpPr>
          <p:spPr>
            <a:xfrm>
              <a:off x="5249" y="432"/>
              <a:ext cx="68"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89" name="Google Shape;1189;p33"/>
            <p:cNvSpPr/>
            <p:nvPr/>
          </p:nvSpPr>
          <p:spPr>
            <a:xfrm>
              <a:off x="5311" y="1006"/>
              <a:ext cx="235" cy="213"/>
            </a:xfrm>
            <a:custGeom>
              <a:rect b="b" l="l" r="r" t="t"/>
              <a:pathLst>
                <a:path extrusionOk="0" h="120000" w="120000">
                  <a:moveTo>
                    <a:pt x="1621" y="0"/>
                  </a:moveTo>
                  <a:cubicBezTo>
                    <a:pt x="22297" y="4687"/>
                    <a:pt x="58378" y="31875"/>
                    <a:pt x="118378" y="67500"/>
                  </a:cubicBezTo>
                  <a:cubicBezTo>
                    <a:pt x="117567" y="83437"/>
                    <a:pt x="120000" y="88125"/>
                    <a:pt x="120000" y="120000"/>
                  </a:cubicBezTo>
                  <a:cubicBezTo>
                    <a:pt x="120000" y="120000"/>
                    <a:pt x="64864" y="82500"/>
                    <a:pt x="0" y="46875"/>
                  </a:cubicBezTo>
                  <a:cubicBezTo>
                    <a:pt x="0" y="22500"/>
                    <a:pt x="1621" y="7968"/>
                    <a:pt x="1621"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0" name="Google Shape;1190;p33"/>
            <p:cNvSpPr/>
            <p:nvPr/>
          </p:nvSpPr>
          <p:spPr>
            <a:xfrm>
              <a:off x="5315" y="680"/>
              <a:ext cx="242" cy="238"/>
            </a:xfrm>
            <a:custGeom>
              <a:rect b="b" l="l" r="r" t="t"/>
              <a:pathLst>
                <a:path extrusionOk="0" h="120000" w="120000">
                  <a:moveTo>
                    <a:pt x="0" y="0"/>
                  </a:moveTo>
                  <a:cubicBezTo>
                    <a:pt x="20131" y="4166"/>
                    <a:pt x="58421" y="31666"/>
                    <a:pt x="120000" y="68333"/>
                  </a:cubicBezTo>
                  <a:cubicBezTo>
                    <a:pt x="119210" y="82500"/>
                    <a:pt x="112105" y="91666"/>
                    <a:pt x="112105" y="120000"/>
                  </a:cubicBezTo>
                  <a:cubicBezTo>
                    <a:pt x="112105" y="120000"/>
                    <a:pt x="64342" y="74583"/>
                    <a:pt x="3157" y="51666"/>
                  </a:cubicBezTo>
                  <a:cubicBezTo>
                    <a:pt x="3157" y="30000"/>
                    <a:pt x="0" y="7083"/>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1" name="Google Shape;1191;p33"/>
            <p:cNvSpPr/>
            <p:nvPr/>
          </p:nvSpPr>
          <p:spPr>
            <a:xfrm>
              <a:off x="5515" y="2611"/>
              <a:ext cx="49" cy="9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2" name="Google Shape;1192;p33"/>
            <p:cNvSpPr/>
            <p:nvPr/>
          </p:nvSpPr>
          <p:spPr>
            <a:xfrm>
              <a:off x="5302" y="2612"/>
              <a:ext cx="243" cy="200"/>
            </a:xfrm>
            <a:custGeom>
              <a:rect b="b" l="l" r="r" t="t"/>
              <a:pathLst>
                <a:path extrusionOk="0" h="120000" w="120000">
                  <a:moveTo>
                    <a:pt x="0" y="53000"/>
                  </a:moveTo>
                  <a:lnTo>
                    <a:pt x="784" y="120000"/>
                  </a:lnTo>
                  <a:lnTo>
                    <a:pt x="120000" y="55000"/>
                  </a:lnTo>
                  <a:lnTo>
                    <a:pt x="117647" y="0"/>
                  </a:lnTo>
                  <a:lnTo>
                    <a:pt x="0" y="5300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3" name="Google Shape;1193;p33"/>
            <p:cNvSpPr/>
            <p:nvPr/>
          </p:nvSpPr>
          <p:spPr>
            <a:xfrm>
              <a:off x="4140" y="2677"/>
              <a:ext cx="1201" cy="146"/>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4" name="Google Shape;1194;p33"/>
            <p:cNvSpPr/>
            <p:nvPr/>
          </p:nvSpPr>
          <p:spPr>
            <a:xfrm>
              <a:off x="4204" y="2712"/>
              <a:ext cx="1068" cy="78"/>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5" name="Google Shape;1195;p33"/>
            <p:cNvSpPr/>
            <p:nvPr/>
          </p:nvSpPr>
          <p:spPr>
            <a:xfrm>
              <a:off x="4309" y="2381"/>
              <a:ext cx="154"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6" name="Google Shape;1196;p33"/>
            <p:cNvSpPr/>
            <p:nvPr/>
          </p:nvSpPr>
          <p:spPr>
            <a:xfrm>
              <a:off x="4484" y="2381"/>
              <a:ext cx="163"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0000"/>
                </a:solidFill>
                <a:latin typeface="Calibri"/>
                <a:ea typeface="Calibri"/>
                <a:cs typeface="Calibri"/>
                <a:sym typeface="Calibri"/>
              </a:endParaRPr>
            </a:p>
          </p:txBody>
        </p:sp>
        <p:sp>
          <p:nvSpPr>
            <p:cNvPr id="1197" name="Google Shape;1197;p33"/>
            <p:cNvSpPr/>
            <p:nvPr/>
          </p:nvSpPr>
          <p:spPr>
            <a:xfrm>
              <a:off x="4661" y="2379"/>
              <a:ext cx="157"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98" name="Google Shape;1198;p33"/>
            <p:cNvSpPr/>
            <p:nvPr/>
          </p:nvSpPr>
          <p:spPr>
            <a:xfrm>
              <a:off x="5061" y="1835"/>
              <a:ext cx="88" cy="762"/>
            </a:xfrm>
            <a:prstGeom prst="rect">
              <a:avLst/>
            </a:prstGeom>
            <a:solidFill>
              <a:srgbClr val="29292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9"/>
                                        </p:tgtEl>
                                        <p:attrNameLst>
                                          <p:attrName>style.visibility</p:attrName>
                                        </p:attrNameLst>
                                      </p:cBhvr>
                                      <p:to>
                                        <p:strVal val="visible"/>
                                      </p:to>
                                    </p:set>
                                    <p:animEffect filter="fade" transition="in">
                                      <p:cBhvr>
                                        <p:cTn dur="500"/>
                                        <p:tgtEl>
                                          <p:spTgt spid="114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52"/>
                                        </p:tgtEl>
                                        <p:attrNameLst>
                                          <p:attrName>style.visibility</p:attrName>
                                        </p:attrNameLst>
                                      </p:cBhvr>
                                      <p:to>
                                        <p:strVal val="visible"/>
                                      </p:to>
                                    </p:set>
                                    <p:animEffect filter="fade" transition="in">
                                      <p:cBhvr>
                                        <p:cTn dur="500"/>
                                        <p:tgtEl>
                                          <p:spTgt spid="1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6"/>
                                        </p:tgtEl>
                                        <p:attrNameLst>
                                          <p:attrName>style.visibility</p:attrName>
                                        </p:attrNameLst>
                                      </p:cBhvr>
                                      <p:to>
                                        <p:strVal val="visible"/>
                                      </p:to>
                                    </p:set>
                                    <p:animEffect filter="fade" transition="in">
                                      <p:cBhvr>
                                        <p:cTn dur="500"/>
                                        <p:tgtEl>
                                          <p:spTgt spid="11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59"/>
                                        </p:tgtEl>
                                        <p:attrNameLst>
                                          <p:attrName>style.visibility</p:attrName>
                                        </p:attrNameLst>
                                      </p:cBhvr>
                                      <p:to>
                                        <p:strVal val="visible"/>
                                      </p:to>
                                    </p:set>
                                    <p:animEffect filter="fade" transition="in">
                                      <p:cBhvr>
                                        <p:cTn dur="500"/>
                                        <p:tgtEl>
                                          <p:spTgt spid="1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HTTP requests</a:t>
            </a:r>
            <a:endParaRPr/>
          </a:p>
        </p:txBody>
      </p:sp>
      <p:sp>
        <p:nvSpPr>
          <p:cNvPr id="1204" name="Google Shape;1204;p34"/>
          <p:cNvSpPr txBox="1"/>
          <p:nvPr>
            <p:ph idx="1" type="body"/>
          </p:nvPr>
        </p:nvSpPr>
        <p:spPr>
          <a:xfrm>
            <a:off x="439387" y="1600200"/>
            <a:ext cx="8247413"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Request … from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Html</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Jpg</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program</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program with parameters</a:t>
            </a:r>
            <a:endParaRPr/>
          </a:p>
          <a:p>
            <a:pPr indent="-342900" lvl="0" marL="342900" marR="0" rtl="0" algn="l">
              <a:lnSpc>
                <a:spcPct val="90000"/>
              </a:lnSpc>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are some every day examples of these that you use?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8" name="Shape 1208"/>
        <p:cNvGrpSpPr/>
        <p:nvPr/>
      </p:nvGrpSpPr>
      <p:grpSpPr>
        <a:xfrm>
          <a:off x="0" y="0"/>
          <a:ext cx="0" cy="0"/>
          <a:chOff x="0" y="0"/>
          <a:chExt cx="0" cy="0"/>
        </a:xfrm>
      </p:grpSpPr>
      <p:sp>
        <p:nvSpPr>
          <p:cNvPr id="1209" name="Google Shape;1209;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Intro to HTML: </a:t>
            </a:r>
            <a:r>
              <a:rPr b="0" i="0" lang="en-US" sz="4400" u="none" cap="none" strike="noStrike">
                <a:solidFill>
                  <a:srgbClr val="FF0000"/>
                </a:solidFill>
                <a:latin typeface="Calibri"/>
                <a:ea typeface="Calibri"/>
                <a:cs typeface="Calibri"/>
                <a:sym typeface="Calibri"/>
              </a:rPr>
              <a:t>Exercise</a:t>
            </a:r>
            <a:endParaRPr/>
          </a:p>
        </p:txBody>
      </p:sp>
      <p:sp>
        <p:nvSpPr>
          <p:cNvPr id="1210" name="Google Shape;121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Review HTML summary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Write simple static web pages, upload them to the server, and browse each other’s pages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Advanced Challenge: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Write program to read in an html file, find font color tags, modify them, and output similar html page with different color scheme.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4" name="Shape 1214"/>
        <p:cNvGrpSpPr/>
        <p:nvPr/>
      </p:nvGrpSpPr>
      <p:grpSpPr>
        <a:xfrm>
          <a:off x="0" y="0"/>
          <a:ext cx="0" cy="0"/>
          <a:chOff x="0" y="0"/>
          <a:chExt cx="0" cy="0"/>
        </a:xfrm>
      </p:grpSpPr>
      <p:sp>
        <p:nvSpPr>
          <p:cNvPr id="1215" name="Google Shape;1215;p36"/>
          <p:cNvSpPr txBox="1"/>
          <p:nvPr>
            <p:ph type="ctrTitle"/>
          </p:nvPr>
        </p:nvSpPr>
        <p:spPr>
          <a:xfrm>
            <a:off x="685800" y="813812"/>
            <a:ext cx="7772400" cy="14700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Writing an HTML Page</a:t>
            </a:r>
            <a:endParaRPr/>
          </a:p>
        </p:txBody>
      </p:sp>
      <p:sp>
        <p:nvSpPr>
          <p:cNvPr id="1216" name="Google Shape;1216;p36"/>
          <p:cNvSpPr txBox="1"/>
          <p:nvPr/>
        </p:nvSpPr>
        <p:spPr>
          <a:xfrm>
            <a:off x="495631" y="203781"/>
            <a:ext cx="78834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&lt;title&gt;</a:t>
            </a:r>
            <a:endParaRPr/>
          </a:p>
        </p:txBody>
      </p:sp>
      <p:sp>
        <p:nvSpPr>
          <p:cNvPr id="1217" name="Google Shape;1217;p36"/>
          <p:cNvSpPr txBox="1"/>
          <p:nvPr/>
        </p:nvSpPr>
        <p:spPr>
          <a:xfrm>
            <a:off x="495631" y="6177837"/>
            <a:ext cx="87750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&lt;/title&gt;</a:t>
            </a:r>
            <a:endParaRPr/>
          </a:p>
        </p:txBody>
      </p:sp>
      <p:pic>
        <p:nvPicPr>
          <p:cNvPr descr="Computer-Cat.jpg" id="1218" name="Google Shape;1218;p36"/>
          <p:cNvPicPr preferRelativeResize="0"/>
          <p:nvPr/>
        </p:nvPicPr>
        <p:blipFill rotWithShape="1">
          <a:blip r:embed="rId3">
            <a:alphaModFix/>
          </a:blip>
          <a:srcRect b="0" l="0" r="0" t="0"/>
          <a:stretch/>
        </p:blipFill>
        <p:spPr>
          <a:xfrm>
            <a:off x="1533357" y="2041281"/>
            <a:ext cx="5978544" cy="39841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2" name="Shape 1222"/>
        <p:cNvGrpSpPr/>
        <p:nvPr/>
      </p:nvGrpSpPr>
      <p:grpSpPr>
        <a:xfrm>
          <a:off x="0" y="0"/>
          <a:ext cx="0" cy="0"/>
          <a:chOff x="0" y="0"/>
          <a:chExt cx="0" cy="0"/>
        </a:xfrm>
      </p:grpSpPr>
      <p:sp>
        <p:nvSpPr>
          <p:cNvPr id="1223" name="Google Shape;1223;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Set Up</a:t>
            </a:r>
            <a:endParaRPr/>
          </a:p>
        </p:txBody>
      </p:sp>
      <p:sp>
        <p:nvSpPr>
          <p:cNvPr id="1224" name="Google Shape;1224;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Create a folder called</a:t>
            </a:r>
            <a:r>
              <a:rPr b="0" i="0" lang="en-US" sz="3200" u="none" cap="none" strike="noStrike">
                <a:solidFill>
                  <a:schemeClr val="dk1"/>
                </a:solidFill>
                <a:latin typeface="Calibri"/>
                <a:ea typeface="Calibri"/>
                <a:cs typeface="Calibri"/>
                <a:sym typeface="Calibri"/>
              </a:rPr>
              <a:t> </a:t>
            </a:r>
            <a:r>
              <a:rPr lang="en-US">
                <a:solidFill>
                  <a:srgbClr val="FF0000"/>
                </a:solidFill>
                <a:latin typeface="Consolas"/>
                <a:ea typeface="Consolas"/>
                <a:cs typeface="Consolas"/>
                <a:sym typeface="Consolas"/>
              </a:rPr>
              <a:t>mySite</a:t>
            </a:r>
            <a:endParaRPr/>
          </a:p>
          <a:p>
            <a:pPr indent="-342900" lvl="0" marL="342900" marR="0" rtl="0" algn="l">
              <a:lnSpc>
                <a:spcPct val="100000"/>
              </a:lnSpc>
              <a:spcBef>
                <a:spcPts val="640"/>
              </a:spcBef>
              <a:spcAft>
                <a:spcPts val="0"/>
              </a:spcAft>
              <a:buClr>
                <a:srgbClr val="000000"/>
              </a:buClr>
              <a:buSzPts val="3200"/>
              <a:buFont typeface="Arial"/>
              <a:buChar char="•"/>
            </a:pPr>
            <a:r>
              <a:rPr lang="en-US">
                <a:solidFill>
                  <a:srgbClr val="000000"/>
                </a:solidFill>
              </a:rPr>
              <a:t>Open through Activities</a:t>
            </a:r>
            <a:r>
              <a:rPr b="0" i="0" lang="en-US" sz="3200" u="none" cap="none" strike="noStrike">
                <a:solidFill>
                  <a:srgbClr val="000000"/>
                </a:solidFill>
                <a:latin typeface="Calibri"/>
                <a:ea typeface="Calibri"/>
                <a:cs typeface="Calibri"/>
                <a:sym typeface="Calibri"/>
              </a:rPr>
              <a:t> </a:t>
            </a:r>
            <a:r>
              <a:rPr lang="en-US">
                <a:solidFill>
                  <a:srgbClr val="FF0000"/>
                </a:solidFill>
                <a:latin typeface="Consolas"/>
                <a:ea typeface="Consolas"/>
                <a:cs typeface="Consolas"/>
                <a:sym typeface="Consolas"/>
              </a:rPr>
              <a:t>Sublime Text</a:t>
            </a:r>
            <a:endParaRPr/>
          </a:p>
          <a:p>
            <a:pPr indent="-342900" lvl="0" marL="342900" marR="0" rtl="0" algn="l">
              <a:lnSpc>
                <a:spcPct val="100000"/>
              </a:lnSpc>
              <a:spcBef>
                <a:spcPts val="64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Create </a:t>
            </a:r>
            <a:r>
              <a:rPr lang="en-US">
                <a:solidFill>
                  <a:srgbClr val="FF0000"/>
                </a:solidFill>
                <a:latin typeface="Consolas"/>
                <a:ea typeface="Consolas"/>
                <a:cs typeface="Consolas"/>
                <a:sym typeface="Consolas"/>
              </a:rPr>
              <a:t>index.html</a:t>
            </a:r>
            <a:endParaRPr/>
          </a:p>
          <a:p>
            <a:pPr indent="-342900" lvl="0" marL="342900" rtl="0" algn="l">
              <a:spcBef>
                <a:spcPts val="640"/>
              </a:spcBef>
              <a:spcAft>
                <a:spcPts val="0"/>
              </a:spcAft>
              <a:buClr>
                <a:srgbClr val="000000"/>
              </a:buClr>
              <a:buSzPts val="3200"/>
              <a:buFont typeface="Arial"/>
              <a:buChar char="•"/>
            </a:pPr>
            <a:r>
              <a:rPr lang="en-US"/>
              <a:t>Create </a:t>
            </a:r>
            <a:r>
              <a:rPr lang="en-US">
                <a:solidFill>
                  <a:srgbClr val="FF0000"/>
                </a:solidFill>
                <a:latin typeface="Consolas"/>
                <a:ea typeface="Consolas"/>
                <a:cs typeface="Consolas"/>
                <a:sym typeface="Consolas"/>
              </a:rPr>
              <a:t>style.css</a:t>
            </a:r>
            <a:endParaRPr/>
          </a:p>
          <a:p>
            <a:pPr indent="-342900" lvl="0" marL="342900" rtl="0" algn="l">
              <a:spcBef>
                <a:spcPts val="640"/>
              </a:spcBef>
              <a:spcAft>
                <a:spcPts val="0"/>
              </a:spcAft>
              <a:buClr>
                <a:schemeClr val="dk1"/>
              </a:buClr>
              <a:buSzPts val="3200"/>
              <a:buFont typeface="Arial"/>
              <a:buChar char="•"/>
            </a:pPr>
            <a:r>
              <a:rPr lang="en-US"/>
              <a:t>Create </a:t>
            </a:r>
            <a:r>
              <a:rPr lang="en-US">
                <a:solidFill>
                  <a:srgbClr val="FF0000"/>
                </a:solidFill>
                <a:latin typeface="Consolas"/>
                <a:ea typeface="Consolas"/>
                <a:cs typeface="Consolas"/>
                <a:sym typeface="Consolas"/>
              </a:rPr>
              <a:t>interactive.js</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8" name="Shape 1228"/>
        <p:cNvGrpSpPr/>
        <p:nvPr/>
      </p:nvGrpSpPr>
      <p:grpSpPr>
        <a:xfrm>
          <a:off x="0" y="0"/>
          <a:ext cx="0" cy="0"/>
          <a:chOff x="0" y="0"/>
          <a:chExt cx="0" cy="0"/>
        </a:xfrm>
      </p:grpSpPr>
      <p:sp>
        <p:nvSpPr>
          <p:cNvPr id="1229" name="Google Shape;1229;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Follow Along</a:t>
            </a:r>
            <a:endParaRPr/>
          </a:p>
        </p:txBody>
      </p:sp>
      <p:pic>
        <p:nvPicPr>
          <p:cNvPr descr="Screen Shot 2015-07-21 at 12.26.25 AM.png" id="1230" name="Google Shape;1230;p38"/>
          <p:cNvPicPr preferRelativeResize="0"/>
          <p:nvPr>
            <p:ph idx="1" type="body"/>
          </p:nvPr>
        </p:nvPicPr>
        <p:blipFill rotWithShape="1">
          <a:blip r:embed="rId3">
            <a:alphaModFix/>
          </a:blip>
          <a:srcRect b="0" l="4942" r="4942" t="0"/>
          <a:stretch/>
        </p:blipFill>
        <p:spPr>
          <a:xfrm>
            <a:off x="457200" y="1600200"/>
            <a:ext cx="8229600" cy="45259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237" name="Google Shape;1237;p39"/>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238" name="Google Shape;1238;p39"/>
          <p:cNvSpPr/>
          <p:nvPr/>
        </p:nvSpPr>
        <p:spPr>
          <a:xfrm>
            <a:off x="4781550" y="3400425"/>
            <a:ext cx="3838575" cy="2711449"/>
          </a:xfrm>
          <a:prstGeom prst="rect">
            <a:avLst/>
          </a:prstGeom>
          <a:solidFill>
            <a:srgbClr val="FFFFFF"/>
          </a:solidFill>
          <a:ln cap="flat" cmpd="sng" w="19050">
            <a:solidFill>
              <a:srgbClr val="CC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239" name="Google Shape;1239;p39"/>
          <p:cNvSpPr/>
          <p:nvPr/>
        </p:nvSpPr>
        <p:spPr>
          <a:xfrm>
            <a:off x="7667625" y="3238500"/>
            <a:ext cx="828675" cy="2952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240" name="Google Shape;1240;p39"/>
          <p:cNvSpPr txBox="1"/>
          <p:nvPr>
            <p:ph type="title"/>
          </p:nvPr>
        </p:nvSpPr>
        <p:spPr>
          <a:xfrm>
            <a:off x="423862" y="347662"/>
            <a:ext cx="7772400" cy="7953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HTTP overview (continued)</a:t>
            </a:r>
            <a:endParaRPr/>
          </a:p>
        </p:txBody>
      </p:sp>
      <p:sp>
        <p:nvSpPr>
          <p:cNvPr id="1241" name="Google Shape;1241;p39"/>
          <p:cNvSpPr txBox="1"/>
          <p:nvPr>
            <p:ph idx="1" type="body"/>
          </p:nvPr>
        </p:nvSpPr>
        <p:spPr>
          <a:xfrm>
            <a:off x="544512" y="1511300"/>
            <a:ext cx="3971923" cy="46481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1" lang="en-US" sz="2590" u="none" cap="none" strike="noStrike">
                <a:solidFill>
                  <a:srgbClr val="CC0000"/>
                </a:solidFill>
                <a:latin typeface="Cabin"/>
                <a:ea typeface="Cabin"/>
                <a:cs typeface="Cabin"/>
                <a:sym typeface="Cabin"/>
              </a:rPr>
              <a:t>uses TCP:</a:t>
            </a:r>
            <a:endParaRPr/>
          </a:p>
          <a:p>
            <a:pPr indent="-342900" lvl="0" marL="342900" marR="0" rtl="0" algn="l">
              <a:lnSpc>
                <a:spcPct val="10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client initiates TCP connection (creates socket) to server,  port 80</a:t>
            </a:r>
            <a:endParaRPr/>
          </a:p>
          <a:p>
            <a:pPr indent="-342900" lvl="0" marL="342900" marR="0" rtl="0" algn="l">
              <a:lnSpc>
                <a:spcPct val="10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server accepts TCP connection from client</a:t>
            </a:r>
            <a:endParaRPr/>
          </a:p>
          <a:p>
            <a:pPr indent="-342900" lvl="0" marL="342900" marR="0" rtl="0" algn="l">
              <a:lnSpc>
                <a:spcPct val="10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HTTP messages (application-layer protocol messages) exchanged between browser (HTTP client) and Web server (HTTP server)</a:t>
            </a:r>
            <a:endParaRPr/>
          </a:p>
          <a:p>
            <a:pPr indent="-342900" lvl="0" marL="342900" marR="0" rtl="0" algn="l">
              <a:lnSpc>
                <a:spcPct val="100000"/>
              </a:lnSpc>
              <a:spcBef>
                <a:spcPts val="444"/>
              </a:spcBef>
              <a:spcAft>
                <a:spcPts val="0"/>
              </a:spcAft>
              <a:buClr>
                <a:schemeClr val="dk1"/>
              </a:buClr>
              <a:buSzPts val="2261"/>
              <a:buFont typeface="Arial"/>
              <a:buChar char="•"/>
            </a:pPr>
            <a:r>
              <a:rPr b="0" i="0" lang="en-US" sz="2220" u="none" cap="none" strike="noStrike">
                <a:solidFill>
                  <a:schemeClr val="dk1"/>
                </a:solidFill>
                <a:latin typeface="Cabin"/>
                <a:ea typeface="Cabin"/>
                <a:cs typeface="Cabin"/>
                <a:sym typeface="Cabin"/>
              </a:rPr>
              <a:t>TCP connection closed</a:t>
            </a:r>
            <a:endParaRPr/>
          </a:p>
        </p:txBody>
      </p:sp>
      <p:sp>
        <p:nvSpPr>
          <p:cNvPr id="1242" name="Google Shape;1242;p39"/>
          <p:cNvSpPr txBox="1"/>
          <p:nvPr>
            <p:ph idx="2" type="body"/>
          </p:nvPr>
        </p:nvSpPr>
        <p:spPr>
          <a:xfrm>
            <a:off x="5029200" y="1566862"/>
            <a:ext cx="3200398" cy="144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5000"/>
              </a:lnSpc>
              <a:spcBef>
                <a:spcPts val="0"/>
              </a:spcBef>
              <a:spcAft>
                <a:spcPts val="0"/>
              </a:spcAft>
              <a:buClr>
                <a:srgbClr val="CC0000"/>
              </a:buClr>
              <a:buFont typeface="Noto Sans Symbols"/>
              <a:buNone/>
            </a:pPr>
            <a:r>
              <a:rPr b="0" i="1" lang="en-US" sz="2800" u="none" cap="none" strike="noStrike">
                <a:solidFill>
                  <a:srgbClr val="CC0000"/>
                </a:solidFill>
                <a:latin typeface="Cabin"/>
                <a:ea typeface="Cabin"/>
                <a:cs typeface="Cabin"/>
                <a:sym typeface="Cabin"/>
              </a:rPr>
              <a:t>HTTP is “stateless”</a:t>
            </a:r>
            <a:endParaRPr/>
          </a:p>
          <a:p>
            <a:pPr indent="-342900" lvl="0" marL="342900" marR="0" rtl="0" algn="l">
              <a:lnSpc>
                <a:spcPct val="75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server maintains no information about past client requests</a:t>
            </a:r>
            <a:endParaRPr/>
          </a:p>
        </p:txBody>
      </p:sp>
      <p:sp>
        <p:nvSpPr>
          <p:cNvPr id="1243" name="Google Shape;1243;p39"/>
          <p:cNvSpPr/>
          <p:nvPr/>
        </p:nvSpPr>
        <p:spPr>
          <a:xfrm>
            <a:off x="4919662" y="3463925"/>
            <a:ext cx="3752848" cy="2847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Font typeface="Cabin"/>
              <a:buNone/>
            </a:pPr>
            <a:r>
              <a:rPr b="0" i="0" lang="en-US" sz="1800" u="none" cap="none" strike="noStrike">
                <a:solidFill>
                  <a:srgbClr val="000099"/>
                </a:solidFill>
                <a:latin typeface="Cabin"/>
                <a:ea typeface="Cabin"/>
                <a:cs typeface="Cabin"/>
                <a:sym typeface="Cabin"/>
              </a:rPr>
              <a:t>protocols that maintain “state” are complex!</a:t>
            </a:r>
            <a:endParaRPr/>
          </a:p>
          <a:p>
            <a:pPr indent="-342900" lvl="0" marL="342900" marR="0" rtl="0" algn="l">
              <a:lnSpc>
                <a:spcPct val="90000"/>
              </a:lnSpc>
              <a:spcBef>
                <a:spcPts val="0"/>
              </a:spcBef>
              <a:spcAft>
                <a:spcPts val="0"/>
              </a:spcAft>
              <a:buClr>
                <a:srgbClr val="000099"/>
              </a:buClr>
              <a:buSzPts val="1350"/>
              <a:buFont typeface="Noto Sans Symbols"/>
              <a:buChar char="❖"/>
            </a:pPr>
            <a:r>
              <a:rPr b="0" i="0" lang="en-US" sz="1800" u="none" cap="none" strike="noStrike">
                <a:solidFill>
                  <a:schemeClr val="dk1"/>
                </a:solidFill>
                <a:latin typeface="Cabin"/>
                <a:ea typeface="Cabin"/>
                <a:cs typeface="Cabin"/>
                <a:sym typeface="Cabin"/>
              </a:rPr>
              <a:t>past history (state) must be maintained</a:t>
            </a:r>
            <a:endParaRPr/>
          </a:p>
          <a:p>
            <a:pPr indent="-342900" lvl="0" marL="342900" marR="0" rtl="0" algn="l">
              <a:lnSpc>
                <a:spcPct val="90000"/>
              </a:lnSpc>
              <a:spcBef>
                <a:spcPts val="0"/>
              </a:spcBef>
              <a:spcAft>
                <a:spcPts val="0"/>
              </a:spcAft>
              <a:buClr>
                <a:srgbClr val="000099"/>
              </a:buClr>
              <a:buSzPts val="1350"/>
              <a:buFont typeface="Noto Sans Symbols"/>
              <a:buChar char="❖"/>
            </a:pPr>
            <a:r>
              <a:rPr b="0" i="0" lang="en-US" sz="1800" u="none" cap="none" strike="noStrike">
                <a:solidFill>
                  <a:schemeClr val="dk1"/>
                </a:solidFill>
                <a:latin typeface="Cabin"/>
                <a:ea typeface="Cabin"/>
                <a:cs typeface="Cabin"/>
                <a:sym typeface="Cabin"/>
              </a:rPr>
              <a:t>if server/client crashes, their views of “state” may be inconsistent, must be reconciled</a:t>
            </a:r>
            <a:endParaRPr/>
          </a:p>
          <a:p>
            <a:pPr indent="-342900" lvl="0" marL="3429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p:txBody>
      </p:sp>
      <p:sp>
        <p:nvSpPr>
          <p:cNvPr id="1244" name="Google Shape;1244;p39"/>
          <p:cNvSpPr txBox="1"/>
          <p:nvPr/>
        </p:nvSpPr>
        <p:spPr>
          <a:xfrm>
            <a:off x="7677150" y="3160713"/>
            <a:ext cx="768348"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Cabin"/>
              <a:buNone/>
            </a:pPr>
            <a:r>
              <a:rPr b="0" i="1" lang="en-US" sz="2400" u="none" cap="none" strike="noStrike">
                <a:solidFill>
                  <a:srgbClr val="CC0000"/>
                </a:solidFill>
                <a:latin typeface="Cabin"/>
                <a:ea typeface="Cabin"/>
                <a:cs typeface="Cabin"/>
                <a:sym typeface="Cabin"/>
              </a:rPr>
              <a:t>aside</a:t>
            </a:r>
            <a:endParaRPr/>
          </a:p>
        </p:txBody>
      </p:sp>
      <p:pic>
        <p:nvPicPr>
          <p:cNvPr descr="underline_base" id="1245" name="Google Shape;1245;p39"/>
          <p:cNvPicPr preferRelativeResize="0"/>
          <p:nvPr/>
        </p:nvPicPr>
        <p:blipFill rotWithShape="1">
          <a:blip r:embed="rId3">
            <a:alphaModFix/>
          </a:blip>
          <a:srcRect b="0" l="0" r="0" t="0"/>
          <a:stretch/>
        </p:blipFill>
        <p:spPr>
          <a:xfrm>
            <a:off x="460375" y="1020762"/>
            <a:ext cx="6399212" cy="1730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252" name="Google Shape;1252;p40"/>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253" name="Google Shape;1253;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HTTP connections</a:t>
            </a:r>
            <a:endParaRPr/>
          </a:p>
        </p:txBody>
      </p:sp>
      <p:sp>
        <p:nvSpPr>
          <p:cNvPr id="1254" name="Google Shape;1254;p40"/>
          <p:cNvSpPr txBox="1"/>
          <p:nvPr>
            <p:ph idx="1" type="body"/>
          </p:nvPr>
        </p:nvSpPr>
        <p:spPr>
          <a:xfrm>
            <a:off x="457200" y="1600200"/>
            <a:ext cx="4038598"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1" lang="en-US" sz="2800" u="none" cap="none" strike="noStrike">
                <a:solidFill>
                  <a:srgbClr val="CC0000"/>
                </a:solidFill>
                <a:latin typeface="Cabin"/>
                <a:ea typeface="Cabin"/>
                <a:cs typeface="Cabin"/>
                <a:sym typeface="Cabin"/>
              </a:rPr>
              <a:t>non-persistent HTTP</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at most one object sent over TCP connection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connection then closed</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downloading multiple objects required multiple connections</a:t>
            </a:r>
            <a:endParaRPr/>
          </a:p>
          <a:p>
            <a:pPr indent="-342900" lvl="0" marL="342900" marR="0" rtl="0" algn="l">
              <a:lnSpc>
                <a:spcPct val="100000"/>
              </a:lnSpc>
              <a:spcBef>
                <a:spcPts val="480"/>
              </a:spcBef>
              <a:spcAft>
                <a:spcPts val="0"/>
              </a:spcAft>
              <a:buClr>
                <a:schemeClr val="dk1"/>
              </a:buClr>
              <a:buFont typeface="Noto Sans Symbols"/>
              <a:buNone/>
            </a:pPr>
            <a:r>
              <a:t/>
            </a:r>
            <a:endParaRPr b="0" i="0" sz="2400" u="none" cap="none" strike="noStrike">
              <a:solidFill>
                <a:schemeClr val="dk1"/>
              </a:solidFill>
              <a:latin typeface="Cabin"/>
              <a:ea typeface="Cabin"/>
              <a:cs typeface="Cabin"/>
              <a:sym typeface="Cabin"/>
            </a:endParaRPr>
          </a:p>
        </p:txBody>
      </p:sp>
      <p:sp>
        <p:nvSpPr>
          <p:cNvPr id="1255" name="Google Shape;1255;p40"/>
          <p:cNvSpPr txBox="1"/>
          <p:nvPr>
            <p:ph idx="2" type="body"/>
          </p:nvPr>
        </p:nvSpPr>
        <p:spPr>
          <a:xfrm>
            <a:off x="4648200" y="1600200"/>
            <a:ext cx="4038598"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1" lang="en-US" sz="2800" u="none" cap="none" strike="noStrike">
                <a:solidFill>
                  <a:srgbClr val="CC0000"/>
                </a:solidFill>
                <a:latin typeface="Cabin"/>
                <a:ea typeface="Cabin"/>
                <a:cs typeface="Cabin"/>
                <a:sym typeface="Cabin"/>
              </a:rPr>
              <a:t>persistent HTTP</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multiple objects can be sent over single TCP connection between client, server</a:t>
            </a:r>
            <a:endParaRPr/>
          </a:p>
          <a:p>
            <a:pPr indent="-342900" lvl="0" marL="342900" marR="0" rtl="0" algn="l">
              <a:lnSpc>
                <a:spcPct val="100000"/>
              </a:lnSpc>
              <a:spcBef>
                <a:spcPts val="480"/>
              </a:spcBef>
              <a:spcAft>
                <a:spcPts val="0"/>
              </a:spcAft>
              <a:buClr>
                <a:schemeClr val="dk1"/>
              </a:buClr>
              <a:buFont typeface="Noto Sans Symbols"/>
              <a:buNone/>
            </a:pPr>
            <a:r>
              <a:t/>
            </a:r>
            <a:endParaRPr b="0" i="0" sz="2400" u="none" cap="none" strike="noStrike">
              <a:solidFill>
                <a:schemeClr val="dk1"/>
              </a:solidFill>
              <a:latin typeface="Cabin"/>
              <a:ea typeface="Cabin"/>
              <a:cs typeface="Cabin"/>
              <a:sym typeface="Cabin"/>
            </a:endParaRPr>
          </a:p>
        </p:txBody>
      </p:sp>
      <p:pic>
        <p:nvPicPr>
          <p:cNvPr descr="underline_base" id="1256" name="Google Shape;1256;p40"/>
          <p:cNvPicPr preferRelativeResize="0"/>
          <p:nvPr/>
        </p:nvPicPr>
        <p:blipFill rotWithShape="1">
          <a:blip r:embed="rId3">
            <a:alphaModFix/>
          </a:blip>
          <a:srcRect b="0" l="0" r="0" t="0"/>
          <a:stretch/>
        </p:blipFill>
        <p:spPr>
          <a:xfrm>
            <a:off x="574675" y="1031875"/>
            <a:ext cx="4570411" cy="1730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263" name="Google Shape;1263;p41"/>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264" name="Google Shape;1264;p41"/>
          <p:cNvPicPr preferRelativeResize="0"/>
          <p:nvPr/>
        </p:nvPicPr>
        <p:blipFill rotWithShape="1">
          <a:blip r:embed="rId3">
            <a:alphaModFix/>
          </a:blip>
          <a:srcRect b="0" l="0" r="0" t="0"/>
          <a:stretch/>
        </p:blipFill>
        <p:spPr>
          <a:xfrm>
            <a:off x="476250" y="842962"/>
            <a:ext cx="5027613" cy="173037"/>
          </a:xfrm>
          <a:prstGeom prst="rect">
            <a:avLst/>
          </a:prstGeom>
          <a:noFill/>
          <a:ln>
            <a:noFill/>
          </a:ln>
        </p:spPr>
      </p:pic>
      <p:cxnSp>
        <p:nvCxnSpPr>
          <p:cNvPr id="1265" name="Google Shape;1265;p41"/>
          <p:cNvCxnSpPr/>
          <p:nvPr/>
        </p:nvCxnSpPr>
        <p:spPr>
          <a:xfrm>
            <a:off x="476250" y="2095500"/>
            <a:ext cx="0" cy="4495800"/>
          </a:xfrm>
          <a:prstGeom prst="straightConnector1">
            <a:avLst/>
          </a:prstGeom>
          <a:noFill/>
          <a:ln cap="flat" cmpd="sng" w="19050">
            <a:solidFill>
              <a:schemeClr val="lt2"/>
            </a:solidFill>
            <a:prstDash val="solid"/>
            <a:round/>
            <a:headEnd len="sm" w="sm" type="none"/>
            <a:tailEnd len="lg" w="lg" type="triangle"/>
          </a:ln>
        </p:spPr>
      </p:cxnSp>
      <p:sp>
        <p:nvSpPr>
          <p:cNvPr id="1266" name="Google Shape;1266;p41"/>
          <p:cNvSpPr/>
          <p:nvPr/>
        </p:nvSpPr>
        <p:spPr>
          <a:xfrm>
            <a:off x="238125" y="6019800"/>
            <a:ext cx="657223" cy="295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267" name="Google Shape;1267;p41"/>
          <p:cNvSpPr txBox="1"/>
          <p:nvPr>
            <p:ph type="title"/>
          </p:nvPr>
        </p:nvSpPr>
        <p:spPr>
          <a:xfrm>
            <a:off x="498475" y="190500"/>
            <a:ext cx="7772400" cy="86677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000" u="none" cap="none" strike="noStrike">
                <a:solidFill>
                  <a:schemeClr val="dk1"/>
                </a:solidFill>
                <a:latin typeface="Cabin"/>
                <a:ea typeface="Cabin"/>
                <a:cs typeface="Cabin"/>
                <a:sym typeface="Cabin"/>
              </a:rPr>
              <a:t>Non-persistent HTTP</a:t>
            </a:r>
            <a:endParaRPr/>
          </a:p>
        </p:txBody>
      </p:sp>
      <p:sp>
        <p:nvSpPr>
          <p:cNvPr id="1268" name="Google Shape;1268;p41"/>
          <p:cNvSpPr txBox="1"/>
          <p:nvPr>
            <p:ph idx="1" type="body"/>
          </p:nvPr>
        </p:nvSpPr>
        <p:spPr>
          <a:xfrm>
            <a:off x="401637" y="1114425"/>
            <a:ext cx="7942261"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Noto Sans Symbols"/>
              <a:buNone/>
            </a:pPr>
            <a:r>
              <a:rPr b="0" i="0" lang="en-US" sz="2400" u="none" cap="none" strike="noStrike">
                <a:solidFill>
                  <a:schemeClr val="dk1"/>
                </a:solidFill>
                <a:latin typeface="Cabin"/>
                <a:ea typeface="Cabin"/>
                <a:cs typeface="Cabin"/>
                <a:sym typeface="Cabin"/>
              </a:rPr>
              <a:t>suppose user enters URL:</a:t>
            </a:r>
            <a:endParaRPr/>
          </a:p>
        </p:txBody>
      </p:sp>
      <p:sp>
        <p:nvSpPr>
          <p:cNvPr id="1269" name="Google Shape;1269;p41"/>
          <p:cNvSpPr txBox="1"/>
          <p:nvPr>
            <p:ph idx="2" type="body"/>
          </p:nvPr>
        </p:nvSpPr>
        <p:spPr>
          <a:xfrm>
            <a:off x="657225" y="2106613"/>
            <a:ext cx="3943350" cy="19049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0" lang="en-US" sz="2000" u="none" cap="none" strike="noStrike">
                <a:solidFill>
                  <a:srgbClr val="CC0000"/>
                </a:solidFill>
                <a:latin typeface="Cabin"/>
                <a:ea typeface="Cabin"/>
                <a:cs typeface="Cabin"/>
                <a:sym typeface="Cabin"/>
              </a:rPr>
              <a:t>1a</a:t>
            </a:r>
            <a:r>
              <a:rPr b="0" i="0" lang="en-US" sz="2000" u="none" cap="none" strike="noStrike">
                <a:solidFill>
                  <a:srgbClr val="FF0000"/>
                </a:solidFill>
                <a:latin typeface="Cabin"/>
                <a:ea typeface="Cabin"/>
                <a:cs typeface="Cabin"/>
                <a:sym typeface="Cabin"/>
              </a:rPr>
              <a:t>.</a:t>
            </a:r>
            <a:r>
              <a:rPr b="0" i="0" lang="en-US" sz="2000" u="none" cap="none" strike="noStrike">
                <a:solidFill>
                  <a:schemeClr val="dk1"/>
                </a:solidFill>
                <a:latin typeface="Cabin"/>
                <a:ea typeface="Cabin"/>
                <a:cs typeface="Cabin"/>
                <a:sym typeface="Cabin"/>
              </a:rPr>
              <a:t> HTTP client initiates TCP connection to HTTP server (process) at www.someSchool.edu on port 80</a:t>
            </a:r>
            <a:endParaRPr/>
          </a:p>
        </p:txBody>
      </p:sp>
      <p:sp>
        <p:nvSpPr>
          <p:cNvPr id="1270" name="Google Shape;1270;p41"/>
          <p:cNvSpPr/>
          <p:nvPr/>
        </p:nvSpPr>
        <p:spPr>
          <a:xfrm>
            <a:off x="704850" y="3829050"/>
            <a:ext cx="3809998" cy="107632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Cabin"/>
              <a:buNone/>
            </a:pPr>
            <a:r>
              <a:rPr b="0" i="0" lang="en-US" sz="1800" u="none" cap="none" strike="noStrike">
                <a:solidFill>
                  <a:srgbClr val="CC0000"/>
                </a:solidFill>
                <a:latin typeface="Cabin"/>
                <a:ea typeface="Cabin"/>
                <a:cs typeface="Cabin"/>
                <a:sym typeface="Cabin"/>
              </a:rPr>
              <a:t>2</a:t>
            </a:r>
            <a:r>
              <a:rPr b="0" i="0" lang="en-US" sz="1800" u="none" cap="none" strike="noStrike">
                <a:solidFill>
                  <a:srgbClr val="FF0000"/>
                </a:solidFill>
                <a:latin typeface="Cabin"/>
                <a:ea typeface="Cabin"/>
                <a:cs typeface="Cabin"/>
                <a:sym typeface="Cabin"/>
              </a:rPr>
              <a:t>.</a:t>
            </a:r>
            <a:r>
              <a:rPr b="0" i="0" lang="en-US" sz="1800" u="none" cap="none" strike="noStrike">
                <a:solidFill>
                  <a:schemeClr val="dk1"/>
                </a:solidFill>
                <a:latin typeface="Cabin"/>
                <a:ea typeface="Cabin"/>
                <a:cs typeface="Cabin"/>
                <a:sym typeface="Cabin"/>
              </a:rPr>
              <a:t> HTTP client sends HTTP </a:t>
            </a:r>
            <a:r>
              <a:rPr b="0" i="1" lang="en-US" sz="1800" u="none" cap="none" strike="noStrike">
                <a:solidFill>
                  <a:srgbClr val="000099"/>
                </a:solidFill>
                <a:latin typeface="Cabin"/>
                <a:ea typeface="Cabin"/>
                <a:cs typeface="Cabin"/>
                <a:sym typeface="Cabin"/>
              </a:rPr>
              <a:t>request message</a:t>
            </a:r>
            <a:r>
              <a:rPr b="0" i="0" lang="en-US" sz="1800" u="none" cap="none" strike="noStrike">
                <a:solidFill>
                  <a:schemeClr val="dk1"/>
                </a:solidFill>
                <a:latin typeface="Cabin"/>
                <a:ea typeface="Cabin"/>
                <a:cs typeface="Cabin"/>
                <a:sym typeface="Cabin"/>
              </a:rPr>
              <a:t> (containing URL) into TCP connection socket. Message indicates that client wants object someDepartment/home.index</a:t>
            </a:r>
            <a:endParaRPr/>
          </a:p>
        </p:txBody>
      </p:sp>
      <p:sp>
        <p:nvSpPr>
          <p:cNvPr id="1271" name="Google Shape;1271;p41"/>
          <p:cNvSpPr/>
          <p:nvPr/>
        </p:nvSpPr>
        <p:spPr>
          <a:xfrm>
            <a:off x="4781550" y="2524125"/>
            <a:ext cx="3809998" cy="15049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Cabin"/>
              <a:buNone/>
            </a:pPr>
            <a:r>
              <a:rPr b="0" i="0" lang="en-US" sz="1800" u="none" cap="none" strike="noStrike">
                <a:solidFill>
                  <a:srgbClr val="CC0000"/>
                </a:solidFill>
                <a:latin typeface="Cabin"/>
                <a:ea typeface="Cabin"/>
                <a:cs typeface="Cabin"/>
                <a:sym typeface="Cabin"/>
              </a:rPr>
              <a:t>1b</a:t>
            </a:r>
            <a:r>
              <a:rPr b="0" i="0" lang="en-US" sz="1800" u="none" cap="none" strike="noStrike">
                <a:solidFill>
                  <a:srgbClr val="FF0000"/>
                </a:solidFill>
                <a:latin typeface="Cabin"/>
                <a:ea typeface="Cabin"/>
                <a:cs typeface="Cabin"/>
                <a:sym typeface="Cabin"/>
              </a:rPr>
              <a:t>.</a:t>
            </a:r>
            <a:r>
              <a:rPr b="0" i="0" lang="en-US" sz="1800" u="none" cap="none" strike="noStrike">
                <a:solidFill>
                  <a:schemeClr val="dk1"/>
                </a:solidFill>
                <a:latin typeface="Cabin"/>
                <a:ea typeface="Cabin"/>
                <a:cs typeface="Cabin"/>
                <a:sym typeface="Cabin"/>
              </a:rPr>
              <a:t> HTTP server at host www.someSchool.edu waiting for TCP connection at port 80.  “accepts” connection, notifying client</a:t>
            </a:r>
            <a:endParaRPr/>
          </a:p>
        </p:txBody>
      </p:sp>
      <p:sp>
        <p:nvSpPr>
          <p:cNvPr id="1272" name="Google Shape;1272;p41"/>
          <p:cNvSpPr/>
          <p:nvPr/>
        </p:nvSpPr>
        <p:spPr>
          <a:xfrm>
            <a:off x="4724400" y="4381500"/>
            <a:ext cx="3809998" cy="1800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Cabin"/>
              <a:buNone/>
            </a:pPr>
            <a:r>
              <a:rPr b="0" i="0" lang="en-US" sz="1800" u="none" cap="none" strike="noStrike">
                <a:solidFill>
                  <a:srgbClr val="CC0000"/>
                </a:solidFill>
                <a:latin typeface="Cabin"/>
                <a:ea typeface="Cabin"/>
                <a:cs typeface="Cabin"/>
                <a:sym typeface="Cabin"/>
              </a:rPr>
              <a:t>3</a:t>
            </a:r>
            <a:r>
              <a:rPr b="0" i="0" lang="en-US" sz="1800" u="none" cap="none" strike="noStrike">
                <a:solidFill>
                  <a:srgbClr val="FF0000"/>
                </a:solidFill>
                <a:latin typeface="Cabin"/>
                <a:ea typeface="Cabin"/>
                <a:cs typeface="Cabin"/>
                <a:sym typeface="Cabin"/>
              </a:rPr>
              <a:t>.</a:t>
            </a:r>
            <a:r>
              <a:rPr b="0" i="0" lang="en-US" sz="1800" u="none" cap="none" strike="noStrike">
                <a:solidFill>
                  <a:schemeClr val="dk1"/>
                </a:solidFill>
                <a:latin typeface="Cabin"/>
                <a:ea typeface="Cabin"/>
                <a:cs typeface="Cabin"/>
                <a:sym typeface="Cabin"/>
              </a:rPr>
              <a:t> HTTP server receives request message, forms </a:t>
            </a:r>
            <a:r>
              <a:rPr b="0" i="1" lang="en-US" sz="1800" u="none" cap="none" strike="noStrike">
                <a:solidFill>
                  <a:srgbClr val="000099"/>
                </a:solidFill>
                <a:latin typeface="Cabin"/>
                <a:ea typeface="Cabin"/>
                <a:cs typeface="Cabin"/>
                <a:sym typeface="Cabin"/>
              </a:rPr>
              <a:t>response message</a:t>
            </a:r>
            <a:r>
              <a:rPr b="0" i="0" lang="en-US" sz="1800" u="none" cap="none" strike="noStrike">
                <a:solidFill>
                  <a:schemeClr val="dk1"/>
                </a:solidFill>
                <a:latin typeface="Cabin"/>
                <a:ea typeface="Cabin"/>
                <a:cs typeface="Cabin"/>
                <a:sym typeface="Cabin"/>
              </a:rPr>
              <a:t> containing requested object, and sends message into its socket</a:t>
            </a:r>
            <a:endParaRPr/>
          </a:p>
        </p:txBody>
      </p:sp>
      <p:cxnSp>
        <p:nvCxnSpPr>
          <p:cNvPr id="1273" name="Google Shape;1273;p41"/>
          <p:cNvCxnSpPr/>
          <p:nvPr/>
        </p:nvCxnSpPr>
        <p:spPr>
          <a:xfrm>
            <a:off x="3895725" y="4591050"/>
            <a:ext cx="1095375" cy="523873"/>
          </a:xfrm>
          <a:prstGeom prst="straightConnector1">
            <a:avLst/>
          </a:prstGeom>
          <a:noFill/>
          <a:ln cap="flat" cmpd="sng" w="38100">
            <a:solidFill>
              <a:srgbClr val="CC0000"/>
            </a:solidFill>
            <a:prstDash val="solid"/>
            <a:round/>
            <a:headEnd len="sm" w="sm" type="none"/>
            <a:tailEnd len="lg" w="lg" type="triangle"/>
          </a:ln>
        </p:spPr>
      </p:cxnSp>
      <p:cxnSp>
        <p:nvCxnSpPr>
          <p:cNvPr id="1274" name="Google Shape;1274;p41"/>
          <p:cNvCxnSpPr/>
          <p:nvPr/>
        </p:nvCxnSpPr>
        <p:spPr>
          <a:xfrm flipH="1">
            <a:off x="3943349" y="5200650"/>
            <a:ext cx="1008063" cy="1025525"/>
          </a:xfrm>
          <a:prstGeom prst="straightConnector1">
            <a:avLst/>
          </a:prstGeom>
          <a:noFill/>
          <a:ln cap="flat" cmpd="sng" w="38100">
            <a:solidFill>
              <a:srgbClr val="CC0000"/>
            </a:solidFill>
            <a:prstDash val="solid"/>
            <a:round/>
            <a:headEnd len="sm" w="sm" type="none"/>
            <a:tailEnd len="lg" w="lg" type="triangle"/>
          </a:ln>
        </p:spPr>
      </p:cxnSp>
      <p:sp>
        <p:nvSpPr>
          <p:cNvPr id="1275" name="Google Shape;1275;p41"/>
          <p:cNvSpPr txBox="1"/>
          <p:nvPr/>
        </p:nvSpPr>
        <p:spPr>
          <a:xfrm>
            <a:off x="247650" y="5942012"/>
            <a:ext cx="673099" cy="406399"/>
          </a:xfrm>
          <a:prstGeom prst="rect">
            <a:avLst/>
          </a:prstGeom>
          <a:noFill/>
          <a:ln cap="flat" cmpd="sng" w="9525">
            <a:solidFill>
              <a:schemeClr val="l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Arial"/>
              <a:buNone/>
            </a:pPr>
            <a:r>
              <a:rPr b="0" i="0" lang="en-US" sz="2000" u="none" cap="none" strike="noStrike">
                <a:solidFill>
                  <a:schemeClr val="lt2"/>
                </a:solidFill>
                <a:latin typeface="Arial"/>
                <a:ea typeface="Arial"/>
                <a:cs typeface="Arial"/>
                <a:sym typeface="Arial"/>
              </a:rPr>
              <a:t>time</a:t>
            </a:r>
            <a:endParaRPr/>
          </a:p>
        </p:txBody>
      </p:sp>
      <p:cxnSp>
        <p:nvCxnSpPr>
          <p:cNvPr id="1276" name="Google Shape;1276;p41"/>
          <p:cNvCxnSpPr/>
          <p:nvPr/>
        </p:nvCxnSpPr>
        <p:spPr>
          <a:xfrm>
            <a:off x="4048125" y="2647950"/>
            <a:ext cx="1095375" cy="523873"/>
          </a:xfrm>
          <a:prstGeom prst="straightConnector1">
            <a:avLst/>
          </a:prstGeom>
          <a:noFill/>
          <a:ln cap="flat" cmpd="sng" w="38100">
            <a:solidFill>
              <a:srgbClr val="CC0000"/>
            </a:solidFill>
            <a:prstDash val="solid"/>
            <a:round/>
            <a:headEnd len="sm" w="sm" type="none"/>
            <a:tailEnd len="lg" w="lg" type="triangle"/>
          </a:ln>
        </p:spPr>
      </p:cxnSp>
      <p:cxnSp>
        <p:nvCxnSpPr>
          <p:cNvPr id="1277" name="Google Shape;1277;p41"/>
          <p:cNvCxnSpPr/>
          <p:nvPr/>
        </p:nvCxnSpPr>
        <p:spPr>
          <a:xfrm flipH="1">
            <a:off x="3954462" y="3259138"/>
            <a:ext cx="1095375" cy="523873"/>
          </a:xfrm>
          <a:prstGeom prst="straightConnector1">
            <a:avLst/>
          </a:prstGeom>
          <a:noFill/>
          <a:ln cap="flat" cmpd="sng" w="38100">
            <a:solidFill>
              <a:srgbClr val="CC0000"/>
            </a:solidFill>
            <a:prstDash val="solid"/>
            <a:round/>
            <a:headEnd len="sm" w="sm" type="none"/>
            <a:tailEnd len="lg" w="lg" type="triangle"/>
          </a:ln>
        </p:spPr>
      </p:cxnSp>
      <p:sp>
        <p:nvSpPr>
          <p:cNvPr id="1278" name="Google Shape;1278;p41"/>
          <p:cNvSpPr txBox="1"/>
          <p:nvPr/>
        </p:nvSpPr>
        <p:spPr>
          <a:xfrm>
            <a:off x="6680200" y="1123950"/>
            <a:ext cx="1898649" cy="9159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(contains text, </a:t>
            </a:r>
            <a:endParaRPr/>
          </a:p>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references to 10 </a:t>
            </a:r>
            <a:endParaRPr/>
          </a:p>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jpeg images)</a:t>
            </a:r>
            <a:endParaRPr/>
          </a:p>
        </p:txBody>
      </p:sp>
      <p:sp>
        <p:nvSpPr>
          <p:cNvPr id="1279" name="Google Shape;1279;p41"/>
          <p:cNvSpPr/>
          <p:nvPr/>
        </p:nvSpPr>
        <p:spPr>
          <a:xfrm>
            <a:off x="409575" y="1450975"/>
            <a:ext cx="7942261"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Font typeface="Noto Sans Symbols"/>
              <a:buNone/>
            </a:pPr>
            <a:r>
              <a:rPr b="1" i="0" lang="en-US" sz="1800" u="none" cap="none" strike="noStrike">
                <a:solidFill>
                  <a:schemeClr val="dk1"/>
                </a:solidFill>
                <a:latin typeface="Courier New"/>
                <a:ea typeface="Courier New"/>
                <a:cs typeface="Courier New"/>
                <a:sym typeface="Courier New"/>
              </a:rPr>
              <a:t>www.someSchool.edu/someDepartment/home.index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9">
                                            <p:txEl>
                                              <p:pRg end="0" st="0"/>
                                            </p:txEl>
                                          </p:spTgt>
                                        </p:tgtEl>
                                        <p:attrNameLst>
                                          <p:attrName>style.visibility</p:attrName>
                                        </p:attrNameLst>
                                      </p:cBhvr>
                                      <p:to>
                                        <p:strVal val="visible"/>
                                      </p:to>
                                    </p:set>
                                    <p:animEffect filter="fade" transition="in">
                                      <p:cBhvr>
                                        <p:cTn dur="500"/>
                                        <p:tgtEl>
                                          <p:spTgt spid="1269">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76"/>
                                        </p:tgtEl>
                                        <p:attrNameLst>
                                          <p:attrName>style.visibility</p:attrName>
                                        </p:attrNameLst>
                                      </p:cBhvr>
                                      <p:to>
                                        <p:strVal val="visible"/>
                                      </p:to>
                                    </p:set>
                                    <p:animEffect filter="fade" transition="in">
                                      <p:cBhvr>
                                        <p:cTn dur="500"/>
                                        <p:tgtEl>
                                          <p:spTgt spid="12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1"/>
                                        </p:tgtEl>
                                        <p:attrNameLst>
                                          <p:attrName>style.visibility</p:attrName>
                                        </p:attrNameLst>
                                      </p:cBhvr>
                                      <p:to>
                                        <p:strVal val="visible"/>
                                      </p:to>
                                    </p:set>
                                    <p:animEffect filter="fade" transition="in">
                                      <p:cBhvr>
                                        <p:cTn dur="500"/>
                                        <p:tgtEl>
                                          <p:spTgt spid="127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77"/>
                                        </p:tgtEl>
                                        <p:attrNameLst>
                                          <p:attrName>style.visibility</p:attrName>
                                        </p:attrNameLst>
                                      </p:cBhvr>
                                      <p:to>
                                        <p:strVal val="visible"/>
                                      </p:to>
                                    </p:set>
                                    <p:animEffect filter="fade" transition="in">
                                      <p:cBhvr>
                                        <p:cTn dur="500"/>
                                        <p:tgtEl>
                                          <p:spTgt spid="1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0"/>
                                        </p:tgtEl>
                                        <p:attrNameLst>
                                          <p:attrName>style.visibility</p:attrName>
                                        </p:attrNameLst>
                                      </p:cBhvr>
                                      <p:to>
                                        <p:strVal val="visible"/>
                                      </p:to>
                                    </p:set>
                                    <p:animEffect filter="fade" transition="in">
                                      <p:cBhvr>
                                        <p:cTn dur="500"/>
                                        <p:tgtEl>
                                          <p:spTgt spid="127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73"/>
                                        </p:tgtEl>
                                        <p:attrNameLst>
                                          <p:attrName>style.visibility</p:attrName>
                                        </p:attrNameLst>
                                      </p:cBhvr>
                                      <p:to>
                                        <p:strVal val="visible"/>
                                      </p:to>
                                    </p:set>
                                    <p:animEffect filter="fade" transition="in">
                                      <p:cBhvr>
                                        <p:cTn dur="500"/>
                                        <p:tgtEl>
                                          <p:spTgt spid="12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2"/>
                                        </p:tgtEl>
                                        <p:attrNameLst>
                                          <p:attrName>style.visibility</p:attrName>
                                        </p:attrNameLst>
                                      </p:cBhvr>
                                      <p:to>
                                        <p:strVal val="visible"/>
                                      </p:to>
                                    </p:set>
                                    <p:animEffect filter="fade" transition="in">
                                      <p:cBhvr>
                                        <p:cTn dur="500"/>
                                        <p:tgtEl>
                                          <p:spTgt spid="127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74"/>
                                        </p:tgtEl>
                                        <p:attrNameLst>
                                          <p:attrName>style.visibility</p:attrName>
                                        </p:attrNameLst>
                                      </p:cBhvr>
                                      <p:to>
                                        <p:strVal val="visible"/>
                                      </p:to>
                                    </p:set>
                                    <p:animEffect filter="fade" transition="in">
                                      <p:cBhvr>
                                        <p:cTn dur="500"/>
                                        <p:tgtEl>
                                          <p:spTgt spid="1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286" name="Google Shape;1286;p42"/>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287" name="Google Shape;1287;p42"/>
          <p:cNvPicPr preferRelativeResize="0"/>
          <p:nvPr/>
        </p:nvPicPr>
        <p:blipFill rotWithShape="1">
          <a:blip r:embed="rId3">
            <a:alphaModFix/>
          </a:blip>
          <a:srcRect b="0" l="0" r="0" t="0"/>
          <a:stretch/>
        </p:blipFill>
        <p:spPr>
          <a:xfrm>
            <a:off x="590550" y="889000"/>
            <a:ext cx="6399212" cy="173037"/>
          </a:xfrm>
          <a:prstGeom prst="rect">
            <a:avLst/>
          </a:prstGeom>
          <a:noFill/>
          <a:ln>
            <a:noFill/>
          </a:ln>
        </p:spPr>
      </p:pic>
      <p:sp>
        <p:nvSpPr>
          <p:cNvPr id="1288" name="Google Shape;1288;p42"/>
          <p:cNvSpPr txBox="1"/>
          <p:nvPr>
            <p:ph type="title"/>
          </p:nvPr>
        </p:nvSpPr>
        <p:spPr>
          <a:xfrm>
            <a:off x="542925" y="257175"/>
            <a:ext cx="7772400" cy="86677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000" u="none" cap="none" strike="noStrike">
                <a:solidFill>
                  <a:schemeClr val="dk1"/>
                </a:solidFill>
                <a:latin typeface="Cabin"/>
                <a:ea typeface="Cabin"/>
                <a:cs typeface="Cabin"/>
                <a:sym typeface="Cabin"/>
              </a:rPr>
              <a:t>Non-persistent HTTP (cont.)</a:t>
            </a:r>
            <a:endParaRPr/>
          </a:p>
        </p:txBody>
      </p:sp>
      <p:sp>
        <p:nvSpPr>
          <p:cNvPr id="1289" name="Google Shape;1289;p42"/>
          <p:cNvSpPr txBox="1"/>
          <p:nvPr>
            <p:ph idx="2" type="body"/>
          </p:nvPr>
        </p:nvSpPr>
        <p:spPr>
          <a:xfrm>
            <a:off x="1095375" y="2058988"/>
            <a:ext cx="3809998" cy="153352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0" lang="en-US" sz="2000" u="none" cap="none" strike="noStrike">
                <a:solidFill>
                  <a:srgbClr val="CC0000"/>
                </a:solidFill>
                <a:latin typeface="Cabin"/>
                <a:ea typeface="Cabin"/>
                <a:cs typeface="Cabin"/>
                <a:sym typeface="Cabin"/>
              </a:rPr>
              <a:t>5</a:t>
            </a:r>
            <a:r>
              <a:rPr b="0" i="0" lang="en-US" sz="1800" u="none" cap="none" strike="noStrike">
                <a:solidFill>
                  <a:srgbClr val="CC0000"/>
                </a:solidFill>
                <a:latin typeface="Cabin"/>
                <a:ea typeface="Cabin"/>
                <a:cs typeface="Cabin"/>
                <a:sym typeface="Cabin"/>
              </a:rPr>
              <a:t>.</a:t>
            </a:r>
            <a:r>
              <a:rPr b="0" i="0" lang="en-US" sz="1800" u="none" cap="none" strike="noStrike">
                <a:solidFill>
                  <a:schemeClr val="dk1"/>
                </a:solidFill>
                <a:latin typeface="Cabin"/>
                <a:ea typeface="Cabin"/>
                <a:cs typeface="Cabin"/>
                <a:sym typeface="Cabin"/>
              </a:rPr>
              <a:t> HTTP client receives response message containing html file, displays html.  Parsing html file, finds 10 referenced jpeg  objects</a:t>
            </a:r>
            <a:endParaRPr/>
          </a:p>
        </p:txBody>
      </p:sp>
      <p:sp>
        <p:nvSpPr>
          <p:cNvPr id="1290" name="Google Shape;1290;p42"/>
          <p:cNvSpPr/>
          <p:nvPr/>
        </p:nvSpPr>
        <p:spPr>
          <a:xfrm>
            <a:off x="1085850" y="3568700"/>
            <a:ext cx="3809998" cy="6667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Cabin"/>
              <a:buNone/>
            </a:pPr>
            <a:r>
              <a:rPr b="0" i="0" lang="en-US" sz="1800" u="none" cap="none" strike="noStrike">
                <a:solidFill>
                  <a:srgbClr val="CC0000"/>
                </a:solidFill>
                <a:latin typeface="Cabin"/>
                <a:ea typeface="Cabin"/>
                <a:cs typeface="Cabin"/>
                <a:sym typeface="Cabin"/>
              </a:rPr>
              <a:t>6.</a:t>
            </a:r>
            <a:r>
              <a:rPr b="0" i="0" lang="en-US" sz="1800" u="none" cap="none" strike="noStrike">
                <a:solidFill>
                  <a:schemeClr val="dk1"/>
                </a:solidFill>
                <a:latin typeface="Cabin"/>
                <a:ea typeface="Cabin"/>
                <a:cs typeface="Cabin"/>
                <a:sym typeface="Cabin"/>
              </a:rPr>
              <a:t> Steps 1-5 repeated for each of 10 jpeg objects</a:t>
            </a:r>
            <a:endParaRPr/>
          </a:p>
        </p:txBody>
      </p:sp>
      <p:sp>
        <p:nvSpPr>
          <p:cNvPr id="1291" name="Google Shape;1291;p42"/>
          <p:cNvSpPr/>
          <p:nvPr/>
        </p:nvSpPr>
        <p:spPr>
          <a:xfrm>
            <a:off x="5032375" y="1492250"/>
            <a:ext cx="3809998" cy="733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Cabin"/>
              <a:buNone/>
            </a:pPr>
            <a:r>
              <a:rPr b="0" i="0" lang="en-US" sz="1800" u="none" cap="none" strike="noStrike">
                <a:solidFill>
                  <a:srgbClr val="CC0000"/>
                </a:solidFill>
                <a:latin typeface="Cabin"/>
                <a:ea typeface="Cabin"/>
                <a:cs typeface="Cabin"/>
                <a:sym typeface="Cabin"/>
              </a:rPr>
              <a:t>4.</a:t>
            </a:r>
            <a:r>
              <a:rPr b="0" i="0" lang="en-US" sz="1800" u="none" cap="none" strike="noStrike">
                <a:solidFill>
                  <a:schemeClr val="dk1"/>
                </a:solidFill>
                <a:latin typeface="Cabin"/>
                <a:ea typeface="Cabin"/>
                <a:cs typeface="Cabin"/>
                <a:sym typeface="Cabin"/>
              </a:rPr>
              <a:t> HTTP server closes TCP connection. </a:t>
            </a:r>
            <a:endParaRPr/>
          </a:p>
        </p:txBody>
      </p:sp>
      <p:cxnSp>
        <p:nvCxnSpPr>
          <p:cNvPr id="1292" name="Google Shape;1292;p42"/>
          <p:cNvCxnSpPr/>
          <p:nvPr/>
        </p:nvCxnSpPr>
        <p:spPr>
          <a:xfrm>
            <a:off x="542925" y="1519237"/>
            <a:ext cx="0" cy="2571749"/>
          </a:xfrm>
          <a:prstGeom prst="straightConnector1">
            <a:avLst/>
          </a:prstGeom>
          <a:noFill/>
          <a:ln cap="flat" cmpd="sng" w="19050">
            <a:solidFill>
              <a:srgbClr val="969696"/>
            </a:solidFill>
            <a:prstDash val="solid"/>
            <a:round/>
            <a:headEnd len="sm" w="sm" type="none"/>
            <a:tailEnd len="lg" w="lg" type="triangle"/>
          </a:ln>
        </p:spPr>
      </p:cxnSp>
      <p:sp>
        <p:nvSpPr>
          <p:cNvPr id="1293" name="Google Shape;1293;p42"/>
          <p:cNvSpPr/>
          <p:nvPr/>
        </p:nvSpPr>
        <p:spPr>
          <a:xfrm>
            <a:off x="304800" y="3519487"/>
            <a:ext cx="342899" cy="295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294" name="Google Shape;1294;p42"/>
          <p:cNvSpPr txBox="1"/>
          <p:nvPr/>
        </p:nvSpPr>
        <p:spPr>
          <a:xfrm>
            <a:off x="236537" y="3382962"/>
            <a:ext cx="641350" cy="3968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Cabin"/>
              <a:buNone/>
            </a:pPr>
            <a:r>
              <a:rPr b="0" i="0" lang="en-US" sz="2000" u="none" cap="none" strike="noStrike">
                <a:solidFill>
                  <a:schemeClr val="lt2"/>
                </a:solidFill>
                <a:latin typeface="Cabin"/>
                <a:ea typeface="Cabin"/>
                <a:cs typeface="Cabin"/>
                <a:sym typeface="Cabin"/>
              </a:rPr>
              <a:t>time</a:t>
            </a:r>
            <a:endParaRPr/>
          </a:p>
        </p:txBody>
      </p:sp>
      <p:cxnSp>
        <p:nvCxnSpPr>
          <p:cNvPr id="1295" name="Google Shape;1295;p42"/>
          <p:cNvCxnSpPr/>
          <p:nvPr/>
        </p:nvCxnSpPr>
        <p:spPr>
          <a:xfrm flipH="1">
            <a:off x="3762373" y="1449387"/>
            <a:ext cx="1095375" cy="523873"/>
          </a:xfrm>
          <a:prstGeom prst="straightConnector1">
            <a:avLst/>
          </a:prstGeom>
          <a:noFill/>
          <a:ln cap="flat" cmpd="sng" w="38100">
            <a:solidFill>
              <a:srgbClr val="CC0000"/>
            </a:solidFill>
            <a:prstDash val="solid"/>
            <a:round/>
            <a:headEnd len="sm" w="sm"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500"/>
                                        <p:tgtEl>
                                          <p:spTgt spid="129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95"/>
                                        </p:tgtEl>
                                        <p:attrNameLst>
                                          <p:attrName>style.visibility</p:attrName>
                                        </p:attrNameLst>
                                      </p:cBhvr>
                                      <p:to>
                                        <p:strVal val="visible"/>
                                      </p:to>
                                    </p:set>
                                    <p:animEffect filter="fade" transition="in">
                                      <p:cBhvr>
                                        <p:cTn dur="500"/>
                                        <p:tgtEl>
                                          <p:spTgt spid="12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89">
                                            <p:txEl>
                                              <p:pRg end="0" st="0"/>
                                            </p:txEl>
                                          </p:spTgt>
                                        </p:tgtEl>
                                        <p:attrNameLst>
                                          <p:attrName>style.visibility</p:attrName>
                                        </p:attrNameLst>
                                      </p:cBhvr>
                                      <p:to>
                                        <p:strVal val="visible"/>
                                      </p:to>
                                    </p:set>
                                    <p:animEffect filter="fade" transition="in">
                                      <p:cBhvr>
                                        <p:cTn dur="500"/>
                                        <p:tgtEl>
                                          <p:spTgt spid="1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0">
                                            <p:txEl>
                                              <p:pRg end="0" st="0"/>
                                            </p:txEl>
                                          </p:spTgt>
                                        </p:tgtEl>
                                        <p:attrNameLst>
                                          <p:attrName>style.visibility</p:attrName>
                                        </p:attrNameLst>
                                      </p:cBhvr>
                                      <p:to>
                                        <p:strVal val="visible"/>
                                      </p:to>
                                    </p:set>
                                    <p:animEffect filter="fade" transition="in">
                                      <p:cBhvr>
                                        <p:cTn dur="500"/>
                                        <p:tgtEl>
                                          <p:spTgt spid="129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4294967295" type="title"/>
          </p:nvPr>
        </p:nvSpPr>
        <p:spPr>
          <a:xfrm>
            <a:off x="304800" y="169863"/>
            <a:ext cx="8381999" cy="84613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600" u="none" cap="none" strike="noStrike">
                <a:solidFill>
                  <a:schemeClr val="dk1"/>
                </a:solidFill>
                <a:latin typeface="Cabin"/>
                <a:ea typeface="Cabin"/>
                <a:cs typeface="Cabin"/>
                <a:sym typeface="Cabin"/>
              </a:rPr>
              <a:t>What</a:t>
            </a:r>
            <a:r>
              <a:rPr lang="en-US" sz="3600">
                <a:latin typeface="Cabin"/>
                <a:ea typeface="Cabin"/>
                <a:cs typeface="Cabin"/>
                <a:sym typeface="Cabin"/>
              </a:rPr>
              <a:t> i</a:t>
            </a:r>
            <a:r>
              <a:rPr b="0" i="0" lang="en-US" sz="3600" u="none" cap="none" strike="noStrike">
                <a:solidFill>
                  <a:schemeClr val="dk1"/>
                </a:solidFill>
                <a:latin typeface="Cabin"/>
                <a:ea typeface="Cabin"/>
                <a:cs typeface="Cabin"/>
                <a:sym typeface="Cabin"/>
              </a:rPr>
              <a:t>s the Internet: a service view</a:t>
            </a:r>
            <a:endParaRPr/>
          </a:p>
        </p:txBody>
      </p:sp>
      <p:sp>
        <p:nvSpPr>
          <p:cNvPr id="117" name="Google Shape;117;p16"/>
          <p:cNvSpPr txBox="1"/>
          <p:nvPr>
            <p:ph idx="4294967295" type="body"/>
          </p:nvPr>
        </p:nvSpPr>
        <p:spPr>
          <a:xfrm>
            <a:off x="374650" y="1655763"/>
            <a:ext cx="4578186" cy="44830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CC0000"/>
              </a:buClr>
              <a:buSzPts val="2070"/>
              <a:buFont typeface="Arial"/>
              <a:buChar char="•"/>
            </a:pPr>
            <a:r>
              <a:rPr b="0" i="1" lang="en-US" sz="2720" u="none" cap="none" strike="noStrike">
                <a:solidFill>
                  <a:srgbClr val="CC0000"/>
                </a:solidFill>
                <a:latin typeface="Cabin"/>
                <a:ea typeface="Cabin"/>
                <a:cs typeface="Cabin"/>
                <a:sym typeface="Cabin"/>
              </a:rPr>
              <a:t>Infrastructure that provides services to applications:</a:t>
            </a:r>
            <a:endParaRPr/>
          </a:p>
          <a:p>
            <a:pPr indent="-285750" lvl="1" marL="742950" marR="0" rtl="0" algn="l">
              <a:lnSpc>
                <a:spcPct val="80000"/>
              </a:lnSpc>
              <a:spcBef>
                <a:spcPts val="476"/>
              </a:spcBef>
              <a:spcAft>
                <a:spcPts val="0"/>
              </a:spcAft>
              <a:buClr>
                <a:schemeClr val="dk1"/>
              </a:buClr>
              <a:buSzPts val="2340"/>
              <a:buFont typeface="Arial"/>
              <a:buChar char="–"/>
            </a:pPr>
            <a:r>
              <a:rPr b="0" i="0" lang="en-US" sz="2380" u="none" cap="none" strike="noStrike">
                <a:solidFill>
                  <a:schemeClr val="dk1"/>
                </a:solidFill>
                <a:latin typeface="Cabin"/>
                <a:ea typeface="Cabin"/>
                <a:cs typeface="Cabin"/>
                <a:sym typeface="Cabin"/>
              </a:rPr>
              <a:t>Web, VoIP, email, games, e-commerce, social nets, …</a:t>
            </a:r>
            <a:endParaRPr b="0" i="0" sz="2380" u="none" cap="none" strike="noStrike">
              <a:solidFill>
                <a:schemeClr val="dk1"/>
              </a:solidFill>
              <a:latin typeface="Cabin"/>
              <a:ea typeface="Cabin"/>
              <a:cs typeface="Cabin"/>
              <a:sym typeface="Cabin"/>
            </a:endParaRPr>
          </a:p>
          <a:p>
            <a:pPr indent="0" lvl="0" marL="0" marR="0" rtl="0" algn="l">
              <a:lnSpc>
                <a:spcPct val="80000"/>
              </a:lnSpc>
              <a:spcBef>
                <a:spcPts val="476"/>
              </a:spcBef>
              <a:spcAft>
                <a:spcPts val="0"/>
              </a:spcAft>
              <a:buNone/>
            </a:pPr>
            <a:r>
              <a:t/>
            </a:r>
            <a:endParaRPr sz="2380">
              <a:latin typeface="Cabin"/>
              <a:ea typeface="Cabin"/>
              <a:cs typeface="Cabin"/>
              <a:sym typeface="Cabin"/>
            </a:endParaRPr>
          </a:p>
          <a:p>
            <a:pPr indent="-342900" lvl="0" marL="342900" marR="0" rtl="0" algn="l">
              <a:lnSpc>
                <a:spcPct val="80000"/>
              </a:lnSpc>
              <a:spcBef>
                <a:spcPts val="544"/>
              </a:spcBef>
              <a:spcAft>
                <a:spcPts val="0"/>
              </a:spcAft>
              <a:buClr>
                <a:srgbClr val="CC0000"/>
              </a:buClr>
              <a:buSzPts val="2070"/>
              <a:buFont typeface="Arial"/>
              <a:buChar char="•"/>
            </a:pPr>
            <a:r>
              <a:rPr b="0" i="1" lang="en-US" sz="2720" u="none" cap="none" strike="noStrike">
                <a:solidFill>
                  <a:srgbClr val="CC0000"/>
                </a:solidFill>
                <a:latin typeface="Cabin"/>
                <a:ea typeface="Cabin"/>
                <a:cs typeface="Cabin"/>
                <a:sym typeface="Cabin"/>
              </a:rPr>
              <a:t>It provides programming interface to apps</a:t>
            </a:r>
            <a:endParaRPr/>
          </a:p>
          <a:p>
            <a:pPr indent="-285750" lvl="1" marL="742950" marR="0" rtl="0" algn="l">
              <a:lnSpc>
                <a:spcPct val="80000"/>
              </a:lnSpc>
              <a:spcBef>
                <a:spcPts val="476"/>
              </a:spcBef>
              <a:spcAft>
                <a:spcPts val="0"/>
              </a:spcAft>
              <a:buClr>
                <a:schemeClr val="dk1"/>
              </a:buClr>
              <a:buSzPts val="2340"/>
              <a:buFont typeface="Arial"/>
              <a:buChar char="–"/>
            </a:pPr>
            <a:r>
              <a:rPr b="0" i="0" lang="en-US" sz="2380" u="none" cap="none" strike="noStrike">
                <a:solidFill>
                  <a:schemeClr val="dk1"/>
                </a:solidFill>
                <a:latin typeface="Cabin"/>
                <a:ea typeface="Cabin"/>
                <a:cs typeface="Cabin"/>
                <a:sym typeface="Cabin"/>
              </a:rPr>
              <a:t>hooks that allow sending and receiving  app programs to “connect” to Internet</a:t>
            </a:r>
            <a:endParaRPr/>
          </a:p>
          <a:p>
            <a:pPr indent="-285750" lvl="1" marL="742950" marR="0" rtl="0" algn="l">
              <a:lnSpc>
                <a:spcPct val="80000"/>
              </a:lnSpc>
              <a:spcBef>
                <a:spcPts val="476"/>
              </a:spcBef>
              <a:spcAft>
                <a:spcPts val="0"/>
              </a:spcAft>
              <a:buClr>
                <a:schemeClr val="dk1"/>
              </a:buClr>
              <a:buSzPts val="2340"/>
              <a:buFont typeface="Arial"/>
              <a:buChar char="–"/>
            </a:pPr>
            <a:r>
              <a:rPr b="0" i="0" lang="en-US" sz="2380" u="none" cap="none" strike="noStrike">
                <a:solidFill>
                  <a:schemeClr val="dk1"/>
                </a:solidFill>
                <a:latin typeface="Cabin"/>
                <a:ea typeface="Cabin"/>
                <a:cs typeface="Cabin"/>
                <a:sym typeface="Cabin"/>
              </a:rPr>
              <a:t>provides service options, analogous to postal service</a:t>
            </a:r>
            <a:endParaRPr/>
          </a:p>
        </p:txBody>
      </p:sp>
      <p:pic>
        <p:nvPicPr>
          <p:cNvPr descr="underline_base" id="118" name="Google Shape;118;p16"/>
          <p:cNvPicPr preferRelativeResize="0"/>
          <p:nvPr/>
        </p:nvPicPr>
        <p:blipFill rotWithShape="1">
          <a:blip r:embed="rId3">
            <a:alphaModFix/>
          </a:blip>
          <a:srcRect b="0" l="0" r="0" t="0"/>
          <a:stretch/>
        </p:blipFill>
        <p:spPr>
          <a:xfrm>
            <a:off x="446087" y="782637"/>
            <a:ext cx="6548437" cy="173037"/>
          </a:xfrm>
          <a:prstGeom prst="rect">
            <a:avLst/>
          </a:prstGeom>
          <a:noFill/>
          <a:ln>
            <a:noFill/>
          </a:ln>
        </p:spPr>
      </p:pic>
      <p:grpSp>
        <p:nvGrpSpPr>
          <p:cNvPr id="119" name="Google Shape;119;p16"/>
          <p:cNvGrpSpPr/>
          <p:nvPr/>
        </p:nvGrpSpPr>
        <p:grpSpPr>
          <a:xfrm>
            <a:off x="5167312" y="1395400"/>
            <a:ext cx="3961738" cy="4824537"/>
            <a:chOff x="5202237" y="1384288"/>
            <a:chExt cx="3961738" cy="4824537"/>
          </a:xfrm>
        </p:grpSpPr>
        <p:sp>
          <p:nvSpPr>
            <p:cNvPr id="120" name="Google Shape;120;p16"/>
            <p:cNvSpPr/>
            <p:nvPr/>
          </p:nvSpPr>
          <p:spPr>
            <a:xfrm>
              <a:off x="7004050" y="3527425"/>
              <a:ext cx="1314448" cy="674687"/>
            </a:xfrm>
            <a:custGeom>
              <a:rect b="b" l="l" r="r" t="t"/>
              <a:pathLst>
                <a:path extrusionOk="0" h="120000" w="120000">
                  <a:moveTo>
                    <a:pt x="55362" y="8470"/>
                  </a:moveTo>
                  <a:cubicBezTo>
                    <a:pt x="50724" y="8188"/>
                    <a:pt x="59855" y="8470"/>
                    <a:pt x="53623" y="8470"/>
                  </a:cubicBezTo>
                  <a:cubicBezTo>
                    <a:pt x="47391" y="8470"/>
                    <a:pt x="27101" y="4517"/>
                    <a:pt x="18260" y="9035"/>
                  </a:cubicBezTo>
                  <a:cubicBezTo>
                    <a:pt x="9420" y="13552"/>
                    <a:pt x="1739" y="24282"/>
                    <a:pt x="869" y="35576"/>
                  </a:cubicBezTo>
                  <a:cubicBezTo>
                    <a:pt x="0" y="46870"/>
                    <a:pt x="6376" y="65223"/>
                    <a:pt x="13333" y="77364"/>
                  </a:cubicBezTo>
                  <a:cubicBezTo>
                    <a:pt x="20289" y="89505"/>
                    <a:pt x="31449" y="101647"/>
                    <a:pt x="42318" y="108423"/>
                  </a:cubicBezTo>
                  <a:cubicBezTo>
                    <a:pt x="53188" y="115200"/>
                    <a:pt x="68405" y="120000"/>
                    <a:pt x="78260" y="117458"/>
                  </a:cubicBezTo>
                  <a:cubicBezTo>
                    <a:pt x="88115" y="114917"/>
                    <a:pt x="95507" y="104752"/>
                    <a:pt x="101159" y="93176"/>
                  </a:cubicBezTo>
                  <a:cubicBezTo>
                    <a:pt x="106811" y="81600"/>
                    <a:pt x="110144" y="62400"/>
                    <a:pt x="112463" y="48000"/>
                  </a:cubicBezTo>
                  <a:cubicBezTo>
                    <a:pt x="114782" y="33600"/>
                    <a:pt x="120000" y="12423"/>
                    <a:pt x="114782" y="6211"/>
                  </a:cubicBezTo>
                  <a:cubicBezTo>
                    <a:pt x="109565" y="0"/>
                    <a:pt x="91304" y="10447"/>
                    <a:pt x="81159" y="10729"/>
                  </a:cubicBezTo>
                  <a:cubicBezTo>
                    <a:pt x="71014" y="11011"/>
                    <a:pt x="60000" y="8752"/>
                    <a:pt x="55362" y="8470"/>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16"/>
            <p:cNvSpPr/>
            <p:nvPr/>
          </p:nvSpPr>
          <p:spPr>
            <a:xfrm>
              <a:off x="7023100" y="2001838"/>
              <a:ext cx="1730374" cy="1125536"/>
            </a:xfrm>
            <a:custGeom>
              <a:rect b="b" l="l" r="r" t="t"/>
              <a:pathLst>
                <a:path extrusionOk="0" h="120000" w="120000">
                  <a:moveTo>
                    <a:pt x="66509" y="2614"/>
                  </a:moveTo>
                  <a:cubicBezTo>
                    <a:pt x="56784" y="4183"/>
                    <a:pt x="53803" y="14379"/>
                    <a:pt x="45176" y="18300"/>
                  </a:cubicBezTo>
                  <a:cubicBezTo>
                    <a:pt x="36549" y="22222"/>
                    <a:pt x="22274" y="14640"/>
                    <a:pt x="15058" y="26143"/>
                  </a:cubicBezTo>
                  <a:cubicBezTo>
                    <a:pt x="7843" y="37647"/>
                    <a:pt x="0" y="72941"/>
                    <a:pt x="2196" y="87843"/>
                  </a:cubicBezTo>
                  <a:cubicBezTo>
                    <a:pt x="4392" y="102745"/>
                    <a:pt x="19607" y="112156"/>
                    <a:pt x="28235" y="116078"/>
                  </a:cubicBezTo>
                  <a:cubicBezTo>
                    <a:pt x="36862" y="119999"/>
                    <a:pt x="43764" y="111372"/>
                    <a:pt x="54274" y="111372"/>
                  </a:cubicBezTo>
                  <a:cubicBezTo>
                    <a:pt x="64784" y="111372"/>
                    <a:pt x="82352" y="115816"/>
                    <a:pt x="91607" y="116078"/>
                  </a:cubicBezTo>
                  <a:cubicBezTo>
                    <a:pt x="100862" y="116339"/>
                    <a:pt x="105098" y="116601"/>
                    <a:pt x="109490" y="113464"/>
                  </a:cubicBezTo>
                  <a:cubicBezTo>
                    <a:pt x="113882" y="110326"/>
                    <a:pt x="116549" y="109281"/>
                    <a:pt x="117960" y="97254"/>
                  </a:cubicBezTo>
                  <a:cubicBezTo>
                    <a:pt x="119372" y="85228"/>
                    <a:pt x="120000" y="55947"/>
                    <a:pt x="117647" y="41307"/>
                  </a:cubicBezTo>
                  <a:cubicBezTo>
                    <a:pt x="115294" y="26666"/>
                    <a:pt x="112313" y="15163"/>
                    <a:pt x="103843" y="8888"/>
                  </a:cubicBezTo>
                  <a:cubicBezTo>
                    <a:pt x="95372" y="2614"/>
                    <a:pt x="79215" y="0"/>
                    <a:pt x="66509" y="2614"/>
                  </a:cubicBezTo>
                  <a:close/>
                </a:path>
              </a:pathLst>
            </a:custGeom>
            <a:gradFill>
              <a:gsLst>
                <a:gs pos="0">
                  <a:srgbClr val="00CCFF"/>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16"/>
            <p:cNvSpPr/>
            <p:nvPr/>
          </p:nvSpPr>
          <p:spPr>
            <a:xfrm>
              <a:off x="5202237" y="1709738"/>
              <a:ext cx="1736724" cy="1071561"/>
            </a:xfrm>
            <a:custGeom>
              <a:rect b="b" l="l" r="r" t="t"/>
              <a:pathLst>
                <a:path extrusionOk="0" h="120000" w="120000">
                  <a:moveTo>
                    <a:pt x="75057" y="1955"/>
                  </a:moveTo>
                  <a:cubicBezTo>
                    <a:pt x="67644" y="3377"/>
                    <a:pt x="53745" y="5866"/>
                    <a:pt x="45173" y="9422"/>
                  </a:cubicBezTo>
                  <a:cubicBezTo>
                    <a:pt x="36602" y="12977"/>
                    <a:pt x="28494" y="17777"/>
                    <a:pt x="23861" y="22933"/>
                  </a:cubicBezTo>
                  <a:cubicBezTo>
                    <a:pt x="19227" y="28088"/>
                    <a:pt x="21196" y="35733"/>
                    <a:pt x="17606" y="40711"/>
                  </a:cubicBezTo>
                  <a:cubicBezTo>
                    <a:pt x="14015" y="45688"/>
                    <a:pt x="5096" y="46044"/>
                    <a:pt x="2548" y="52800"/>
                  </a:cubicBezTo>
                  <a:cubicBezTo>
                    <a:pt x="0" y="59555"/>
                    <a:pt x="0" y="75911"/>
                    <a:pt x="2084" y="81600"/>
                  </a:cubicBezTo>
                  <a:cubicBezTo>
                    <a:pt x="4169" y="87288"/>
                    <a:pt x="6833" y="86044"/>
                    <a:pt x="15289" y="86933"/>
                  </a:cubicBezTo>
                  <a:cubicBezTo>
                    <a:pt x="23745" y="87822"/>
                    <a:pt x="44015" y="84977"/>
                    <a:pt x="53050" y="86933"/>
                  </a:cubicBezTo>
                  <a:cubicBezTo>
                    <a:pt x="62084" y="88888"/>
                    <a:pt x="63590" y="93688"/>
                    <a:pt x="69266" y="98666"/>
                  </a:cubicBezTo>
                  <a:cubicBezTo>
                    <a:pt x="74942" y="103644"/>
                    <a:pt x="81891" y="113600"/>
                    <a:pt x="87104" y="116800"/>
                  </a:cubicBezTo>
                  <a:cubicBezTo>
                    <a:pt x="92316" y="120000"/>
                    <a:pt x="96949" y="119111"/>
                    <a:pt x="100772" y="117511"/>
                  </a:cubicBezTo>
                  <a:cubicBezTo>
                    <a:pt x="104594" y="115911"/>
                    <a:pt x="107953" y="113600"/>
                    <a:pt x="110270" y="107200"/>
                  </a:cubicBezTo>
                  <a:cubicBezTo>
                    <a:pt x="112586" y="100800"/>
                    <a:pt x="113629" y="88355"/>
                    <a:pt x="114903" y="79111"/>
                  </a:cubicBezTo>
                  <a:cubicBezTo>
                    <a:pt x="116177" y="69866"/>
                    <a:pt x="117335" y="61688"/>
                    <a:pt x="117915" y="51733"/>
                  </a:cubicBezTo>
                  <a:cubicBezTo>
                    <a:pt x="118494" y="41777"/>
                    <a:pt x="120000" y="27200"/>
                    <a:pt x="118378" y="19022"/>
                  </a:cubicBezTo>
                  <a:cubicBezTo>
                    <a:pt x="116756" y="10844"/>
                    <a:pt x="112934" y="6044"/>
                    <a:pt x="108185" y="3022"/>
                  </a:cubicBezTo>
                  <a:cubicBezTo>
                    <a:pt x="103436" y="0"/>
                    <a:pt x="95444" y="711"/>
                    <a:pt x="89884" y="533"/>
                  </a:cubicBezTo>
                  <a:cubicBezTo>
                    <a:pt x="84324" y="355"/>
                    <a:pt x="82471" y="533"/>
                    <a:pt x="75057" y="1955"/>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23" name="Google Shape;123;p16"/>
            <p:cNvGrpSpPr/>
            <p:nvPr/>
          </p:nvGrpSpPr>
          <p:grpSpPr>
            <a:xfrm>
              <a:off x="5278436" y="2974973"/>
              <a:ext cx="1458911" cy="932193"/>
              <a:chOff x="2887" y="1629"/>
              <a:chExt cx="979" cy="742"/>
            </a:xfrm>
          </p:grpSpPr>
          <p:sp>
            <p:nvSpPr>
              <p:cNvPr id="124" name="Google Shape;124;p16"/>
              <p:cNvSpPr/>
              <p:nvPr/>
            </p:nvSpPr>
            <p:spPr>
              <a:xfrm>
                <a:off x="3045" y="1839"/>
                <a:ext cx="662" cy="532"/>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16"/>
              <p:cNvSpPr/>
              <p:nvPr/>
            </p:nvSpPr>
            <p:spPr>
              <a:xfrm>
                <a:off x="2887" y="1629"/>
                <a:ext cx="979" cy="251"/>
              </a:xfrm>
              <a:prstGeom prst="triangle">
                <a:avLst>
                  <a:gd fmla="val 50000" name="adj"/>
                </a:avLst>
              </a:prstGeom>
              <a:solidFill>
                <a:srgbClr val="00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00CCFF"/>
                  </a:solidFill>
                  <a:latin typeface="Calibri"/>
                  <a:ea typeface="Calibri"/>
                  <a:cs typeface="Calibri"/>
                  <a:sym typeface="Calibri"/>
                </a:endParaRPr>
              </a:p>
            </p:txBody>
          </p:sp>
        </p:grpSp>
        <p:cxnSp>
          <p:nvCxnSpPr>
            <p:cNvPr id="126" name="Google Shape;126;p16"/>
            <p:cNvCxnSpPr/>
            <p:nvPr/>
          </p:nvCxnSpPr>
          <p:spPr>
            <a:xfrm>
              <a:off x="7396163" y="3813175"/>
              <a:ext cx="163511" cy="120649"/>
            </a:xfrm>
            <a:prstGeom prst="straightConnector1">
              <a:avLst/>
            </a:prstGeom>
            <a:noFill/>
            <a:ln cap="flat" cmpd="sng" w="9525">
              <a:solidFill>
                <a:schemeClr val="dk1"/>
              </a:solidFill>
              <a:prstDash val="solid"/>
              <a:round/>
              <a:headEnd len="sm" w="sm" type="none"/>
              <a:tailEnd len="sm" w="sm" type="none"/>
            </a:ln>
          </p:spPr>
        </p:cxnSp>
        <p:cxnSp>
          <p:nvCxnSpPr>
            <p:cNvPr id="127" name="Google Shape;127;p16"/>
            <p:cNvCxnSpPr/>
            <p:nvPr/>
          </p:nvCxnSpPr>
          <p:spPr>
            <a:xfrm>
              <a:off x="7493000" y="3733800"/>
              <a:ext cx="279399" cy="0"/>
            </a:xfrm>
            <a:prstGeom prst="straightConnector1">
              <a:avLst/>
            </a:prstGeom>
            <a:noFill/>
            <a:ln cap="flat" cmpd="sng" w="9525">
              <a:solidFill>
                <a:schemeClr val="dk1"/>
              </a:solidFill>
              <a:prstDash val="solid"/>
              <a:round/>
              <a:headEnd len="sm" w="sm" type="none"/>
              <a:tailEnd len="sm" w="sm" type="none"/>
            </a:ln>
          </p:spPr>
        </p:cxnSp>
        <p:cxnSp>
          <p:nvCxnSpPr>
            <p:cNvPr id="128" name="Google Shape;128;p16"/>
            <p:cNvCxnSpPr/>
            <p:nvPr/>
          </p:nvCxnSpPr>
          <p:spPr>
            <a:xfrm flipH="1" rot="10800000">
              <a:off x="7729538" y="3819524"/>
              <a:ext cx="134936" cy="104774"/>
            </a:xfrm>
            <a:prstGeom prst="straightConnector1">
              <a:avLst/>
            </a:prstGeom>
            <a:noFill/>
            <a:ln cap="flat" cmpd="sng" w="9525">
              <a:solidFill>
                <a:schemeClr val="dk1"/>
              </a:solidFill>
              <a:prstDash val="solid"/>
              <a:round/>
              <a:headEnd len="sm" w="sm" type="none"/>
              <a:tailEnd len="sm" w="sm" type="none"/>
            </a:ln>
          </p:spPr>
        </p:cxnSp>
        <p:cxnSp>
          <p:nvCxnSpPr>
            <p:cNvPr id="129" name="Google Shape;129;p16"/>
            <p:cNvCxnSpPr/>
            <p:nvPr/>
          </p:nvCxnSpPr>
          <p:spPr>
            <a:xfrm>
              <a:off x="6427787" y="3740150"/>
              <a:ext cx="679449" cy="0"/>
            </a:xfrm>
            <a:prstGeom prst="straightConnector1">
              <a:avLst/>
            </a:prstGeom>
            <a:noFill/>
            <a:ln cap="flat" cmpd="sng" w="9525">
              <a:solidFill>
                <a:schemeClr val="dk1"/>
              </a:solidFill>
              <a:prstDash val="solid"/>
              <a:round/>
              <a:headEnd len="sm" w="sm" type="none"/>
              <a:tailEnd len="sm" w="sm" type="none"/>
            </a:ln>
          </p:spPr>
        </p:cxnSp>
        <p:cxnSp>
          <p:nvCxnSpPr>
            <p:cNvPr id="130" name="Google Shape;130;p16"/>
            <p:cNvCxnSpPr/>
            <p:nvPr/>
          </p:nvCxnSpPr>
          <p:spPr>
            <a:xfrm>
              <a:off x="6723063" y="2587625"/>
              <a:ext cx="509586" cy="3174"/>
            </a:xfrm>
            <a:prstGeom prst="straightConnector1">
              <a:avLst/>
            </a:prstGeom>
            <a:noFill/>
            <a:ln cap="flat" cmpd="sng" w="9525">
              <a:solidFill>
                <a:schemeClr val="dk1"/>
              </a:solidFill>
              <a:prstDash val="solid"/>
              <a:round/>
              <a:headEnd len="sm" w="sm" type="none"/>
              <a:tailEnd len="sm" w="sm" type="none"/>
            </a:ln>
          </p:spPr>
        </p:cxnSp>
        <p:cxnSp>
          <p:nvCxnSpPr>
            <p:cNvPr id="131" name="Google Shape;131;p16"/>
            <p:cNvCxnSpPr/>
            <p:nvPr/>
          </p:nvCxnSpPr>
          <p:spPr>
            <a:xfrm>
              <a:off x="6289675" y="2403475"/>
              <a:ext cx="152399" cy="95250"/>
            </a:xfrm>
            <a:prstGeom prst="straightConnector1">
              <a:avLst/>
            </a:prstGeom>
            <a:noFill/>
            <a:ln cap="flat" cmpd="sng" w="9525">
              <a:solidFill>
                <a:schemeClr val="dk1"/>
              </a:solidFill>
              <a:prstDash val="solid"/>
              <a:round/>
              <a:headEnd len="sm" w="sm" type="none"/>
              <a:tailEnd len="sm" w="sm" type="none"/>
            </a:ln>
          </p:spPr>
        </p:cxnSp>
        <p:sp>
          <p:nvSpPr>
            <p:cNvPr id="132" name="Google Shape;132;p16"/>
            <p:cNvSpPr/>
            <p:nvPr/>
          </p:nvSpPr>
          <p:spPr>
            <a:xfrm>
              <a:off x="5497512" y="4378325"/>
              <a:ext cx="3079748" cy="1665287"/>
            </a:xfrm>
            <a:custGeom>
              <a:rect b="b" l="l" r="r" t="t"/>
              <a:pathLst>
                <a:path extrusionOk="0" h="120000" w="120000">
                  <a:moveTo>
                    <a:pt x="58886" y="2974"/>
                  </a:moveTo>
                  <a:cubicBezTo>
                    <a:pt x="53628" y="5147"/>
                    <a:pt x="51463" y="13498"/>
                    <a:pt x="46701" y="14299"/>
                  </a:cubicBezTo>
                  <a:cubicBezTo>
                    <a:pt x="41938" y="15100"/>
                    <a:pt x="36309" y="8236"/>
                    <a:pt x="30185" y="7778"/>
                  </a:cubicBezTo>
                  <a:cubicBezTo>
                    <a:pt x="24061" y="7321"/>
                    <a:pt x="14659" y="5490"/>
                    <a:pt x="9773" y="11553"/>
                  </a:cubicBezTo>
                  <a:cubicBezTo>
                    <a:pt x="4886" y="17616"/>
                    <a:pt x="1731" y="34089"/>
                    <a:pt x="865" y="44499"/>
                  </a:cubicBezTo>
                  <a:cubicBezTo>
                    <a:pt x="0" y="54909"/>
                    <a:pt x="1546" y="68064"/>
                    <a:pt x="4391" y="74127"/>
                  </a:cubicBezTo>
                  <a:cubicBezTo>
                    <a:pt x="7237" y="80190"/>
                    <a:pt x="12680" y="76072"/>
                    <a:pt x="17814" y="80762"/>
                  </a:cubicBezTo>
                  <a:cubicBezTo>
                    <a:pt x="22948" y="85452"/>
                    <a:pt x="27835" y="96320"/>
                    <a:pt x="35134" y="102154"/>
                  </a:cubicBezTo>
                  <a:cubicBezTo>
                    <a:pt x="42432" y="107988"/>
                    <a:pt x="52701" y="113365"/>
                    <a:pt x="61608" y="115996"/>
                  </a:cubicBezTo>
                  <a:cubicBezTo>
                    <a:pt x="70515" y="118512"/>
                    <a:pt x="80969" y="120000"/>
                    <a:pt x="88639" y="117940"/>
                  </a:cubicBezTo>
                  <a:cubicBezTo>
                    <a:pt x="96309" y="115767"/>
                    <a:pt x="102494" y="109818"/>
                    <a:pt x="107567" y="103755"/>
                  </a:cubicBezTo>
                  <a:cubicBezTo>
                    <a:pt x="112639" y="97807"/>
                    <a:pt x="117896" y="94261"/>
                    <a:pt x="118948" y="81677"/>
                  </a:cubicBezTo>
                  <a:cubicBezTo>
                    <a:pt x="120000" y="69094"/>
                    <a:pt x="117402" y="40038"/>
                    <a:pt x="113752" y="28713"/>
                  </a:cubicBezTo>
                  <a:cubicBezTo>
                    <a:pt x="110103" y="17273"/>
                    <a:pt x="102804" y="17502"/>
                    <a:pt x="96865" y="13040"/>
                  </a:cubicBezTo>
                  <a:cubicBezTo>
                    <a:pt x="90927" y="8693"/>
                    <a:pt x="84432" y="3431"/>
                    <a:pt x="78123" y="1715"/>
                  </a:cubicBezTo>
                  <a:cubicBezTo>
                    <a:pt x="71814" y="0"/>
                    <a:pt x="64144" y="915"/>
                    <a:pt x="58886" y="2974"/>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cxnSp>
          <p:nvCxnSpPr>
            <p:cNvPr id="133" name="Google Shape;133;p16"/>
            <p:cNvCxnSpPr/>
            <p:nvPr/>
          </p:nvCxnSpPr>
          <p:spPr>
            <a:xfrm rot="-5400000">
              <a:off x="7845425" y="5159374"/>
              <a:ext cx="523873" cy="139699"/>
            </a:xfrm>
            <a:prstGeom prst="straightConnector1">
              <a:avLst/>
            </a:prstGeom>
            <a:noFill/>
            <a:ln cap="flat" cmpd="sng" w="12700">
              <a:solidFill>
                <a:schemeClr val="dk1"/>
              </a:solidFill>
              <a:prstDash val="solid"/>
              <a:round/>
              <a:headEnd len="sm" w="sm" type="none"/>
              <a:tailEnd len="sm" w="sm" type="none"/>
            </a:ln>
          </p:spPr>
        </p:cxnSp>
        <p:cxnSp>
          <p:nvCxnSpPr>
            <p:cNvPr id="134" name="Google Shape;134;p16"/>
            <p:cNvCxnSpPr/>
            <p:nvPr/>
          </p:nvCxnSpPr>
          <p:spPr>
            <a:xfrm flipH="1" rot="-5400000">
              <a:off x="7991474" y="5440362"/>
              <a:ext cx="3174" cy="85723"/>
            </a:xfrm>
            <a:prstGeom prst="straightConnector1">
              <a:avLst/>
            </a:prstGeom>
            <a:noFill/>
            <a:ln cap="flat" cmpd="sng" w="12700">
              <a:solidFill>
                <a:schemeClr val="lt2"/>
              </a:solidFill>
              <a:prstDash val="solid"/>
              <a:round/>
              <a:headEnd len="sm" w="sm" type="none"/>
              <a:tailEnd len="sm" w="sm" type="none"/>
            </a:ln>
          </p:spPr>
        </p:cxnSp>
        <p:cxnSp>
          <p:nvCxnSpPr>
            <p:cNvPr id="135" name="Google Shape;135;p16"/>
            <p:cNvCxnSpPr/>
            <p:nvPr/>
          </p:nvCxnSpPr>
          <p:spPr>
            <a:xfrm rot="10800000">
              <a:off x="8177213" y="5116512"/>
              <a:ext cx="0" cy="114300"/>
            </a:xfrm>
            <a:prstGeom prst="straightConnector1">
              <a:avLst/>
            </a:prstGeom>
            <a:noFill/>
            <a:ln cap="flat" cmpd="sng" w="12700">
              <a:solidFill>
                <a:schemeClr val="dk1"/>
              </a:solidFill>
              <a:prstDash val="solid"/>
              <a:round/>
              <a:headEnd len="sm" w="sm" type="none"/>
              <a:tailEnd len="sm" w="sm" type="none"/>
            </a:ln>
          </p:spPr>
        </p:cxnSp>
        <p:cxnSp>
          <p:nvCxnSpPr>
            <p:cNvPr id="136" name="Google Shape;136;p16"/>
            <p:cNvCxnSpPr/>
            <p:nvPr/>
          </p:nvCxnSpPr>
          <p:spPr>
            <a:xfrm>
              <a:off x="7358063" y="4697412"/>
              <a:ext cx="390523" cy="184149"/>
            </a:xfrm>
            <a:prstGeom prst="straightConnector1">
              <a:avLst/>
            </a:prstGeom>
            <a:noFill/>
            <a:ln cap="flat" cmpd="sng" w="9525">
              <a:solidFill>
                <a:schemeClr val="dk1"/>
              </a:solidFill>
              <a:prstDash val="solid"/>
              <a:round/>
              <a:headEnd len="sm" w="sm" type="none"/>
              <a:tailEnd len="sm" w="sm" type="none"/>
            </a:ln>
          </p:spPr>
        </p:cxnSp>
        <p:cxnSp>
          <p:nvCxnSpPr>
            <p:cNvPr id="137" name="Google Shape;137;p16"/>
            <p:cNvCxnSpPr/>
            <p:nvPr/>
          </p:nvCxnSpPr>
          <p:spPr>
            <a:xfrm flipH="1" rot="10800000">
              <a:off x="6737350" y="4684710"/>
              <a:ext cx="322263" cy="198438"/>
            </a:xfrm>
            <a:prstGeom prst="straightConnector1">
              <a:avLst/>
            </a:prstGeom>
            <a:noFill/>
            <a:ln cap="flat" cmpd="sng" w="9525">
              <a:solidFill>
                <a:schemeClr val="dk1"/>
              </a:solidFill>
              <a:prstDash val="solid"/>
              <a:round/>
              <a:headEnd len="sm" w="sm" type="none"/>
              <a:tailEnd len="sm" w="sm" type="none"/>
            </a:ln>
          </p:spPr>
        </p:cxnSp>
        <p:cxnSp>
          <p:nvCxnSpPr>
            <p:cNvPr id="138" name="Google Shape;138;p16"/>
            <p:cNvCxnSpPr/>
            <p:nvPr/>
          </p:nvCxnSpPr>
          <p:spPr>
            <a:xfrm>
              <a:off x="6780213" y="4976812"/>
              <a:ext cx="971550" cy="0"/>
            </a:xfrm>
            <a:prstGeom prst="straightConnector1">
              <a:avLst/>
            </a:prstGeom>
            <a:noFill/>
            <a:ln cap="flat" cmpd="sng" w="9525">
              <a:solidFill>
                <a:schemeClr val="dk1"/>
              </a:solidFill>
              <a:prstDash val="solid"/>
              <a:round/>
              <a:headEnd len="sm" w="sm" type="none"/>
              <a:tailEnd len="sm" w="sm" type="none"/>
            </a:ln>
          </p:spPr>
        </p:cxnSp>
        <p:cxnSp>
          <p:nvCxnSpPr>
            <p:cNvPr id="139" name="Google Shape;139;p16"/>
            <p:cNvCxnSpPr/>
            <p:nvPr/>
          </p:nvCxnSpPr>
          <p:spPr>
            <a:xfrm>
              <a:off x="6100762" y="4773612"/>
              <a:ext cx="263525" cy="85723"/>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16"/>
            <p:cNvCxnSpPr/>
            <p:nvPr/>
          </p:nvCxnSpPr>
          <p:spPr>
            <a:xfrm flipH="1" rot="10800000">
              <a:off x="5842000" y="4983162"/>
              <a:ext cx="412749" cy="127000"/>
            </a:xfrm>
            <a:prstGeom prst="straightConnector1">
              <a:avLst/>
            </a:prstGeom>
            <a:noFill/>
            <a:ln cap="flat" cmpd="sng" w="9525">
              <a:solidFill>
                <a:schemeClr val="dk1"/>
              </a:solidFill>
              <a:prstDash val="solid"/>
              <a:round/>
              <a:headEnd len="sm" w="sm" type="none"/>
              <a:tailEnd len="sm" w="sm" type="none"/>
            </a:ln>
          </p:spPr>
        </p:cxnSp>
        <p:cxnSp>
          <p:nvCxnSpPr>
            <p:cNvPr id="141" name="Google Shape;141;p16"/>
            <p:cNvCxnSpPr/>
            <p:nvPr/>
          </p:nvCxnSpPr>
          <p:spPr>
            <a:xfrm flipH="1">
              <a:off x="6267448" y="5070475"/>
              <a:ext cx="142875" cy="198435"/>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16"/>
            <p:cNvCxnSpPr/>
            <p:nvPr/>
          </p:nvCxnSpPr>
          <p:spPr>
            <a:xfrm rot="10800000">
              <a:off x="6588124" y="5097461"/>
              <a:ext cx="74611" cy="173037"/>
            </a:xfrm>
            <a:prstGeom prst="straightConnector1">
              <a:avLst/>
            </a:prstGeom>
            <a:noFill/>
            <a:ln cap="flat" cmpd="sng" w="9525">
              <a:solidFill>
                <a:schemeClr val="dk1"/>
              </a:solidFill>
              <a:prstDash val="solid"/>
              <a:round/>
              <a:headEnd len="sm" w="sm" type="none"/>
              <a:tailEnd len="sm" w="sm" type="none"/>
            </a:ln>
          </p:spPr>
        </p:cxnSp>
        <p:cxnSp>
          <p:nvCxnSpPr>
            <p:cNvPr id="143" name="Google Shape;143;p16"/>
            <p:cNvCxnSpPr/>
            <p:nvPr/>
          </p:nvCxnSpPr>
          <p:spPr>
            <a:xfrm>
              <a:off x="6743700" y="5053012"/>
              <a:ext cx="503238" cy="269873"/>
            </a:xfrm>
            <a:prstGeom prst="straightConnector1">
              <a:avLst/>
            </a:prstGeom>
            <a:noFill/>
            <a:ln cap="flat" cmpd="sng" w="9525">
              <a:solidFill>
                <a:schemeClr val="dk1"/>
              </a:solidFill>
              <a:prstDash val="solid"/>
              <a:round/>
              <a:headEnd len="sm" w="sm" type="none"/>
              <a:tailEnd len="sm" w="sm" type="none"/>
            </a:ln>
          </p:spPr>
        </p:cxnSp>
        <p:cxnSp>
          <p:nvCxnSpPr>
            <p:cNvPr id="144" name="Google Shape;144;p16"/>
            <p:cNvCxnSpPr/>
            <p:nvPr/>
          </p:nvCxnSpPr>
          <p:spPr>
            <a:xfrm>
              <a:off x="6281737" y="3522662"/>
              <a:ext cx="0" cy="131763"/>
            </a:xfrm>
            <a:prstGeom prst="straightConnector1">
              <a:avLst/>
            </a:prstGeom>
            <a:noFill/>
            <a:ln cap="flat" cmpd="sng" w="9525">
              <a:solidFill>
                <a:schemeClr val="dk1"/>
              </a:solidFill>
              <a:prstDash val="solid"/>
              <a:round/>
              <a:headEnd len="sm" w="sm" type="none"/>
              <a:tailEnd len="sm" w="sm" type="none"/>
            </a:ln>
          </p:spPr>
        </p:cxnSp>
        <p:cxnSp>
          <p:nvCxnSpPr>
            <p:cNvPr id="145" name="Google Shape;145;p16"/>
            <p:cNvCxnSpPr/>
            <p:nvPr/>
          </p:nvCxnSpPr>
          <p:spPr>
            <a:xfrm flipH="1" rot="10800000">
              <a:off x="7577138" y="2492373"/>
              <a:ext cx="123824" cy="87310"/>
            </a:xfrm>
            <a:prstGeom prst="straightConnector1">
              <a:avLst/>
            </a:prstGeom>
            <a:noFill/>
            <a:ln cap="flat" cmpd="sng" w="9525">
              <a:solidFill>
                <a:schemeClr val="dk1"/>
              </a:solidFill>
              <a:prstDash val="solid"/>
              <a:round/>
              <a:headEnd len="sm" w="sm" type="none"/>
              <a:tailEnd len="sm" w="sm" type="none"/>
            </a:ln>
          </p:spPr>
        </p:cxnSp>
        <p:cxnSp>
          <p:nvCxnSpPr>
            <p:cNvPr id="146" name="Google Shape;146;p16"/>
            <p:cNvCxnSpPr/>
            <p:nvPr/>
          </p:nvCxnSpPr>
          <p:spPr>
            <a:xfrm>
              <a:off x="7405688" y="2665410"/>
              <a:ext cx="0" cy="82550"/>
            </a:xfrm>
            <a:prstGeom prst="straightConnector1">
              <a:avLst/>
            </a:prstGeom>
            <a:noFill/>
            <a:ln cap="flat" cmpd="sng" w="9525">
              <a:solidFill>
                <a:schemeClr val="dk1"/>
              </a:solidFill>
              <a:prstDash val="solid"/>
              <a:round/>
              <a:headEnd len="sm" w="sm" type="none"/>
              <a:tailEnd len="sm" w="sm" type="none"/>
            </a:ln>
          </p:spPr>
        </p:cxnSp>
        <p:cxnSp>
          <p:nvCxnSpPr>
            <p:cNvPr id="147" name="Google Shape;147;p16"/>
            <p:cNvCxnSpPr/>
            <p:nvPr/>
          </p:nvCxnSpPr>
          <p:spPr>
            <a:xfrm flipH="1" rot="10800000">
              <a:off x="7577138" y="2562224"/>
              <a:ext cx="263525" cy="288925"/>
            </a:xfrm>
            <a:prstGeom prst="straightConnector1">
              <a:avLst/>
            </a:prstGeom>
            <a:noFill/>
            <a:ln cap="flat" cmpd="sng" w="9525">
              <a:solidFill>
                <a:schemeClr val="dk1"/>
              </a:solidFill>
              <a:prstDash val="solid"/>
              <a:round/>
              <a:headEnd len="sm" w="sm" type="none"/>
              <a:tailEnd len="sm" w="sm" type="none"/>
            </a:ln>
          </p:spPr>
        </p:cxnSp>
        <p:cxnSp>
          <p:nvCxnSpPr>
            <p:cNvPr id="148" name="Google Shape;148;p16"/>
            <p:cNvCxnSpPr/>
            <p:nvPr/>
          </p:nvCxnSpPr>
          <p:spPr>
            <a:xfrm>
              <a:off x="7942263" y="2560635"/>
              <a:ext cx="0" cy="196850"/>
            </a:xfrm>
            <a:prstGeom prst="straightConnector1">
              <a:avLst/>
            </a:prstGeom>
            <a:noFill/>
            <a:ln cap="flat" cmpd="sng" w="9525">
              <a:solidFill>
                <a:schemeClr val="dk1"/>
              </a:solidFill>
              <a:prstDash val="solid"/>
              <a:round/>
              <a:headEnd len="sm" w="sm" type="none"/>
              <a:tailEnd len="sm" w="sm" type="none"/>
            </a:ln>
          </p:spPr>
        </p:cxnSp>
        <p:cxnSp>
          <p:nvCxnSpPr>
            <p:cNvPr id="149" name="Google Shape;149;p16"/>
            <p:cNvCxnSpPr/>
            <p:nvPr/>
          </p:nvCxnSpPr>
          <p:spPr>
            <a:xfrm>
              <a:off x="7596188" y="2867025"/>
              <a:ext cx="188912" cy="0"/>
            </a:xfrm>
            <a:prstGeom prst="straightConnector1">
              <a:avLst/>
            </a:prstGeom>
            <a:noFill/>
            <a:ln cap="flat" cmpd="sng" w="9525">
              <a:solidFill>
                <a:schemeClr val="dk1"/>
              </a:solidFill>
              <a:prstDash val="solid"/>
              <a:round/>
              <a:headEnd len="sm" w="sm" type="none"/>
              <a:tailEnd len="sm" w="sm" type="none"/>
            </a:ln>
          </p:spPr>
        </p:cxnSp>
        <p:cxnSp>
          <p:nvCxnSpPr>
            <p:cNvPr id="150" name="Google Shape;150;p16"/>
            <p:cNvCxnSpPr/>
            <p:nvPr/>
          </p:nvCxnSpPr>
          <p:spPr>
            <a:xfrm flipH="1" rot="10800000">
              <a:off x="5891212" y="3733799"/>
              <a:ext cx="168274" cy="3174"/>
            </a:xfrm>
            <a:prstGeom prst="straightConnector1">
              <a:avLst/>
            </a:prstGeom>
            <a:noFill/>
            <a:ln cap="flat" cmpd="sng" w="9525">
              <a:solidFill>
                <a:schemeClr val="dk1"/>
              </a:solidFill>
              <a:prstDash val="solid"/>
              <a:round/>
              <a:headEnd len="sm" w="sm" type="none"/>
              <a:tailEnd len="sm" w="sm" type="none"/>
            </a:ln>
          </p:spPr>
        </p:cxnSp>
        <p:cxnSp>
          <p:nvCxnSpPr>
            <p:cNvPr id="151" name="Google Shape;151;p16"/>
            <p:cNvCxnSpPr/>
            <p:nvPr/>
          </p:nvCxnSpPr>
          <p:spPr>
            <a:xfrm>
              <a:off x="8150225" y="2857500"/>
              <a:ext cx="177800" cy="0"/>
            </a:xfrm>
            <a:prstGeom prst="straightConnector1">
              <a:avLst/>
            </a:prstGeom>
            <a:noFill/>
            <a:ln cap="flat" cmpd="sng" w="9525">
              <a:solidFill>
                <a:schemeClr val="dk1"/>
              </a:solidFill>
              <a:prstDash val="solid"/>
              <a:round/>
              <a:headEnd len="sm" w="sm" type="none"/>
              <a:tailEnd len="sm" w="sm" type="none"/>
            </a:ln>
          </p:spPr>
        </p:cxnSp>
        <p:cxnSp>
          <p:nvCxnSpPr>
            <p:cNvPr id="152" name="Google Shape;152;p16"/>
            <p:cNvCxnSpPr/>
            <p:nvPr/>
          </p:nvCxnSpPr>
          <p:spPr>
            <a:xfrm flipH="1">
              <a:off x="7296149" y="2933700"/>
              <a:ext cx="98425" cy="704850"/>
            </a:xfrm>
            <a:prstGeom prst="straightConnector1">
              <a:avLst/>
            </a:prstGeom>
            <a:noFill/>
            <a:ln cap="flat" cmpd="sng" w="9525">
              <a:solidFill>
                <a:schemeClr val="dk1"/>
              </a:solidFill>
              <a:prstDash val="solid"/>
              <a:round/>
              <a:headEnd len="sm" w="sm" type="none"/>
              <a:tailEnd len="sm" w="sm" type="none"/>
            </a:ln>
          </p:spPr>
        </p:cxnSp>
        <p:cxnSp>
          <p:nvCxnSpPr>
            <p:cNvPr id="153" name="Google Shape;153;p16"/>
            <p:cNvCxnSpPr/>
            <p:nvPr/>
          </p:nvCxnSpPr>
          <p:spPr>
            <a:xfrm flipH="1">
              <a:off x="7888288" y="2933700"/>
              <a:ext cx="111125" cy="727073"/>
            </a:xfrm>
            <a:prstGeom prst="straightConnector1">
              <a:avLst/>
            </a:prstGeom>
            <a:noFill/>
            <a:ln cap="flat" cmpd="sng" w="9525">
              <a:solidFill>
                <a:schemeClr val="dk1"/>
              </a:solidFill>
              <a:prstDash val="solid"/>
              <a:round/>
              <a:headEnd len="sm" w="sm" type="none"/>
              <a:tailEnd len="sm" w="sm" type="none"/>
            </a:ln>
          </p:spPr>
        </p:cxnSp>
        <p:cxnSp>
          <p:nvCxnSpPr>
            <p:cNvPr id="154" name="Google Shape;154;p16"/>
            <p:cNvCxnSpPr/>
            <p:nvPr/>
          </p:nvCxnSpPr>
          <p:spPr>
            <a:xfrm flipH="1" rot="10800000">
              <a:off x="7272338" y="4075110"/>
              <a:ext cx="227012" cy="436563"/>
            </a:xfrm>
            <a:prstGeom prst="straightConnector1">
              <a:avLst/>
            </a:prstGeom>
            <a:noFill/>
            <a:ln cap="flat" cmpd="sng" w="9525">
              <a:solidFill>
                <a:schemeClr val="dk1"/>
              </a:solidFill>
              <a:prstDash val="solid"/>
              <a:round/>
              <a:headEnd len="sm" w="sm" type="none"/>
              <a:tailEnd len="sm" w="sm" type="none"/>
            </a:ln>
          </p:spPr>
        </p:cxnSp>
        <p:grpSp>
          <p:nvGrpSpPr>
            <p:cNvPr id="155" name="Google Shape;155;p16"/>
            <p:cNvGrpSpPr/>
            <p:nvPr/>
          </p:nvGrpSpPr>
          <p:grpSpPr>
            <a:xfrm flipH="1">
              <a:off x="5775324" y="4533899"/>
              <a:ext cx="414336" cy="373063"/>
              <a:chOff x="2837" y="3500"/>
              <a:chExt cx="755" cy="803"/>
            </a:xfrm>
          </p:grpSpPr>
          <p:pic>
            <p:nvPicPr>
              <p:cNvPr descr="desktop_computer_stylized_medium" id="156" name="Google Shape;156;p16"/>
              <p:cNvPicPr preferRelativeResize="0"/>
              <p:nvPr/>
            </p:nvPicPr>
            <p:blipFill rotWithShape="1">
              <a:blip r:embed="rId4">
                <a:alphaModFix/>
              </a:blip>
              <a:srcRect b="0" l="0" r="0" t="0"/>
              <a:stretch/>
            </p:blipFill>
            <p:spPr>
              <a:xfrm>
                <a:off x="2837" y="3500"/>
                <a:ext cx="755" cy="803"/>
              </a:xfrm>
              <a:prstGeom prst="rect">
                <a:avLst/>
              </a:prstGeom>
              <a:noFill/>
              <a:ln>
                <a:noFill/>
              </a:ln>
            </p:spPr>
          </p:pic>
          <p:sp>
            <p:nvSpPr>
              <p:cNvPr id="157" name="Google Shape;157;p16"/>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58" name="Google Shape;158;p16"/>
            <p:cNvGrpSpPr/>
            <p:nvPr/>
          </p:nvGrpSpPr>
          <p:grpSpPr>
            <a:xfrm flipH="1">
              <a:off x="5457825" y="4954587"/>
              <a:ext cx="482600" cy="406400"/>
              <a:chOff x="2837" y="3500"/>
              <a:chExt cx="755" cy="803"/>
            </a:xfrm>
          </p:grpSpPr>
          <p:pic>
            <p:nvPicPr>
              <p:cNvPr descr="desktop_computer_stylized_medium" id="159" name="Google Shape;159;p16"/>
              <p:cNvPicPr preferRelativeResize="0"/>
              <p:nvPr/>
            </p:nvPicPr>
            <p:blipFill rotWithShape="1">
              <a:blip r:embed="rId5">
                <a:alphaModFix/>
              </a:blip>
              <a:srcRect b="0" l="0" r="0" t="0"/>
              <a:stretch/>
            </p:blipFill>
            <p:spPr>
              <a:xfrm>
                <a:off x="2837" y="3500"/>
                <a:ext cx="755" cy="803"/>
              </a:xfrm>
              <a:prstGeom prst="rect">
                <a:avLst/>
              </a:prstGeom>
              <a:noFill/>
              <a:ln>
                <a:noFill/>
              </a:ln>
            </p:spPr>
          </p:pic>
          <p:sp>
            <p:nvSpPr>
              <p:cNvPr id="160" name="Google Shape;160;p16"/>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16"/>
            <p:cNvGrpSpPr/>
            <p:nvPr/>
          </p:nvGrpSpPr>
          <p:grpSpPr>
            <a:xfrm flipH="1">
              <a:off x="5935661" y="5256213"/>
              <a:ext cx="427037" cy="349250"/>
              <a:chOff x="2837" y="3500"/>
              <a:chExt cx="755" cy="803"/>
            </a:xfrm>
          </p:grpSpPr>
          <p:pic>
            <p:nvPicPr>
              <p:cNvPr descr="desktop_computer_stylized_medium" id="162" name="Google Shape;162;p16"/>
              <p:cNvPicPr preferRelativeResize="0"/>
              <p:nvPr/>
            </p:nvPicPr>
            <p:blipFill rotWithShape="1">
              <a:blip r:embed="rId6">
                <a:alphaModFix/>
              </a:blip>
              <a:srcRect b="0" l="0" r="0" t="0"/>
              <a:stretch/>
            </p:blipFill>
            <p:spPr>
              <a:xfrm>
                <a:off x="2837" y="3500"/>
                <a:ext cx="755" cy="803"/>
              </a:xfrm>
              <a:prstGeom prst="rect">
                <a:avLst/>
              </a:prstGeom>
              <a:noFill/>
              <a:ln>
                <a:noFill/>
              </a:ln>
            </p:spPr>
          </p:pic>
          <p:sp>
            <p:nvSpPr>
              <p:cNvPr id="163" name="Google Shape;163;p16"/>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4" name="Google Shape;164;p16"/>
            <p:cNvGrpSpPr/>
            <p:nvPr/>
          </p:nvGrpSpPr>
          <p:grpSpPr>
            <a:xfrm>
              <a:off x="6550023" y="5238748"/>
              <a:ext cx="427037" cy="350838"/>
              <a:chOff x="2837" y="3500"/>
              <a:chExt cx="755" cy="803"/>
            </a:xfrm>
          </p:grpSpPr>
          <p:pic>
            <p:nvPicPr>
              <p:cNvPr descr="desktop_computer_stylized_medium" id="165" name="Google Shape;165;p16"/>
              <p:cNvPicPr preferRelativeResize="0"/>
              <p:nvPr/>
            </p:nvPicPr>
            <p:blipFill rotWithShape="1">
              <a:blip r:embed="rId6">
                <a:alphaModFix/>
              </a:blip>
              <a:srcRect b="0" l="0" r="0" t="0"/>
              <a:stretch/>
            </p:blipFill>
            <p:spPr>
              <a:xfrm>
                <a:off x="2837" y="3500"/>
                <a:ext cx="755" cy="803"/>
              </a:xfrm>
              <a:prstGeom prst="rect">
                <a:avLst/>
              </a:prstGeom>
              <a:noFill/>
              <a:ln>
                <a:noFill/>
              </a:ln>
            </p:spPr>
          </p:pic>
          <p:sp>
            <p:nvSpPr>
              <p:cNvPr id="166" name="Google Shape;166;p16"/>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car_icon_small" id="167" name="Google Shape;167;p16"/>
            <p:cNvPicPr preferRelativeResize="0"/>
            <p:nvPr/>
          </p:nvPicPr>
          <p:blipFill rotWithShape="1">
            <a:blip r:embed="rId7">
              <a:alphaModFix/>
            </a:blip>
            <a:srcRect b="0" l="0" r="0" t="0"/>
            <a:stretch/>
          </p:blipFill>
          <p:spPr>
            <a:xfrm>
              <a:off x="6342062" y="1720850"/>
              <a:ext cx="849312" cy="168274"/>
            </a:xfrm>
            <a:prstGeom prst="rect">
              <a:avLst/>
            </a:prstGeom>
            <a:noFill/>
            <a:ln>
              <a:noFill/>
            </a:ln>
          </p:spPr>
        </p:pic>
        <p:grpSp>
          <p:nvGrpSpPr>
            <p:cNvPr id="168" name="Google Shape;168;p16"/>
            <p:cNvGrpSpPr/>
            <p:nvPr/>
          </p:nvGrpSpPr>
          <p:grpSpPr>
            <a:xfrm>
              <a:off x="5613399" y="1546224"/>
              <a:ext cx="415924" cy="384953"/>
              <a:chOff x="2751" y="1851"/>
              <a:chExt cx="461" cy="475"/>
            </a:xfrm>
          </p:grpSpPr>
          <p:pic>
            <p:nvPicPr>
              <p:cNvPr descr="iphone_stylized_small" id="169" name="Google Shape;169;p16"/>
              <p:cNvPicPr preferRelativeResize="0"/>
              <p:nvPr/>
            </p:nvPicPr>
            <p:blipFill rotWithShape="1">
              <a:blip r:embed="rId8">
                <a:alphaModFix/>
              </a:blip>
              <a:srcRect b="0" l="0" r="0" t="0"/>
              <a:stretch/>
            </p:blipFill>
            <p:spPr>
              <a:xfrm>
                <a:off x="2928" y="1920"/>
                <a:ext cx="150" cy="406"/>
              </a:xfrm>
              <a:prstGeom prst="rect">
                <a:avLst/>
              </a:prstGeom>
              <a:noFill/>
              <a:ln>
                <a:noFill/>
              </a:ln>
            </p:spPr>
          </p:pic>
          <p:pic>
            <p:nvPicPr>
              <p:cNvPr descr="antenna_radiation_stylized" id="170" name="Google Shape;170;p16"/>
              <p:cNvPicPr preferRelativeResize="0"/>
              <p:nvPr/>
            </p:nvPicPr>
            <p:blipFill rotWithShape="1">
              <a:blip r:embed="rId9">
                <a:alphaModFix/>
              </a:blip>
              <a:srcRect b="0" l="0" r="0" t="0"/>
              <a:stretch/>
            </p:blipFill>
            <p:spPr>
              <a:xfrm>
                <a:off x="2751" y="1851"/>
                <a:ext cx="461" cy="110"/>
              </a:xfrm>
              <a:prstGeom prst="rect">
                <a:avLst/>
              </a:prstGeom>
              <a:noFill/>
              <a:ln>
                <a:noFill/>
              </a:ln>
            </p:spPr>
          </p:pic>
        </p:grpSp>
        <p:grpSp>
          <p:nvGrpSpPr>
            <p:cNvPr id="171" name="Google Shape;171;p16"/>
            <p:cNvGrpSpPr/>
            <p:nvPr/>
          </p:nvGrpSpPr>
          <p:grpSpPr>
            <a:xfrm>
              <a:off x="7689849" y="2395537"/>
              <a:ext cx="388930" cy="173439"/>
              <a:chOff x="4650" y="1127"/>
              <a:chExt cx="243" cy="97"/>
            </a:xfrm>
          </p:grpSpPr>
          <p:sp>
            <p:nvSpPr>
              <p:cNvPr id="172" name="Google Shape;172;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73" name="Google Shape;173;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74" name="Google Shape;174;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75" name="Google Shape;175;p16"/>
              <p:cNvGrpSpPr/>
              <p:nvPr/>
            </p:nvGrpSpPr>
            <p:grpSpPr>
              <a:xfrm>
                <a:off x="4698" y="1144"/>
                <a:ext cx="136" cy="27"/>
                <a:chOff x="2468" y="1331"/>
                <a:chExt cx="308" cy="58"/>
              </a:xfrm>
            </p:grpSpPr>
            <p:sp>
              <p:nvSpPr>
                <p:cNvPr id="176" name="Google Shape;176;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78" name="Google Shape;178;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179" name="Google Shape;179;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180" name="Google Shape;180;p16"/>
            <p:cNvGrpSpPr/>
            <p:nvPr/>
          </p:nvGrpSpPr>
          <p:grpSpPr>
            <a:xfrm>
              <a:off x="7762874" y="2757486"/>
              <a:ext cx="388930" cy="179922"/>
              <a:chOff x="4650" y="1127"/>
              <a:chExt cx="243" cy="97"/>
            </a:xfrm>
          </p:grpSpPr>
          <p:sp>
            <p:nvSpPr>
              <p:cNvPr id="181" name="Google Shape;181;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2" name="Google Shape;182;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3" name="Google Shape;183;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84" name="Google Shape;184;p16"/>
              <p:cNvGrpSpPr/>
              <p:nvPr/>
            </p:nvGrpSpPr>
            <p:grpSpPr>
              <a:xfrm>
                <a:off x="4698" y="1144"/>
                <a:ext cx="136" cy="27"/>
                <a:chOff x="2468" y="1331"/>
                <a:chExt cx="308" cy="58"/>
              </a:xfrm>
            </p:grpSpPr>
            <p:sp>
              <p:nvSpPr>
                <p:cNvPr id="185" name="Google Shape;185;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87" name="Google Shape;187;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188" name="Google Shape;188;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189" name="Google Shape;189;p16"/>
            <p:cNvGrpSpPr/>
            <p:nvPr/>
          </p:nvGrpSpPr>
          <p:grpSpPr>
            <a:xfrm>
              <a:off x="7204074" y="2493962"/>
              <a:ext cx="388930" cy="173439"/>
              <a:chOff x="4650" y="1127"/>
              <a:chExt cx="243" cy="97"/>
            </a:xfrm>
          </p:grpSpPr>
          <p:sp>
            <p:nvSpPr>
              <p:cNvPr id="190" name="Google Shape;190;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91" name="Google Shape;191;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92" name="Google Shape;192;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93" name="Google Shape;193;p16"/>
              <p:cNvGrpSpPr/>
              <p:nvPr/>
            </p:nvGrpSpPr>
            <p:grpSpPr>
              <a:xfrm>
                <a:off x="4698" y="1144"/>
                <a:ext cx="136" cy="27"/>
                <a:chOff x="2468" y="1331"/>
                <a:chExt cx="308" cy="58"/>
              </a:xfrm>
            </p:grpSpPr>
            <p:sp>
              <p:nvSpPr>
                <p:cNvPr id="194" name="Google Shape;194;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96" name="Google Shape;196;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197" name="Google Shape;197;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198" name="Google Shape;198;p16"/>
            <p:cNvGrpSpPr/>
            <p:nvPr/>
          </p:nvGrpSpPr>
          <p:grpSpPr>
            <a:xfrm>
              <a:off x="7215187" y="2757487"/>
              <a:ext cx="388930" cy="173439"/>
              <a:chOff x="4650" y="1127"/>
              <a:chExt cx="243" cy="97"/>
            </a:xfrm>
          </p:grpSpPr>
          <p:sp>
            <p:nvSpPr>
              <p:cNvPr id="199" name="Google Shape;199;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00" name="Google Shape;200;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01" name="Google Shape;201;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02" name="Google Shape;202;p16"/>
              <p:cNvGrpSpPr/>
              <p:nvPr/>
            </p:nvGrpSpPr>
            <p:grpSpPr>
              <a:xfrm>
                <a:off x="4698" y="1144"/>
                <a:ext cx="136" cy="27"/>
                <a:chOff x="2468" y="1331"/>
                <a:chExt cx="308" cy="58"/>
              </a:xfrm>
            </p:grpSpPr>
            <p:sp>
              <p:nvSpPr>
                <p:cNvPr id="203" name="Google Shape;203;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05" name="Google Shape;205;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206" name="Google Shape;206;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cxnSp>
          <p:nvCxnSpPr>
            <p:cNvPr id="207" name="Google Shape;207;p16"/>
            <p:cNvCxnSpPr/>
            <p:nvPr/>
          </p:nvCxnSpPr>
          <p:spPr>
            <a:xfrm>
              <a:off x="8345488" y="2855910"/>
              <a:ext cx="177800" cy="0"/>
            </a:xfrm>
            <a:prstGeom prst="straightConnector1">
              <a:avLst/>
            </a:prstGeom>
            <a:noFill/>
            <a:ln cap="flat" cmpd="sng" w="9525">
              <a:solidFill>
                <a:schemeClr val="lt2"/>
              </a:solidFill>
              <a:prstDash val="dash"/>
              <a:round/>
              <a:headEnd len="sm" w="sm" type="none"/>
              <a:tailEnd len="sm" w="sm" type="none"/>
            </a:ln>
          </p:spPr>
        </p:cxnSp>
        <p:grpSp>
          <p:nvGrpSpPr>
            <p:cNvPr id="208" name="Google Shape;208;p16"/>
            <p:cNvGrpSpPr/>
            <p:nvPr/>
          </p:nvGrpSpPr>
          <p:grpSpPr>
            <a:xfrm>
              <a:off x="7400923" y="3911598"/>
              <a:ext cx="483791" cy="207478"/>
              <a:chOff x="4650" y="1127"/>
              <a:chExt cx="243" cy="97"/>
            </a:xfrm>
          </p:grpSpPr>
          <p:sp>
            <p:nvSpPr>
              <p:cNvPr id="209" name="Google Shape;209;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0" name="Google Shape;210;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1" name="Google Shape;211;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12" name="Google Shape;212;p16"/>
              <p:cNvGrpSpPr/>
              <p:nvPr/>
            </p:nvGrpSpPr>
            <p:grpSpPr>
              <a:xfrm>
                <a:off x="4698" y="1144"/>
                <a:ext cx="136" cy="27"/>
                <a:chOff x="2468" y="1331"/>
                <a:chExt cx="308" cy="58"/>
              </a:xfrm>
            </p:grpSpPr>
            <p:sp>
              <p:nvSpPr>
                <p:cNvPr id="213" name="Google Shape;213;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15" name="Google Shape;215;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216" name="Google Shape;216;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17" name="Google Shape;217;p16"/>
            <p:cNvGrpSpPr/>
            <p:nvPr/>
          </p:nvGrpSpPr>
          <p:grpSpPr>
            <a:xfrm>
              <a:off x="7081836" y="3630611"/>
              <a:ext cx="483791" cy="207478"/>
              <a:chOff x="4650" y="1127"/>
              <a:chExt cx="243" cy="97"/>
            </a:xfrm>
          </p:grpSpPr>
          <p:sp>
            <p:nvSpPr>
              <p:cNvPr id="218" name="Google Shape;218;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9" name="Google Shape;219;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0" name="Google Shape;220;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1" name="Google Shape;221;p16"/>
              <p:cNvGrpSpPr/>
              <p:nvPr/>
            </p:nvGrpSpPr>
            <p:grpSpPr>
              <a:xfrm>
                <a:off x="4698" y="1144"/>
                <a:ext cx="136" cy="27"/>
                <a:chOff x="2468" y="1331"/>
                <a:chExt cx="308" cy="58"/>
              </a:xfrm>
            </p:grpSpPr>
            <p:sp>
              <p:nvSpPr>
                <p:cNvPr id="222" name="Google Shape;222;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24" name="Google Shape;224;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225" name="Google Shape;225;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26" name="Google Shape;226;p16"/>
            <p:cNvGrpSpPr/>
            <p:nvPr/>
          </p:nvGrpSpPr>
          <p:grpSpPr>
            <a:xfrm>
              <a:off x="7743823" y="3643311"/>
              <a:ext cx="483791" cy="207478"/>
              <a:chOff x="4650" y="1127"/>
              <a:chExt cx="243" cy="97"/>
            </a:xfrm>
          </p:grpSpPr>
          <p:sp>
            <p:nvSpPr>
              <p:cNvPr id="227" name="Google Shape;227;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8" name="Google Shape;228;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9" name="Google Shape;229;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30" name="Google Shape;230;p16"/>
              <p:cNvGrpSpPr/>
              <p:nvPr/>
            </p:nvGrpSpPr>
            <p:grpSpPr>
              <a:xfrm>
                <a:off x="4698" y="1144"/>
                <a:ext cx="136" cy="27"/>
                <a:chOff x="2468" y="1331"/>
                <a:chExt cx="308" cy="58"/>
              </a:xfrm>
            </p:grpSpPr>
            <p:sp>
              <p:nvSpPr>
                <p:cNvPr id="231" name="Google Shape;231;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33" name="Google Shape;233;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234" name="Google Shape;234;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35" name="Google Shape;235;p16"/>
            <p:cNvGrpSpPr/>
            <p:nvPr/>
          </p:nvGrpSpPr>
          <p:grpSpPr>
            <a:xfrm>
              <a:off x="6962773" y="4505324"/>
              <a:ext cx="616596" cy="248001"/>
              <a:chOff x="4650" y="1127"/>
              <a:chExt cx="243" cy="97"/>
            </a:xfrm>
          </p:grpSpPr>
          <p:sp>
            <p:nvSpPr>
              <p:cNvPr id="236" name="Google Shape;236;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37" name="Google Shape;237;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38" name="Google Shape;238;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39" name="Google Shape;239;p16"/>
              <p:cNvGrpSpPr/>
              <p:nvPr/>
            </p:nvGrpSpPr>
            <p:grpSpPr>
              <a:xfrm>
                <a:off x="4698" y="1144"/>
                <a:ext cx="136" cy="27"/>
                <a:chOff x="2468" y="1331"/>
                <a:chExt cx="308" cy="58"/>
              </a:xfrm>
            </p:grpSpPr>
            <p:sp>
              <p:nvSpPr>
                <p:cNvPr id="240" name="Google Shape;240;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42" name="Google Shape;242;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44" name="Google Shape;244;p16"/>
            <p:cNvGrpSpPr/>
            <p:nvPr/>
          </p:nvGrpSpPr>
          <p:grpSpPr>
            <a:xfrm>
              <a:off x="7596187" y="4803774"/>
              <a:ext cx="616596" cy="248001"/>
              <a:chOff x="4650" y="1127"/>
              <a:chExt cx="243" cy="97"/>
            </a:xfrm>
          </p:grpSpPr>
          <p:sp>
            <p:nvSpPr>
              <p:cNvPr id="245" name="Google Shape;245;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46" name="Google Shape;246;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47" name="Google Shape;247;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48" name="Google Shape;248;p16"/>
              <p:cNvGrpSpPr/>
              <p:nvPr/>
            </p:nvGrpSpPr>
            <p:grpSpPr>
              <a:xfrm>
                <a:off x="4698" y="1144"/>
                <a:ext cx="136" cy="27"/>
                <a:chOff x="2468" y="1331"/>
                <a:chExt cx="308" cy="58"/>
              </a:xfrm>
            </p:grpSpPr>
            <p:sp>
              <p:nvSpPr>
                <p:cNvPr id="249" name="Google Shape;249;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51" name="Google Shape;251;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252" name="Google Shape;252;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53" name="Google Shape;253;p16"/>
            <p:cNvGrpSpPr/>
            <p:nvPr/>
          </p:nvGrpSpPr>
          <p:grpSpPr>
            <a:xfrm>
              <a:off x="6246812" y="4848224"/>
              <a:ext cx="616596" cy="248001"/>
              <a:chOff x="4650" y="1127"/>
              <a:chExt cx="243" cy="97"/>
            </a:xfrm>
          </p:grpSpPr>
          <p:sp>
            <p:nvSpPr>
              <p:cNvPr id="254" name="Google Shape;254;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55" name="Google Shape;255;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56" name="Google Shape;256;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57" name="Google Shape;257;p16"/>
              <p:cNvGrpSpPr/>
              <p:nvPr/>
            </p:nvGrpSpPr>
            <p:grpSpPr>
              <a:xfrm>
                <a:off x="4698" y="1144"/>
                <a:ext cx="136" cy="27"/>
                <a:chOff x="2468" y="1331"/>
                <a:chExt cx="308" cy="58"/>
              </a:xfrm>
            </p:grpSpPr>
            <p:sp>
              <p:nvSpPr>
                <p:cNvPr id="258" name="Google Shape;258;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60" name="Google Shape;260;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261" name="Google Shape;261;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62" name="Google Shape;262;p16"/>
            <p:cNvGrpSpPr/>
            <p:nvPr/>
          </p:nvGrpSpPr>
          <p:grpSpPr>
            <a:xfrm>
              <a:off x="6053136" y="3640137"/>
              <a:ext cx="388930" cy="173439"/>
              <a:chOff x="4650" y="1127"/>
              <a:chExt cx="243" cy="97"/>
            </a:xfrm>
          </p:grpSpPr>
          <p:sp>
            <p:nvSpPr>
              <p:cNvPr id="263" name="Google Shape;263;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4" name="Google Shape;264;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5" name="Google Shape;265;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66" name="Google Shape;266;p16"/>
              <p:cNvGrpSpPr/>
              <p:nvPr/>
            </p:nvGrpSpPr>
            <p:grpSpPr>
              <a:xfrm>
                <a:off x="4698" y="1144"/>
                <a:ext cx="136" cy="27"/>
                <a:chOff x="2468" y="1331"/>
                <a:chExt cx="308" cy="58"/>
              </a:xfrm>
            </p:grpSpPr>
            <p:sp>
              <p:nvSpPr>
                <p:cNvPr id="267" name="Google Shape;267;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69" name="Google Shape;269;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270" name="Google Shape;270;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71" name="Google Shape;271;p16"/>
            <p:cNvGrpSpPr/>
            <p:nvPr/>
          </p:nvGrpSpPr>
          <p:grpSpPr>
            <a:xfrm>
              <a:off x="6353174" y="2487612"/>
              <a:ext cx="388930" cy="173439"/>
              <a:chOff x="4650" y="1127"/>
              <a:chExt cx="243" cy="97"/>
            </a:xfrm>
          </p:grpSpPr>
          <p:sp>
            <p:nvSpPr>
              <p:cNvPr id="272" name="Google Shape;272;p16"/>
              <p:cNvSpPr/>
              <p:nvPr/>
            </p:nvSpPr>
            <p:spPr>
              <a:xfrm>
                <a:off x="4650" y="1171"/>
                <a:ext cx="242"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3" name="Google Shape;273;p16"/>
              <p:cNvSpPr/>
              <p:nvPr/>
            </p:nvSpPr>
            <p:spPr>
              <a:xfrm>
                <a:off x="4650" y="1164"/>
                <a:ext cx="243"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4" name="Google Shape;274;p16"/>
              <p:cNvSpPr/>
              <p:nvPr/>
            </p:nvSpPr>
            <p:spPr>
              <a:xfrm>
                <a:off x="4650" y="1127"/>
                <a:ext cx="242" cy="60"/>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75" name="Google Shape;275;p16"/>
              <p:cNvGrpSpPr/>
              <p:nvPr/>
            </p:nvGrpSpPr>
            <p:grpSpPr>
              <a:xfrm>
                <a:off x="4698" y="1144"/>
                <a:ext cx="136" cy="27"/>
                <a:chOff x="2468" y="1331"/>
                <a:chExt cx="308" cy="58"/>
              </a:xfrm>
            </p:grpSpPr>
            <p:sp>
              <p:nvSpPr>
                <p:cNvPr id="276" name="Google Shape;276;p16"/>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16"/>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78" name="Google Shape;278;p16"/>
              <p:cNvCxnSpPr/>
              <p:nvPr/>
            </p:nvCxnSpPr>
            <p:spPr>
              <a:xfrm>
                <a:off x="4650" y="1156"/>
                <a:ext cx="0" cy="42"/>
              </a:xfrm>
              <a:prstGeom prst="straightConnector1">
                <a:avLst/>
              </a:prstGeom>
              <a:noFill/>
              <a:ln cap="flat" cmpd="sng" w="9525">
                <a:solidFill>
                  <a:schemeClr val="dk1"/>
                </a:solidFill>
                <a:prstDash val="solid"/>
                <a:round/>
                <a:headEnd len="sm" w="sm" type="none"/>
                <a:tailEnd len="sm" w="sm" type="none"/>
              </a:ln>
            </p:spPr>
          </p:cxnSp>
          <p:cxnSp>
            <p:nvCxnSpPr>
              <p:cNvPr id="279" name="Google Shape;279;p16"/>
              <p:cNvCxnSpPr/>
              <p:nvPr/>
            </p:nvCxnSpPr>
            <p:spPr>
              <a:xfrm>
                <a:off x="4893"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80" name="Google Shape;280;p16"/>
            <p:cNvGrpSpPr/>
            <p:nvPr/>
          </p:nvGrpSpPr>
          <p:grpSpPr>
            <a:xfrm>
              <a:off x="5611813" y="3500436"/>
              <a:ext cx="506412" cy="352425"/>
              <a:chOff x="2967" y="478"/>
              <a:chExt cx="788" cy="625"/>
            </a:xfrm>
          </p:grpSpPr>
          <p:pic>
            <p:nvPicPr>
              <p:cNvPr descr="access_point_stylized_small" id="281" name="Google Shape;281;p16"/>
              <p:cNvPicPr preferRelativeResize="0"/>
              <p:nvPr/>
            </p:nvPicPr>
            <p:blipFill rotWithShape="1">
              <a:blip r:embed="rId10">
                <a:alphaModFix/>
              </a:blip>
              <a:srcRect b="0" l="0" r="0" t="0"/>
              <a:stretch/>
            </p:blipFill>
            <p:spPr>
              <a:xfrm>
                <a:off x="3012" y="559"/>
                <a:ext cx="576" cy="544"/>
              </a:xfrm>
              <a:prstGeom prst="rect">
                <a:avLst/>
              </a:prstGeom>
              <a:noFill/>
              <a:ln>
                <a:noFill/>
              </a:ln>
            </p:spPr>
          </p:pic>
          <p:pic>
            <p:nvPicPr>
              <p:cNvPr descr="antenna_radiation_stylized" id="282" name="Google Shape;282;p16"/>
              <p:cNvPicPr preferRelativeResize="0"/>
              <p:nvPr/>
            </p:nvPicPr>
            <p:blipFill rotWithShape="1">
              <a:blip r:embed="rId11">
                <a:alphaModFix/>
              </a:blip>
              <a:srcRect b="0" l="0" r="0" t="0"/>
              <a:stretch/>
            </p:blipFill>
            <p:spPr>
              <a:xfrm>
                <a:off x="2967" y="478"/>
                <a:ext cx="788" cy="186"/>
              </a:xfrm>
              <a:prstGeom prst="rect">
                <a:avLst/>
              </a:prstGeom>
              <a:noFill/>
              <a:ln>
                <a:noFill/>
              </a:ln>
            </p:spPr>
          </p:pic>
        </p:grpSp>
        <p:grpSp>
          <p:nvGrpSpPr>
            <p:cNvPr id="283" name="Google Shape;283;p16"/>
            <p:cNvGrpSpPr/>
            <p:nvPr/>
          </p:nvGrpSpPr>
          <p:grpSpPr>
            <a:xfrm>
              <a:off x="7132637" y="5003800"/>
              <a:ext cx="563561" cy="420688"/>
              <a:chOff x="2967" y="478"/>
              <a:chExt cx="788" cy="625"/>
            </a:xfrm>
          </p:grpSpPr>
          <p:pic>
            <p:nvPicPr>
              <p:cNvPr descr="access_point_stylized_small" id="284" name="Google Shape;284;p16"/>
              <p:cNvPicPr preferRelativeResize="0"/>
              <p:nvPr/>
            </p:nvPicPr>
            <p:blipFill rotWithShape="1">
              <a:blip r:embed="rId10">
                <a:alphaModFix/>
              </a:blip>
              <a:srcRect b="0" l="0" r="0" t="0"/>
              <a:stretch/>
            </p:blipFill>
            <p:spPr>
              <a:xfrm>
                <a:off x="3012" y="559"/>
                <a:ext cx="576" cy="544"/>
              </a:xfrm>
              <a:prstGeom prst="rect">
                <a:avLst/>
              </a:prstGeom>
              <a:noFill/>
              <a:ln>
                <a:noFill/>
              </a:ln>
            </p:spPr>
          </p:pic>
          <p:pic>
            <p:nvPicPr>
              <p:cNvPr descr="antenna_radiation_stylized" id="285" name="Google Shape;285;p16"/>
              <p:cNvPicPr preferRelativeResize="0"/>
              <p:nvPr/>
            </p:nvPicPr>
            <p:blipFill rotWithShape="1">
              <a:blip r:embed="rId12">
                <a:alphaModFix/>
              </a:blip>
              <a:srcRect b="0" l="0" r="0" t="0"/>
              <a:stretch/>
            </p:blipFill>
            <p:spPr>
              <a:xfrm>
                <a:off x="2967" y="478"/>
                <a:ext cx="788" cy="186"/>
              </a:xfrm>
              <a:prstGeom prst="rect">
                <a:avLst/>
              </a:prstGeom>
              <a:noFill/>
              <a:ln>
                <a:noFill/>
              </a:ln>
            </p:spPr>
          </p:pic>
        </p:grpSp>
        <p:grpSp>
          <p:nvGrpSpPr>
            <p:cNvPr id="286" name="Google Shape;286;p16"/>
            <p:cNvGrpSpPr/>
            <p:nvPr/>
          </p:nvGrpSpPr>
          <p:grpSpPr>
            <a:xfrm>
              <a:off x="6061075" y="1844674"/>
              <a:ext cx="457200" cy="631014"/>
              <a:chOff x="742" y="2409"/>
              <a:chExt cx="576" cy="880"/>
            </a:xfrm>
          </p:grpSpPr>
          <p:grpSp>
            <p:nvGrpSpPr>
              <p:cNvPr id="287" name="Google Shape;287;p16"/>
              <p:cNvGrpSpPr/>
              <p:nvPr/>
            </p:nvGrpSpPr>
            <p:grpSpPr>
              <a:xfrm>
                <a:off x="831" y="2643"/>
                <a:ext cx="376" cy="646"/>
                <a:chOff x="3129" y="3288"/>
                <a:chExt cx="411" cy="741"/>
              </a:xfrm>
            </p:grpSpPr>
            <p:cxnSp>
              <p:nvCxnSpPr>
                <p:cNvPr id="288" name="Google Shape;288;p16"/>
                <p:cNvCxnSpPr/>
                <p:nvPr/>
              </p:nvCxnSpPr>
              <p:spPr>
                <a:xfrm flipH="1">
                  <a:off x="3129" y="3288"/>
                  <a:ext cx="205" cy="672"/>
                </a:xfrm>
                <a:prstGeom prst="straightConnector1">
                  <a:avLst/>
                </a:prstGeom>
                <a:noFill/>
                <a:ln cap="flat" cmpd="sng" w="19050">
                  <a:solidFill>
                    <a:schemeClr val="dk1"/>
                  </a:solidFill>
                  <a:prstDash val="solid"/>
                  <a:round/>
                  <a:headEnd len="sm" w="sm" type="none"/>
                  <a:tailEnd len="sm" w="sm" type="none"/>
                </a:ln>
              </p:spPr>
            </p:cxnSp>
            <p:cxnSp>
              <p:nvCxnSpPr>
                <p:cNvPr id="289" name="Google Shape;289;p16"/>
                <p:cNvCxnSpPr/>
                <p:nvPr/>
              </p:nvCxnSpPr>
              <p:spPr>
                <a:xfrm>
                  <a:off x="3334" y="3288"/>
                  <a:ext cx="205" cy="668"/>
                </a:xfrm>
                <a:prstGeom prst="straightConnector1">
                  <a:avLst/>
                </a:prstGeom>
                <a:noFill/>
                <a:ln cap="flat" cmpd="sng" w="19050">
                  <a:solidFill>
                    <a:schemeClr val="dk1"/>
                  </a:solidFill>
                  <a:prstDash val="solid"/>
                  <a:round/>
                  <a:headEnd len="sm" w="sm" type="none"/>
                  <a:tailEnd len="sm" w="sm" type="none"/>
                </a:ln>
              </p:spPr>
            </p:cxnSp>
            <p:cxnSp>
              <p:nvCxnSpPr>
                <p:cNvPr id="290" name="Google Shape;290;p16"/>
                <p:cNvCxnSpPr/>
                <p:nvPr/>
              </p:nvCxnSpPr>
              <p:spPr>
                <a:xfrm>
                  <a:off x="3129" y="3956"/>
                  <a:ext cx="205" cy="72"/>
                </a:xfrm>
                <a:prstGeom prst="straightConnector1">
                  <a:avLst/>
                </a:prstGeom>
                <a:noFill/>
                <a:ln cap="flat" cmpd="sng" w="19050">
                  <a:solidFill>
                    <a:schemeClr val="dk1"/>
                  </a:solidFill>
                  <a:prstDash val="solid"/>
                  <a:round/>
                  <a:headEnd len="sm" w="sm" type="none"/>
                  <a:tailEnd len="sm" w="sm" type="none"/>
                </a:ln>
              </p:spPr>
            </p:cxnSp>
            <p:cxnSp>
              <p:nvCxnSpPr>
                <p:cNvPr id="291" name="Google Shape;291;p16"/>
                <p:cNvCxnSpPr/>
                <p:nvPr/>
              </p:nvCxnSpPr>
              <p:spPr>
                <a:xfrm flipH="1">
                  <a:off x="3335" y="3956"/>
                  <a:ext cx="205" cy="72"/>
                </a:xfrm>
                <a:prstGeom prst="straightConnector1">
                  <a:avLst/>
                </a:prstGeom>
                <a:noFill/>
                <a:ln cap="flat" cmpd="sng" w="19050">
                  <a:solidFill>
                    <a:schemeClr val="dk1"/>
                  </a:solidFill>
                  <a:prstDash val="solid"/>
                  <a:round/>
                  <a:headEnd len="sm" w="sm" type="none"/>
                  <a:tailEnd len="sm" w="sm" type="none"/>
                </a:ln>
              </p:spPr>
            </p:cxnSp>
            <p:cxnSp>
              <p:nvCxnSpPr>
                <p:cNvPr id="292" name="Google Shape;292;p16"/>
                <p:cNvCxnSpPr/>
                <p:nvPr/>
              </p:nvCxnSpPr>
              <p:spPr>
                <a:xfrm>
                  <a:off x="3334" y="3302"/>
                  <a:ext cx="0" cy="727"/>
                </a:xfrm>
                <a:prstGeom prst="straightConnector1">
                  <a:avLst/>
                </a:prstGeom>
                <a:noFill/>
                <a:ln cap="flat" cmpd="sng" w="19050">
                  <a:solidFill>
                    <a:schemeClr val="dk1"/>
                  </a:solidFill>
                  <a:prstDash val="solid"/>
                  <a:round/>
                  <a:headEnd len="sm" w="sm" type="none"/>
                  <a:tailEnd len="sm" w="sm" type="none"/>
                </a:ln>
              </p:spPr>
            </p:cxnSp>
            <p:cxnSp>
              <p:nvCxnSpPr>
                <p:cNvPr id="293" name="Google Shape;293;p16"/>
                <p:cNvCxnSpPr/>
                <p:nvPr/>
              </p:nvCxnSpPr>
              <p:spPr>
                <a:xfrm flipH="1" rot="10800000">
                  <a:off x="3129" y="3887"/>
                  <a:ext cx="205" cy="72"/>
                </a:xfrm>
                <a:prstGeom prst="straightConnector1">
                  <a:avLst/>
                </a:prstGeom>
                <a:noFill/>
                <a:ln cap="flat" cmpd="sng" w="19050">
                  <a:solidFill>
                    <a:schemeClr val="dk1"/>
                  </a:solidFill>
                  <a:prstDash val="solid"/>
                  <a:round/>
                  <a:headEnd len="sm" w="sm" type="none"/>
                  <a:tailEnd len="sm" w="sm" type="none"/>
                </a:ln>
              </p:spPr>
            </p:cxnSp>
            <p:cxnSp>
              <p:nvCxnSpPr>
                <p:cNvPr id="294" name="Google Shape;294;p16"/>
                <p:cNvCxnSpPr/>
                <p:nvPr/>
              </p:nvCxnSpPr>
              <p:spPr>
                <a:xfrm rot="10800000">
                  <a:off x="3335" y="3887"/>
                  <a:ext cx="205" cy="69"/>
                </a:xfrm>
                <a:prstGeom prst="straightConnector1">
                  <a:avLst/>
                </a:prstGeom>
                <a:noFill/>
                <a:ln cap="flat" cmpd="sng" w="19050">
                  <a:solidFill>
                    <a:schemeClr val="dk1"/>
                  </a:solidFill>
                  <a:prstDash val="solid"/>
                  <a:round/>
                  <a:headEnd len="sm" w="sm" type="none"/>
                  <a:tailEnd len="sm" w="sm" type="none"/>
                </a:ln>
              </p:spPr>
            </p:cxnSp>
            <p:cxnSp>
              <p:nvCxnSpPr>
                <p:cNvPr id="295" name="Google Shape;295;p16"/>
                <p:cNvCxnSpPr/>
                <p:nvPr/>
              </p:nvCxnSpPr>
              <p:spPr>
                <a:xfrm>
                  <a:off x="3215" y="3668"/>
                  <a:ext cx="116" cy="55"/>
                </a:xfrm>
                <a:prstGeom prst="straightConnector1">
                  <a:avLst/>
                </a:prstGeom>
                <a:noFill/>
                <a:ln cap="flat" cmpd="sng" w="19050">
                  <a:solidFill>
                    <a:schemeClr val="dk1"/>
                  </a:solidFill>
                  <a:prstDash val="solid"/>
                  <a:round/>
                  <a:headEnd len="sm" w="sm" type="none"/>
                  <a:tailEnd len="sm" w="sm" type="none"/>
                </a:ln>
              </p:spPr>
            </p:cxnSp>
            <p:cxnSp>
              <p:nvCxnSpPr>
                <p:cNvPr id="296" name="Google Shape;296;p16"/>
                <p:cNvCxnSpPr/>
                <p:nvPr/>
              </p:nvCxnSpPr>
              <p:spPr>
                <a:xfrm flipH="1" rot="10800000">
                  <a:off x="3334" y="3667"/>
                  <a:ext cx="122" cy="55"/>
                </a:xfrm>
                <a:prstGeom prst="straightConnector1">
                  <a:avLst/>
                </a:prstGeom>
                <a:noFill/>
                <a:ln cap="flat" cmpd="sng" w="19050">
                  <a:solidFill>
                    <a:schemeClr val="dk1"/>
                  </a:solidFill>
                  <a:prstDash val="solid"/>
                  <a:round/>
                  <a:headEnd len="sm" w="sm" type="none"/>
                  <a:tailEnd len="sm" w="sm" type="none"/>
                </a:ln>
              </p:spPr>
            </p:cxnSp>
            <p:cxnSp>
              <p:nvCxnSpPr>
                <p:cNvPr id="297" name="Google Shape;297;p16"/>
                <p:cNvCxnSpPr/>
                <p:nvPr/>
              </p:nvCxnSpPr>
              <p:spPr>
                <a:xfrm>
                  <a:off x="3178" y="3765"/>
                  <a:ext cx="150" cy="73"/>
                </a:xfrm>
                <a:prstGeom prst="straightConnector1">
                  <a:avLst/>
                </a:prstGeom>
                <a:noFill/>
                <a:ln cap="flat" cmpd="sng" w="19050">
                  <a:solidFill>
                    <a:schemeClr val="dk1"/>
                  </a:solidFill>
                  <a:prstDash val="solid"/>
                  <a:round/>
                  <a:headEnd len="sm" w="sm" type="none"/>
                  <a:tailEnd len="sm" w="sm" type="none"/>
                </a:ln>
              </p:spPr>
            </p:cxnSp>
            <p:cxnSp>
              <p:nvCxnSpPr>
                <p:cNvPr id="298" name="Google Shape;298;p16"/>
                <p:cNvCxnSpPr/>
                <p:nvPr/>
              </p:nvCxnSpPr>
              <p:spPr>
                <a:xfrm flipH="1" rot="10800000">
                  <a:off x="3334" y="3781"/>
                  <a:ext cx="151" cy="66"/>
                </a:xfrm>
                <a:prstGeom prst="straightConnector1">
                  <a:avLst/>
                </a:prstGeom>
                <a:noFill/>
                <a:ln cap="flat" cmpd="sng" w="19050">
                  <a:solidFill>
                    <a:schemeClr val="dk1"/>
                  </a:solidFill>
                  <a:prstDash val="solid"/>
                  <a:round/>
                  <a:headEnd len="sm" w="sm" type="none"/>
                  <a:tailEnd len="sm" w="sm" type="none"/>
                </a:ln>
              </p:spPr>
            </p:cxnSp>
            <p:cxnSp>
              <p:nvCxnSpPr>
                <p:cNvPr id="299" name="Google Shape;299;p16"/>
                <p:cNvCxnSpPr/>
                <p:nvPr/>
              </p:nvCxnSpPr>
              <p:spPr>
                <a:xfrm flipH="1" rot="10800000">
                  <a:off x="3334" y="3566"/>
                  <a:ext cx="76" cy="27"/>
                </a:xfrm>
                <a:prstGeom prst="straightConnector1">
                  <a:avLst/>
                </a:prstGeom>
                <a:noFill/>
                <a:ln cap="flat" cmpd="sng" w="19050">
                  <a:solidFill>
                    <a:schemeClr val="dk1"/>
                  </a:solidFill>
                  <a:prstDash val="solid"/>
                  <a:round/>
                  <a:headEnd len="sm" w="sm" type="none"/>
                  <a:tailEnd len="sm" w="sm" type="none"/>
                </a:ln>
              </p:spPr>
            </p:cxnSp>
            <p:cxnSp>
              <p:nvCxnSpPr>
                <p:cNvPr id="300" name="Google Shape;300;p16"/>
                <p:cNvCxnSpPr/>
                <p:nvPr/>
              </p:nvCxnSpPr>
              <p:spPr>
                <a:xfrm flipH="1" rot="10800000">
                  <a:off x="3334" y="3428"/>
                  <a:ext cx="49" cy="21"/>
                </a:xfrm>
                <a:prstGeom prst="straightConnector1">
                  <a:avLst/>
                </a:prstGeom>
                <a:noFill/>
                <a:ln cap="flat" cmpd="sng" w="19050">
                  <a:solidFill>
                    <a:schemeClr val="dk1"/>
                  </a:solidFill>
                  <a:prstDash val="solid"/>
                  <a:round/>
                  <a:headEnd len="sm" w="sm" type="none"/>
                  <a:tailEnd len="sm" w="sm" type="none"/>
                </a:ln>
              </p:spPr>
            </p:cxnSp>
            <p:cxnSp>
              <p:nvCxnSpPr>
                <p:cNvPr id="301" name="Google Shape;301;p16"/>
                <p:cNvCxnSpPr/>
                <p:nvPr/>
              </p:nvCxnSpPr>
              <p:spPr>
                <a:xfrm>
                  <a:off x="3247" y="3558"/>
                  <a:ext cx="93" cy="36"/>
                </a:xfrm>
                <a:prstGeom prst="straightConnector1">
                  <a:avLst/>
                </a:prstGeom>
                <a:noFill/>
                <a:ln cap="flat" cmpd="sng" w="19050">
                  <a:solidFill>
                    <a:schemeClr val="dk1"/>
                  </a:solidFill>
                  <a:prstDash val="solid"/>
                  <a:round/>
                  <a:headEnd len="sm" w="sm" type="none"/>
                  <a:tailEnd len="sm" w="sm" type="none"/>
                </a:ln>
              </p:spPr>
            </p:cxnSp>
            <p:cxnSp>
              <p:nvCxnSpPr>
                <p:cNvPr id="302" name="Google Shape;302;p16"/>
                <p:cNvCxnSpPr/>
                <p:nvPr/>
              </p:nvCxnSpPr>
              <p:spPr>
                <a:xfrm>
                  <a:off x="3288" y="3422"/>
                  <a:ext cx="55" cy="36"/>
                </a:xfrm>
                <a:prstGeom prst="straightConnector1">
                  <a:avLst/>
                </a:prstGeom>
                <a:noFill/>
                <a:ln cap="flat" cmpd="sng" w="19050">
                  <a:solidFill>
                    <a:schemeClr val="dk1"/>
                  </a:solidFill>
                  <a:prstDash val="solid"/>
                  <a:round/>
                  <a:headEnd len="sm" w="sm" type="none"/>
                  <a:tailEnd len="sm" w="sm" type="none"/>
                </a:ln>
              </p:spPr>
            </p:cxnSp>
          </p:grpSp>
          <p:pic>
            <p:nvPicPr>
              <p:cNvPr descr="cell_tower_radiation copy" id="303" name="Google Shape;303;p16"/>
              <p:cNvPicPr preferRelativeResize="0"/>
              <p:nvPr/>
            </p:nvPicPr>
            <p:blipFill rotWithShape="1">
              <a:blip r:embed="rId13">
                <a:alphaModFix/>
              </a:blip>
              <a:srcRect b="0" l="0" r="0" t="0"/>
              <a:stretch/>
            </p:blipFill>
            <p:spPr>
              <a:xfrm>
                <a:off x="742" y="2409"/>
                <a:ext cx="576" cy="463"/>
              </a:xfrm>
              <a:prstGeom prst="rect">
                <a:avLst/>
              </a:prstGeom>
              <a:noFill/>
              <a:ln>
                <a:noFill/>
              </a:ln>
            </p:spPr>
          </p:pic>
          <p:sp>
            <p:nvSpPr>
              <p:cNvPr id="304" name="Google Shape;304;p16"/>
              <p:cNvSpPr/>
              <p:nvPr/>
            </p:nvSpPr>
            <p:spPr>
              <a:xfrm>
                <a:off x="985" y="2595"/>
                <a:ext cx="66" cy="69"/>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05" name="Google Shape;305;p16"/>
            <p:cNvSpPr txBox="1"/>
            <p:nvPr/>
          </p:nvSpPr>
          <p:spPr>
            <a:xfrm>
              <a:off x="5957874" y="1384288"/>
              <a:ext cx="1638300" cy="33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sz="1600">
                  <a:solidFill>
                    <a:schemeClr val="dk1"/>
                  </a:solidFill>
                </a:rPr>
                <a:t>M</a:t>
              </a:r>
              <a:r>
                <a:rPr b="0" i="0" lang="en-US" sz="1600" u="none" cap="none" strike="noStrike">
                  <a:solidFill>
                    <a:schemeClr val="dk1"/>
                  </a:solidFill>
                  <a:latin typeface="Arial"/>
                  <a:ea typeface="Arial"/>
                  <a:cs typeface="Arial"/>
                  <a:sym typeface="Arial"/>
                </a:rPr>
                <a:t>obile </a:t>
              </a:r>
              <a:r>
                <a:rPr lang="en-US" sz="1600">
                  <a:solidFill>
                    <a:schemeClr val="dk1"/>
                  </a:solidFill>
                </a:rPr>
                <a:t>N</a:t>
              </a:r>
              <a:r>
                <a:rPr b="0" i="0" lang="en-US" sz="1600" u="none" cap="none" strike="noStrike">
                  <a:solidFill>
                    <a:schemeClr val="dk1"/>
                  </a:solidFill>
                  <a:latin typeface="Arial"/>
                  <a:ea typeface="Arial"/>
                  <a:cs typeface="Arial"/>
                  <a:sym typeface="Arial"/>
                </a:rPr>
                <a:t>etwork</a:t>
              </a:r>
              <a:endParaRPr/>
            </a:p>
          </p:txBody>
        </p:sp>
        <p:sp>
          <p:nvSpPr>
            <p:cNvPr id="306" name="Google Shape;306;p16"/>
            <p:cNvSpPr txBox="1"/>
            <p:nvPr/>
          </p:nvSpPr>
          <p:spPr>
            <a:xfrm>
              <a:off x="7561278" y="2071688"/>
              <a:ext cx="1314300" cy="33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sz="1600">
                  <a:solidFill>
                    <a:schemeClr val="dk1"/>
                  </a:solidFill>
                </a:rPr>
                <a:t>G</a:t>
              </a:r>
              <a:r>
                <a:rPr b="0" i="0" lang="en-US" sz="1600" u="none" cap="none" strike="noStrike">
                  <a:solidFill>
                    <a:schemeClr val="dk1"/>
                  </a:solidFill>
                  <a:latin typeface="Arial"/>
                  <a:ea typeface="Arial"/>
                  <a:cs typeface="Arial"/>
                  <a:sym typeface="Arial"/>
                </a:rPr>
                <a:t>lobal ISP</a:t>
              </a:r>
              <a:endParaRPr/>
            </a:p>
          </p:txBody>
        </p:sp>
        <p:sp>
          <p:nvSpPr>
            <p:cNvPr id="307" name="Google Shape;307;p16"/>
            <p:cNvSpPr txBox="1"/>
            <p:nvPr/>
          </p:nvSpPr>
          <p:spPr>
            <a:xfrm>
              <a:off x="8177575" y="3570288"/>
              <a:ext cx="986400" cy="36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n-US" sz="1600">
                  <a:solidFill>
                    <a:schemeClr val="dk1"/>
                  </a:solidFill>
                </a:rPr>
                <a:t>R</a:t>
              </a:r>
              <a:r>
                <a:rPr b="0" i="0" lang="en-US" sz="1600" u="none" cap="none" strike="noStrike">
                  <a:solidFill>
                    <a:schemeClr val="dk1"/>
                  </a:solidFill>
                  <a:latin typeface="Arial"/>
                  <a:ea typeface="Arial"/>
                  <a:cs typeface="Arial"/>
                  <a:sym typeface="Arial"/>
                </a:rPr>
                <a:t>egional ISP</a:t>
              </a:r>
              <a:endParaRPr/>
            </a:p>
          </p:txBody>
        </p:sp>
        <p:sp>
          <p:nvSpPr>
            <p:cNvPr id="308" name="Google Shape;308;p16"/>
            <p:cNvSpPr txBox="1"/>
            <p:nvPr/>
          </p:nvSpPr>
          <p:spPr>
            <a:xfrm>
              <a:off x="6203075" y="2850563"/>
              <a:ext cx="986400" cy="4827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Arial"/>
                <a:buNone/>
              </a:pPr>
              <a:r>
                <a:rPr lang="en-US" sz="1600">
                  <a:solidFill>
                    <a:schemeClr val="dk1"/>
                  </a:solidFill>
                </a:rPr>
                <a:t>H</a:t>
              </a:r>
              <a:r>
                <a:rPr b="0" i="0" lang="en-US" sz="1600" u="none" cap="none" strike="noStrike">
                  <a:solidFill>
                    <a:schemeClr val="dk1"/>
                  </a:solidFill>
                  <a:latin typeface="Arial"/>
                  <a:ea typeface="Arial"/>
                  <a:cs typeface="Arial"/>
                  <a:sym typeface="Arial"/>
                </a:rPr>
                <a:t>ome </a:t>
              </a:r>
              <a:endParaRPr/>
            </a:p>
            <a:p>
              <a:pPr indent="0" lvl="0" marL="0" marR="0" rtl="0" algn="ctr">
                <a:lnSpc>
                  <a:spcPct val="80000"/>
                </a:lnSpc>
                <a:spcBef>
                  <a:spcPts val="0"/>
                </a:spcBef>
                <a:spcAft>
                  <a:spcPts val="0"/>
                </a:spcAft>
                <a:buClr>
                  <a:schemeClr val="dk1"/>
                </a:buClr>
                <a:buFont typeface="Arial"/>
                <a:buNone/>
              </a:pPr>
              <a:r>
                <a:rPr lang="en-US" sz="1600">
                  <a:solidFill>
                    <a:schemeClr val="dk1"/>
                  </a:solidFill>
                </a:rPr>
                <a:t>N</a:t>
              </a:r>
              <a:r>
                <a:rPr b="0" i="0" lang="en-US" sz="1600" u="none" cap="none" strike="noStrike">
                  <a:solidFill>
                    <a:schemeClr val="dk1"/>
                  </a:solidFill>
                  <a:latin typeface="Arial"/>
                  <a:ea typeface="Arial"/>
                  <a:cs typeface="Arial"/>
                  <a:sym typeface="Arial"/>
                </a:rPr>
                <a:t>etwork</a:t>
              </a:r>
              <a:endParaRPr/>
            </a:p>
          </p:txBody>
        </p:sp>
        <p:sp>
          <p:nvSpPr>
            <p:cNvPr id="309" name="Google Shape;309;p16"/>
            <p:cNvSpPr txBox="1"/>
            <p:nvPr/>
          </p:nvSpPr>
          <p:spPr>
            <a:xfrm>
              <a:off x="5298125" y="5726125"/>
              <a:ext cx="1295400" cy="4827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Arial"/>
                <a:buNone/>
              </a:pPr>
              <a:r>
                <a:rPr lang="en-US" sz="1600">
                  <a:solidFill>
                    <a:schemeClr val="dk1"/>
                  </a:solidFill>
                </a:rPr>
                <a:t>I</a:t>
              </a:r>
              <a:r>
                <a:rPr b="0" i="0" lang="en-US" sz="1600" u="none" cap="none" strike="noStrike">
                  <a:solidFill>
                    <a:schemeClr val="dk1"/>
                  </a:solidFill>
                  <a:latin typeface="Arial"/>
                  <a:ea typeface="Arial"/>
                  <a:cs typeface="Arial"/>
                  <a:sym typeface="Arial"/>
                </a:rPr>
                <a:t>nstitutiona</a:t>
              </a:r>
              <a:r>
                <a:rPr lang="en-US" sz="1600">
                  <a:solidFill>
                    <a:schemeClr val="dk1"/>
                  </a:solidFill>
                </a:rPr>
                <a:t>l N</a:t>
              </a:r>
              <a:r>
                <a:rPr b="0" i="0" lang="en-US" sz="1600" u="none" cap="none" strike="noStrike">
                  <a:solidFill>
                    <a:schemeClr val="dk1"/>
                  </a:solidFill>
                  <a:latin typeface="Arial"/>
                  <a:ea typeface="Arial"/>
                  <a:cs typeface="Arial"/>
                  <a:sym typeface="Arial"/>
                </a:rPr>
                <a:t>etwork</a:t>
              </a:r>
              <a:endParaRPr/>
            </a:p>
          </p:txBody>
        </p:sp>
        <p:grpSp>
          <p:nvGrpSpPr>
            <p:cNvPr id="310" name="Google Shape;310;p16"/>
            <p:cNvGrpSpPr/>
            <p:nvPr/>
          </p:nvGrpSpPr>
          <p:grpSpPr>
            <a:xfrm>
              <a:off x="8240713" y="5002212"/>
              <a:ext cx="227012" cy="481013"/>
              <a:chOff x="4140" y="428"/>
              <a:chExt cx="1425" cy="2395"/>
            </a:xfrm>
          </p:grpSpPr>
          <p:sp>
            <p:nvSpPr>
              <p:cNvPr id="311" name="Google Shape;311;p16"/>
              <p:cNvSpPr/>
              <p:nvPr/>
            </p:nvSpPr>
            <p:spPr>
              <a:xfrm>
                <a:off x="5268" y="432"/>
                <a:ext cx="283" cy="2285"/>
              </a:xfrm>
              <a:custGeom>
                <a:rect b="b" l="l" r="r" t="t"/>
                <a:pathLst>
                  <a:path extrusionOk="0" h="120000" w="120000">
                    <a:moveTo>
                      <a:pt x="21355" y="0"/>
                    </a:moveTo>
                    <a:lnTo>
                      <a:pt x="119999" y="14835"/>
                    </a:lnTo>
                    <a:lnTo>
                      <a:pt x="117288" y="114835"/>
                    </a:lnTo>
                    <a:lnTo>
                      <a:pt x="0" y="120000"/>
                    </a:lnTo>
                    <a:lnTo>
                      <a:pt x="21355"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16"/>
              <p:cNvSpPr/>
              <p:nvPr/>
            </p:nvSpPr>
            <p:spPr>
              <a:xfrm>
                <a:off x="4209" y="428"/>
                <a:ext cx="1044"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16"/>
              <p:cNvSpPr/>
              <p:nvPr/>
            </p:nvSpPr>
            <p:spPr>
              <a:xfrm>
                <a:off x="5320" y="569"/>
                <a:ext cx="169" cy="2115"/>
              </a:xfrm>
              <a:custGeom>
                <a:rect b="b" l="l" r="r" t="t"/>
                <a:pathLst>
                  <a:path extrusionOk="0" h="120000" w="120000">
                    <a:moveTo>
                      <a:pt x="3981" y="0"/>
                    </a:moveTo>
                    <a:cubicBezTo>
                      <a:pt x="3981" y="0"/>
                      <a:pt x="32417" y="1324"/>
                      <a:pt x="120000" y="10311"/>
                    </a:cubicBezTo>
                    <a:cubicBezTo>
                      <a:pt x="0" y="58131"/>
                      <a:pt x="23317" y="120000"/>
                      <a:pt x="3981" y="118297"/>
                    </a:cubicBezTo>
                    <a:lnTo>
                      <a:pt x="3981"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16"/>
              <p:cNvSpPr/>
              <p:nvPr/>
            </p:nvSpPr>
            <p:spPr>
              <a:xfrm>
                <a:off x="5284" y="1638"/>
                <a:ext cx="263" cy="187"/>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16"/>
              <p:cNvSpPr/>
              <p:nvPr/>
            </p:nvSpPr>
            <p:spPr>
              <a:xfrm>
                <a:off x="4209" y="690"/>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316" name="Google Shape;316;p16"/>
              <p:cNvGrpSpPr/>
              <p:nvPr/>
            </p:nvGrpSpPr>
            <p:grpSpPr>
              <a:xfrm>
                <a:off x="4747" y="664"/>
                <a:ext cx="577" cy="149"/>
                <a:chOff x="613" y="2564"/>
                <a:chExt cx="721" cy="144"/>
              </a:xfrm>
            </p:grpSpPr>
            <p:sp>
              <p:nvSpPr>
                <p:cNvPr id="317" name="Google Shape;317;p16"/>
                <p:cNvSpPr/>
                <p:nvPr/>
              </p:nvSpPr>
              <p:spPr>
                <a:xfrm>
                  <a:off x="613" y="2564"/>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16"/>
                <p:cNvSpPr/>
                <p:nvPr/>
              </p:nvSpPr>
              <p:spPr>
                <a:xfrm>
                  <a:off x="625" y="2579"/>
                  <a:ext cx="696" cy="11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9" name="Google Shape;319;p16"/>
              <p:cNvSpPr/>
              <p:nvPr/>
            </p:nvSpPr>
            <p:spPr>
              <a:xfrm>
                <a:off x="4220" y="1022"/>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320" name="Google Shape;320;p16"/>
              <p:cNvGrpSpPr/>
              <p:nvPr/>
            </p:nvGrpSpPr>
            <p:grpSpPr>
              <a:xfrm>
                <a:off x="4747" y="989"/>
                <a:ext cx="577" cy="134"/>
                <a:chOff x="615" y="2562"/>
                <a:chExt cx="721" cy="139"/>
              </a:xfrm>
            </p:grpSpPr>
            <p:sp>
              <p:nvSpPr>
                <p:cNvPr id="321" name="Google Shape;321;p16"/>
                <p:cNvSpPr/>
                <p:nvPr/>
              </p:nvSpPr>
              <p:spPr>
                <a:xfrm>
                  <a:off x="615" y="2562"/>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16"/>
                <p:cNvSpPr/>
                <p:nvPr/>
              </p:nvSpPr>
              <p:spPr>
                <a:xfrm>
                  <a:off x="628" y="2579"/>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23" name="Google Shape;323;p16"/>
              <p:cNvSpPr/>
              <p:nvPr/>
            </p:nvSpPr>
            <p:spPr>
              <a:xfrm>
                <a:off x="4220" y="1352"/>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p16"/>
              <p:cNvSpPr/>
              <p:nvPr/>
            </p:nvSpPr>
            <p:spPr>
              <a:xfrm>
                <a:off x="4229" y="1654"/>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325" name="Google Shape;325;p16"/>
              <p:cNvGrpSpPr/>
              <p:nvPr/>
            </p:nvGrpSpPr>
            <p:grpSpPr>
              <a:xfrm>
                <a:off x="4738" y="1646"/>
                <a:ext cx="576" cy="134"/>
                <a:chOff x="617" y="2586"/>
                <a:chExt cx="719" cy="122"/>
              </a:xfrm>
            </p:grpSpPr>
            <p:sp>
              <p:nvSpPr>
                <p:cNvPr id="326" name="Google Shape;326;p16"/>
                <p:cNvSpPr/>
                <p:nvPr/>
              </p:nvSpPr>
              <p:spPr>
                <a:xfrm>
                  <a:off x="617" y="2586"/>
                  <a:ext cx="719" cy="122"/>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p16"/>
                <p:cNvSpPr/>
                <p:nvPr/>
              </p:nvSpPr>
              <p:spPr>
                <a:xfrm>
                  <a:off x="630" y="2586"/>
                  <a:ext cx="694"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28" name="Google Shape;328;p16"/>
              <p:cNvSpPr/>
              <p:nvPr/>
            </p:nvSpPr>
            <p:spPr>
              <a:xfrm>
                <a:off x="5288" y="1352"/>
                <a:ext cx="263" cy="186"/>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329" name="Google Shape;329;p16"/>
              <p:cNvGrpSpPr/>
              <p:nvPr/>
            </p:nvGrpSpPr>
            <p:grpSpPr>
              <a:xfrm>
                <a:off x="4737" y="1329"/>
                <a:ext cx="587" cy="134"/>
                <a:chOff x="613" y="2570"/>
                <a:chExt cx="731" cy="134"/>
              </a:xfrm>
            </p:grpSpPr>
            <p:sp>
              <p:nvSpPr>
                <p:cNvPr id="330" name="Google Shape;330;p16"/>
                <p:cNvSpPr/>
                <p:nvPr/>
              </p:nvSpPr>
              <p:spPr>
                <a:xfrm>
                  <a:off x="613" y="2570"/>
                  <a:ext cx="731"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p16"/>
                <p:cNvSpPr/>
                <p:nvPr/>
              </p:nvSpPr>
              <p:spPr>
                <a:xfrm>
                  <a:off x="625" y="2587"/>
                  <a:ext cx="719"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32" name="Google Shape;332;p16"/>
              <p:cNvSpPr/>
              <p:nvPr/>
            </p:nvSpPr>
            <p:spPr>
              <a:xfrm>
                <a:off x="5245" y="428"/>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16"/>
              <p:cNvSpPr/>
              <p:nvPr/>
            </p:nvSpPr>
            <p:spPr>
              <a:xfrm>
                <a:off x="5311" y="1006"/>
                <a:ext cx="235" cy="213"/>
              </a:xfrm>
              <a:custGeom>
                <a:rect b="b" l="l" r="r" t="t"/>
                <a:pathLst>
                  <a:path extrusionOk="0" h="120000" w="120000">
                    <a:moveTo>
                      <a:pt x="1621" y="0"/>
                    </a:moveTo>
                    <a:cubicBezTo>
                      <a:pt x="22297" y="4687"/>
                      <a:pt x="58378" y="31875"/>
                      <a:pt x="118378" y="67500"/>
                    </a:cubicBezTo>
                    <a:cubicBezTo>
                      <a:pt x="117567" y="83437"/>
                      <a:pt x="120000" y="88125"/>
                      <a:pt x="120000" y="120000"/>
                    </a:cubicBezTo>
                    <a:cubicBezTo>
                      <a:pt x="120000" y="120000"/>
                      <a:pt x="64864" y="82500"/>
                      <a:pt x="0" y="46875"/>
                    </a:cubicBezTo>
                    <a:cubicBezTo>
                      <a:pt x="0" y="22500"/>
                      <a:pt x="1621" y="7968"/>
                      <a:pt x="1621"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16"/>
              <p:cNvSpPr/>
              <p:nvPr/>
            </p:nvSpPr>
            <p:spPr>
              <a:xfrm>
                <a:off x="5315" y="680"/>
                <a:ext cx="242" cy="238"/>
              </a:xfrm>
              <a:custGeom>
                <a:rect b="b" l="l" r="r" t="t"/>
                <a:pathLst>
                  <a:path extrusionOk="0" h="120000" w="120000">
                    <a:moveTo>
                      <a:pt x="0" y="0"/>
                    </a:moveTo>
                    <a:cubicBezTo>
                      <a:pt x="20131" y="4166"/>
                      <a:pt x="58421" y="31666"/>
                      <a:pt x="120000" y="68333"/>
                    </a:cubicBezTo>
                    <a:cubicBezTo>
                      <a:pt x="119210" y="82500"/>
                      <a:pt x="112105" y="91666"/>
                      <a:pt x="112105" y="120000"/>
                    </a:cubicBezTo>
                    <a:cubicBezTo>
                      <a:pt x="112105" y="120000"/>
                      <a:pt x="64342" y="74583"/>
                      <a:pt x="3157" y="51666"/>
                    </a:cubicBezTo>
                    <a:cubicBezTo>
                      <a:pt x="3157" y="30000"/>
                      <a:pt x="0" y="7083"/>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p16"/>
              <p:cNvSpPr/>
              <p:nvPr/>
            </p:nvSpPr>
            <p:spPr>
              <a:xfrm>
                <a:off x="5515" y="2611"/>
                <a:ext cx="50" cy="9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16"/>
              <p:cNvSpPr/>
              <p:nvPr/>
            </p:nvSpPr>
            <p:spPr>
              <a:xfrm>
                <a:off x="5302" y="2612"/>
                <a:ext cx="243" cy="200"/>
              </a:xfrm>
              <a:custGeom>
                <a:rect b="b" l="l" r="r" t="t"/>
                <a:pathLst>
                  <a:path extrusionOk="0" h="120000" w="120000">
                    <a:moveTo>
                      <a:pt x="0" y="53000"/>
                    </a:moveTo>
                    <a:lnTo>
                      <a:pt x="784" y="120000"/>
                    </a:lnTo>
                    <a:lnTo>
                      <a:pt x="120000" y="55000"/>
                    </a:lnTo>
                    <a:lnTo>
                      <a:pt x="117647" y="0"/>
                    </a:lnTo>
                    <a:lnTo>
                      <a:pt x="0" y="5300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16"/>
              <p:cNvSpPr/>
              <p:nvPr/>
            </p:nvSpPr>
            <p:spPr>
              <a:xfrm>
                <a:off x="4140" y="2675"/>
                <a:ext cx="1194" cy="148"/>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16"/>
              <p:cNvSpPr/>
              <p:nvPr/>
            </p:nvSpPr>
            <p:spPr>
              <a:xfrm>
                <a:off x="4209" y="2712"/>
                <a:ext cx="1064" cy="77"/>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16"/>
              <p:cNvSpPr/>
              <p:nvPr/>
            </p:nvSpPr>
            <p:spPr>
              <a:xfrm>
                <a:off x="4309" y="2380"/>
                <a:ext cx="157"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0" name="Google Shape;340;p16"/>
              <p:cNvSpPr/>
              <p:nvPr/>
            </p:nvSpPr>
            <p:spPr>
              <a:xfrm>
                <a:off x="4488" y="2380"/>
                <a:ext cx="157"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0000"/>
                  </a:solidFill>
                  <a:latin typeface="Calibri"/>
                  <a:ea typeface="Calibri"/>
                  <a:cs typeface="Calibri"/>
                  <a:sym typeface="Calibri"/>
                </a:endParaRPr>
              </a:p>
            </p:txBody>
          </p:sp>
          <p:sp>
            <p:nvSpPr>
              <p:cNvPr id="341" name="Google Shape;341;p16"/>
              <p:cNvSpPr/>
              <p:nvPr/>
            </p:nvSpPr>
            <p:spPr>
              <a:xfrm>
                <a:off x="4658" y="2380"/>
                <a:ext cx="157"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2" name="Google Shape;342;p16"/>
              <p:cNvSpPr/>
              <p:nvPr/>
            </p:nvSpPr>
            <p:spPr>
              <a:xfrm>
                <a:off x="5065" y="1837"/>
                <a:ext cx="78" cy="759"/>
              </a:xfrm>
              <a:prstGeom prst="rect">
                <a:avLst/>
              </a:prstGeom>
              <a:solidFill>
                <a:srgbClr val="29292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43" name="Google Shape;343;p16"/>
            <p:cNvGrpSpPr/>
            <p:nvPr/>
          </p:nvGrpSpPr>
          <p:grpSpPr>
            <a:xfrm>
              <a:off x="7924799" y="5303837"/>
              <a:ext cx="227012" cy="481013"/>
              <a:chOff x="4140" y="428"/>
              <a:chExt cx="1425" cy="2395"/>
            </a:xfrm>
          </p:grpSpPr>
          <p:sp>
            <p:nvSpPr>
              <p:cNvPr id="344" name="Google Shape;344;p16"/>
              <p:cNvSpPr/>
              <p:nvPr/>
            </p:nvSpPr>
            <p:spPr>
              <a:xfrm>
                <a:off x="5268" y="432"/>
                <a:ext cx="283" cy="2285"/>
              </a:xfrm>
              <a:custGeom>
                <a:rect b="b" l="l" r="r" t="t"/>
                <a:pathLst>
                  <a:path extrusionOk="0" h="120000" w="120000">
                    <a:moveTo>
                      <a:pt x="21355" y="0"/>
                    </a:moveTo>
                    <a:lnTo>
                      <a:pt x="119999" y="14835"/>
                    </a:lnTo>
                    <a:lnTo>
                      <a:pt x="117288" y="114835"/>
                    </a:lnTo>
                    <a:lnTo>
                      <a:pt x="0" y="120000"/>
                    </a:lnTo>
                    <a:lnTo>
                      <a:pt x="21355"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16"/>
              <p:cNvSpPr/>
              <p:nvPr/>
            </p:nvSpPr>
            <p:spPr>
              <a:xfrm>
                <a:off x="4209" y="428"/>
                <a:ext cx="1044"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16"/>
              <p:cNvSpPr/>
              <p:nvPr/>
            </p:nvSpPr>
            <p:spPr>
              <a:xfrm>
                <a:off x="5320" y="569"/>
                <a:ext cx="169" cy="2115"/>
              </a:xfrm>
              <a:custGeom>
                <a:rect b="b" l="l" r="r" t="t"/>
                <a:pathLst>
                  <a:path extrusionOk="0" h="120000" w="120000">
                    <a:moveTo>
                      <a:pt x="3981" y="0"/>
                    </a:moveTo>
                    <a:cubicBezTo>
                      <a:pt x="3981" y="0"/>
                      <a:pt x="32417" y="1324"/>
                      <a:pt x="120000" y="10311"/>
                    </a:cubicBezTo>
                    <a:cubicBezTo>
                      <a:pt x="0" y="58131"/>
                      <a:pt x="23317" y="120000"/>
                      <a:pt x="3981" y="118297"/>
                    </a:cubicBezTo>
                    <a:lnTo>
                      <a:pt x="3981"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16"/>
              <p:cNvSpPr/>
              <p:nvPr/>
            </p:nvSpPr>
            <p:spPr>
              <a:xfrm>
                <a:off x="5284" y="1638"/>
                <a:ext cx="263" cy="187"/>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16"/>
              <p:cNvSpPr/>
              <p:nvPr/>
            </p:nvSpPr>
            <p:spPr>
              <a:xfrm>
                <a:off x="4209" y="690"/>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349" name="Google Shape;349;p16"/>
              <p:cNvGrpSpPr/>
              <p:nvPr/>
            </p:nvGrpSpPr>
            <p:grpSpPr>
              <a:xfrm>
                <a:off x="4747" y="664"/>
                <a:ext cx="577" cy="149"/>
                <a:chOff x="613" y="2564"/>
                <a:chExt cx="721" cy="144"/>
              </a:xfrm>
            </p:grpSpPr>
            <p:sp>
              <p:nvSpPr>
                <p:cNvPr id="350" name="Google Shape;350;p16"/>
                <p:cNvSpPr/>
                <p:nvPr/>
              </p:nvSpPr>
              <p:spPr>
                <a:xfrm>
                  <a:off x="613" y="2564"/>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16"/>
                <p:cNvSpPr/>
                <p:nvPr/>
              </p:nvSpPr>
              <p:spPr>
                <a:xfrm>
                  <a:off x="625" y="2579"/>
                  <a:ext cx="696" cy="11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52" name="Google Shape;352;p16"/>
              <p:cNvSpPr/>
              <p:nvPr/>
            </p:nvSpPr>
            <p:spPr>
              <a:xfrm>
                <a:off x="4220" y="1022"/>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353" name="Google Shape;353;p16"/>
              <p:cNvGrpSpPr/>
              <p:nvPr/>
            </p:nvGrpSpPr>
            <p:grpSpPr>
              <a:xfrm>
                <a:off x="4747" y="989"/>
                <a:ext cx="577" cy="134"/>
                <a:chOff x="615" y="2562"/>
                <a:chExt cx="721" cy="139"/>
              </a:xfrm>
            </p:grpSpPr>
            <p:sp>
              <p:nvSpPr>
                <p:cNvPr id="354" name="Google Shape;354;p16"/>
                <p:cNvSpPr/>
                <p:nvPr/>
              </p:nvSpPr>
              <p:spPr>
                <a:xfrm>
                  <a:off x="615" y="2562"/>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p16"/>
                <p:cNvSpPr/>
                <p:nvPr/>
              </p:nvSpPr>
              <p:spPr>
                <a:xfrm>
                  <a:off x="628" y="2579"/>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56" name="Google Shape;356;p16"/>
              <p:cNvSpPr/>
              <p:nvPr/>
            </p:nvSpPr>
            <p:spPr>
              <a:xfrm>
                <a:off x="4220" y="1352"/>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p16"/>
              <p:cNvSpPr/>
              <p:nvPr/>
            </p:nvSpPr>
            <p:spPr>
              <a:xfrm>
                <a:off x="4229" y="1654"/>
                <a:ext cx="597" cy="4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358" name="Google Shape;358;p16"/>
              <p:cNvGrpSpPr/>
              <p:nvPr/>
            </p:nvGrpSpPr>
            <p:grpSpPr>
              <a:xfrm>
                <a:off x="4738" y="1646"/>
                <a:ext cx="576" cy="134"/>
                <a:chOff x="617" y="2586"/>
                <a:chExt cx="719" cy="122"/>
              </a:xfrm>
            </p:grpSpPr>
            <p:sp>
              <p:nvSpPr>
                <p:cNvPr id="359" name="Google Shape;359;p16"/>
                <p:cNvSpPr/>
                <p:nvPr/>
              </p:nvSpPr>
              <p:spPr>
                <a:xfrm>
                  <a:off x="617" y="2586"/>
                  <a:ext cx="719" cy="122"/>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p16"/>
                <p:cNvSpPr/>
                <p:nvPr/>
              </p:nvSpPr>
              <p:spPr>
                <a:xfrm>
                  <a:off x="630" y="2586"/>
                  <a:ext cx="694"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61" name="Google Shape;361;p16"/>
              <p:cNvSpPr/>
              <p:nvPr/>
            </p:nvSpPr>
            <p:spPr>
              <a:xfrm>
                <a:off x="5288" y="1352"/>
                <a:ext cx="263" cy="186"/>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362" name="Google Shape;362;p16"/>
              <p:cNvGrpSpPr/>
              <p:nvPr/>
            </p:nvGrpSpPr>
            <p:grpSpPr>
              <a:xfrm>
                <a:off x="4737" y="1329"/>
                <a:ext cx="587" cy="134"/>
                <a:chOff x="613" y="2570"/>
                <a:chExt cx="731" cy="134"/>
              </a:xfrm>
            </p:grpSpPr>
            <p:sp>
              <p:nvSpPr>
                <p:cNvPr id="363" name="Google Shape;363;p16"/>
                <p:cNvSpPr/>
                <p:nvPr/>
              </p:nvSpPr>
              <p:spPr>
                <a:xfrm>
                  <a:off x="613" y="2570"/>
                  <a:ext cx="731"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p16"/>
                <p:cNvSpPr/>
                <p:nvPr/>
              </p:nvSpPr>
              <p:spPr>
                <a:xfrm>
                  <a:off x="625" y="2587"/>
                  <a:ext cx="719"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65" name="Google Shape;365;p16"/>
              <p:cNvSpPr/>
              <p:nvPr/>
            </p:nvSpPr>
            <p:spPr>
              <a:xfrm>
                <a:off x="5245" y="428"/>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p16"/>
              <p:cNvSpPr/>
              <p:nvPr/>
            </p:nvSpPr>
            <p:spPr>
              <a:xfrm>
                <a:off x="5311" y="1006"/>
                <a:ext cx="235" cy="213"/>
              </a:xfrm>
              <a:custGeom>
                <a:rect b="b" l="l" r="r" t="t"/>
                <a:pathLst>
                  <a:path extrusionOk="0" h="120000" w="120000">
                    <a:moveTo>
                      <a:pt x="1621" y="0"/>
                    </a:moveTo>
                    <a:cubicBezTo>
                      <a:pt x="22297" y="4687"/>
                      <a:pt x="58378" y="31875"/>
                      <a:pt x="118378" y="67500"/>
                    </a:cubicBezTo>
                    <a:cubicBezTo>
                      <a:pt x="117567" y="83437"/>
                      <a:pt x="120000" y="88125"/>
                      <a:pt x="120000" y="120000"/>
                    </a:cubicBezTo>
                    <a:cubicBezTo>
                      <a:pt x="120000" y="120000"/>
                      <a:pt x="64864" y="82500"/>
                      <a:pt x="0" y="46875"/>
                    </a:cubicBezTo>
                    <a:cubicBezTo>
                      <a:pt x="0" y="22500"/>
                      <a:pt x="1621" y="7968"/>
                      <a:pt x="1621"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p16"/>
              <p:cNvSpPr/>
              <p:nvPr/>
            </p:nvSpPr>
            <p:spPr>
              <a:xfrm>
                <a:off x="5315" y="680"/>
                <a:ext cx="242" cy="238"/>
              </a:xfrm>
              <a:custGeom>
                <a:rect b="b" l="l" r="r" t="t"/>
                <a:pathLst>
                  <a:path extrusionOk="0" h="120000" w="120000">
                    <a:moveTo>
                      <a:pt x="0" y="0"/>
                    </a:moveTo>
                    <a:cubicBezTo>
                      <a:pt x="20131" y="4166"/>
                      <a:pt x="58421" y="31666"/>
                      <a:pt x="120000" y="68333"/>
                    </a:cubicBezTo>
                    <a:cubicBezTo>
                      <a:pt x="119210" y="82500"/>
                      <a:pt x="112105" y="91666"/>
                      <a:pt x="112105" y="120000"/>
                    </a:cubicBezTo>
                    <a:cubicBezTo>
                      <a:pt x="112105" y="120000"/>
                      <a:pt x="64342" y="74583"/>
                      <a:pt x="3157" y="51666"/>
                    </a:cubicBezTo>
                    <a:cubicBezTo>
                      <a:pt x="3157" y="30000"/>
                      <a:pt x="0" y="7083"/>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16"/>
              <p:cNvSpPr/>
              <p:nvPr/>
            </p:nvSpPr>
            <p:spPr>
              <a:xfrm>
                <a:off x="5515" y="2611"/>
                <a:ext cx="50" cy="9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16"/>
              <p:cNvSpPr/>
              <p:nvPr/>
            </p:nvSpPr>
            <p:spPr>
              <a:xfrm>
                <a:off x="5302" y="2612"/>
                <a:ext cx="243" cy="200"/>
              </a:xfrm>
              <a:custGeom>
                <a:rect b="b" l="l" r="r" t="t"/>
                <a:pathLst>
                  <a:path extrusionOk="0" h="120000" w="120000">
                    <a:moveTo>
                      <a:pt x="0" y="53000"/>
                    </a:moveTo>
                    <a:lnTo>
                      <a:pt x="784" y="120000"/>
                    </a:lnTo>
                    <a:lnTo>
                      <a:pt x="120000" y="55000"/>
                    </a:lnTo>
                    <a:lnTo>
                      <a:pt x="117647" y="0"/>
                    </a:lnTo>
                    <a:lnTo>
                      <a:pt x="0" y="5300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16"/>
              <p:cNvSpPr/>
              <p:nvPr/>
            </p:nvSpPr>
            <p:spPr>
              <a:xfrm>
                <a:off x="4140" y="2675"/>
                <a:ext cx="1194" cy="148"/>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1" name="Google Shape;371;p16"/>
              <p:cNvSpPr/>
              <p:nvPr/>
            </p:nvSpPr>
            <p:spPr>
              <a:xfrm>
                <a:off x="4209" y="2712"/>
                <a:ext cx="1064" cy="77"/>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p16"/>
              <p:cNvSpPr/>
              <p:nvPr/>
            </p:nvSpPr>
            <p:spPr>
              <a:xfrm>
                <a:off x="4309" y="2380"/>
                <a:ext cx="157"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16"/>
              <p:cNvSpPr/>
              <p:nvPr/>
            </p:nvSpPr>
            <p:spPr>
              <a:xfrm>
                <a:off x="4488" y="2380"/>
                <a:ext cx="157"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0000"/>
                  </a:solidFill>
                  <a:latin typeface="Calibri"/>
                  <a:ea typeface="Calibri"/>
                  <a:cs typeface="Calibri"/>
                  <a:sym typeface="Calibri"/>
                </a:endParaRPr>
              </a:p>
            </p:txBody>
          </p:sp>
          <p:sp>
            <p:nvSpPr>
              <p:cNvPr id="374" name="Google Shape;374;p16"/>
              <p:cNvSpPr/>
              <p:nvPr/>
            </p:nvSpPr>
            <p:spPr>
              <a:xfrm>
                <a:off x="4658" y="2380"/>
                <a:ext cx="157"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16"/>
              <p:cNvSpPr/>
              <p:nvPr/>
            </p:nvSpPr>
            <p:spPr>
              <a:xfrm>
                <a:off x="5065" y="1837"/>
                <a:ext cx="78" cy="759"/>
              </a:xfrm>
              <a:prstGeom prst="rect">
                <a:avLst/>
              </a:prstGeom>
              <a:solidFill>
                <a:srgbClr val="29292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76" name="Google Shape;376;p16"/>
            <p:cNvGrpSpPr/>
            <p:nvPr/>
          </p:nvGrpSpPr>
          <p:grpSpPr>
            <a:xfrm>
              <a:off x="5302250" y="2043112"/>
              <a:ext cx="534792" cy="413659"/>
              <a:chOff x="877" y="1006"/>
              <a:chExt cx="2746" cy="2626"/>
            </a:xfrm>
          </p:grpSpPr>
          <p:sp>
            <p:nvSpPr>
              <p:cNvPr descr="antenna_stylized" id="377" name="Google Shape;377;p16"/>
              <p:cNvSpPr/>
              <p:nvPr/>
            </p:nvSpPr>
            <p:spPr>
              <a:xfrm>
                <a:off x="877" y="1006"/>
                <a:ext cx="2725" cy="1421"/>
              </a:xfrm>
              <a:prstGeom prst="rect">
                <a:avLst/>
              </a:prstGeom>
              <a:solidFill>
                <a:srgbClr val="FFFFFF"/>
              </a:solidFill>
              <a:ln>
                <a:noFill/>
              </a:ln>
            </p:spPr>
          </p:sp>
          <p:pic>
            <p:nvPicPr>
              <p:cNvPr descr="laptop_keyboard" id="378" name="Google Shape;378;p16"/>
              <p:cNvPicPr preferRelativeResize="0"/>
              <p:nvPr/>
            </p:nvPicPr>
            <p:blipFill rotWithShape="1">
              <a:blip r:embed="rId14">
                <a:alphaModFix/>
              </a:blip>
              <a:srcRect b="0" l="0" r="0" t="0"/>
              <a:stretch/>
            </p:blipFill>
            <p:spPr>
              <a:xfrm flipH="1" rot="109064">
                <a:off x="1008" y="2585"/>
                <a:ext cx="2244" cy="1012"/>
              </a:xfrm>
              <a:prstGeom prst="rect">
                <a:avLst/>
              </a:prstGeom>
              <a:noFill/>
              <a:ln>
                <a:noFill/>
              </a:ln>
            </p:spPr>
          </p:pic>
          <p:sp>
            <p:nvSpPr>
              <p:cNvPr id="379" name="Google Shape;379;p16"/>
              <p:cNvSpPr/>
              <p:nvPr/>
            </p:nvSpPr>
            <p:spPr>
              <a:xfrm>
                <a:off x="1753" y="1603"/>
                <a:ext cx="1807" cy="1320"/>
              </a:xfrm>
              <a:custGeom>
                <a:rect b="b" l="l" r="r" t="t"/>
                <a:pathLst>
                  <a:path extrusionOk="0" h="120000" w="120000">
                    <a:moveTo>
                      <a:pt x="21730" y="0"/>
                    </a:moveTo>
                    <a:lnTo>
                      <a:pt x="0" y="85208"/>
                    </a:lnTo>
                    <a:lnTo>
                      <a:pt x="96338" y="120000"/>
                    </a:lnTo>
                    <a:lnTo>
                      <a:pt x="119999" y="15626"/>
                    </a:lnTo>
                    <a:lnTo>
                      <a:pt x="2173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descr="screen" id="380" name="Google Shape;380;p16"/>
              <p:cNvPicPr preferRelativeResize="0"/>
              <p:nvPr/>
            </p:nvPicPr>
            <p:blipFill rotWithShape="1">
              <a:blip r:embed="rId15">
                <a:alphaModFix/>
              </a:blip>
              <a:srcRect b="0" l="0" r="0" t="0"/>
              <a:stretch/>
            </p:blipFill>
            <p:spPr>
              <a:xfrm>
                <a:off x="1842" y="1637"/>
                <a:ext cx="1640" cy="1202"/>
              </a:xfrm>
              <a:prstGeom prst="rect">
                <a:avLst/>
              </a:prstGeom>
              <a:noFill/>
              <a:ln>
                <a:noFill/>
              </a:ln>
            </p:spPr>
          </p:pic>
          <p:sp>
            <p:nvSpPr>
              <p:cNvPr id="381" name="Google Shape;381;p16"/>
              <p:cNvSpPr/>
              <p:nvPr/>
            </p:nvSpPr>
            <p:spPr>
              <a:xfrm>
                <a:off x="2080" y="1564"/>
                <a:ext cx="1531" cy="244"/>
              </a:xfrm>
              <a:custGeom>
                <a:rect b="b" l="l" r="r" t="t"/>
                <a:pathLst>
                  <a:path extrusionOk="0" h="120000" w="120000">
                    <a:moveTo>
                      <a:pt x="664" y="0"/>
                    </a:moveTo>
                    <a:lnTo>
                      <a:pt x="120000" y="89934"/>
                    </a:lnTo>
                    <a:lnTo>
                      <a:pt x="117721" y="119999"/>
                    </a:lnTo>
                    <a:lnTo>
                      <a:pt x="0" y="22681"/>
                    </a:lnTo>
                    <a:lnTo>
                      <a:pt x="66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p16"/>
              <p:cNvSpPr/>
              <p:nvPr/>
            </p:nvSpPr>
            <p:spPr>
              <a:xfrm>
                <a:off x="1737" y="1560"/>
                <a:ext cx="424" cy="1023"/>
              </a:xfrm>
              <a:custGeom>
                <a:rect b="b" l="l" r="r" t="t"/>
                <a:pathLst>
                  <a:path extrusionOk="0" h="120000" w="120000">
                    <a:moveTo>
                      <a:pt x="98974" y="0"/>
                    </a:moveTo>
                    <a:lnTo>
                      <a:pt x="0" y="118478"/>
                    </a:lnTo>
                    <a:lnTo>
                      <a:pt x="19487" y="120000"/>
                    </a:lnTo>
                    <a:lnTo>
                      <a:pt x="119999" y="3232"/>
                    </a:lnTo>
                    <a:lnTo>
                      <a:pt x="9897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3" name="Google Shape;383;p16"/>
              <p:cNvSpPr/>
              <p:nvPr/>
            </p:nvSpPr>
            <p:spPr>
              <a:xfrm>
                <a:off x="3144" y="1745"/>
                <a:ext cx="457" cy="1182"/>
              </a:xfrm>
              <a:custGeom>
                <a:rect b="b" l="l" r="r" t="t"/>
                <a:pathLst>
                  <a:path extrusionOk="0" h="120000" w="120000">
                    <a:moveTo>
                      <a:pt x="120000" y="0"/>
                    </a:moveTo>
                    <a:lnTo>
                      <a:pt x="21904" y="119999"/>
                    </a:lnTo>
                    <a:lnTo>
                      <a:pt x="0" y="118021"/>
                    </a:lnTo>
                    <a:lnTo>
                      <a:pt x="96190" y="4285"/>
                    </a:lnTo>
                    <a:lnTo>
                      <a:pt x="120000"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4" name="Google Shape;384;p16"/>
              <p:cNvSpPr/>
              <p:nvPr/>
            </p:nvSpPr>
            <p:spPr>
              <a:xfrm>
                <a:off x="1730" y="2534"/>
                <a:ext cx="1680" cy="398"/>
              </a:xfrm>
              <a:custGeom>
                <a:rect b="b" l="l" r="r" t="t"/>
                <a:pathLst>
                  <a:path extrusionOk="0" h="120000" w="120000">
                    <a:moveTo>
                      <a:pt x="1428" y="0"/>
                    </a:moveTo>
                    <a:lnTo>
                      <a:pt x="0" y="16097"/>
                    </a:lnTo>
                    <a:lnTo>
                      <a:pt x="105416" y="120000"/>
                    </a:lnTo>
                    <a:cubicBezTo>
                      <a:pt x="108142" y="81463"/>
                      <a:pt x="120000" y="118211"/>
                      <a:pt x="102690" y="98048"/>
                    </a:cubicBezTo>
                    <a:lnTo>
                      <a:pt x="1428"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p16"/>
              <p:cNvSpPr/>
              <p:nvPr/>
            </p:nvSpPr>
            <p:spPr>
              <a:xfrm>
                <a:off x="3195" y="1754"/>
                <a:ext cx="428" cy="1186"/>
              </a:xfrm>
              <a:custGeom>
                <a:rect b="b" l="l" r="r" t="t"/>
                <a:pathLst>
                  <a:path extrusionOk="0" h="120000" w="120000">
                    <a:moveTo>
                      <a:pt x="115855" y="0"/>
                    </a:moveTo>
                    <a:lnTo>
                      <a:pt x="120000" y="0"/>
                    </a:lnTo>
                    <a:lnTo>
                      <a:pt x="12810" y="120000"/>
                    </a:lnTo>
                    <a:lnTo>
                      <a:pt x="0" y="119132"/>
                    </a:lnTo>
                    <a:lnTo>
                      <a:pt x="11585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16"/>
              <p:cNvSpPr/>
              <p:nvPr/>
            </p:nvSpPr>
            <p:spPr>
              <a:xfrm>
                <a:off x="1734" y="2587"/>
                <a:ext cx="1494" cy="394"/>
              </a:xfrm>
              <a:custGeom>
                <a:rect b="b" l="l" r="r" t="t"/>
                <a:pathLst>
                  <a:path extrusionOk="0" h="120000" w="120000">
                    <a:moveTo>
                      <a:pt x="0" y="0"/>
                    </a:moveTo>
                    <a:lnTo>
                      <a:pt x="487" y="12436"/>
                    </a:lnTo>
                    <a:lnTo>
                      <a:pt x="117184" y="120000"/>
                    </a:lnTo>
                    <a:lnTo>
                      <a:pt x="120000" y="108218"/>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387" name="Google Shape;387;p16"/>
              <p:cNvGrpSpPr/>
              <p:nvPr/>
            </p:nvGrpSpPr>
            <p:grpSpPr>
              <a:xfrm>
                <a:off x="1707" y="3008"/>
                <a:ext cx="506" cy="233"/>
                <a:chOff x="1738" y="2642"/>
                <a:chExt cx="751" cy="327"/>
              </a:xfrm>
            </p:grpSpPr>
            <p:sp>
              <p:nvSpPr>
                <p:cNvPr id="388" name="Google Shape;388;p16"/>
                <p:cNvSpPr/>
                <p:nvPr/>
              </p:nvSpPr>
              <p:spPr>
                <a:xfrm>
                  <a:off x="1738" y="2642"/>
                  <a:ext cx="751" cy="327"/>
                </a:xfrm>
                <a:custGeom>
                  <a:rect b="b" l="l" r="r" t="t"/>
                  <a:pathLst>
                    <a:path extrusionOk="0" h="120000" w="120000">
                      <a:moveTo>
                        <a:pt x="46755" y="0"/>
                      </a:moveTo>
                      <a:lnTo>
                        <a:pt x="120000" y="45504"/>
                      </a:lnTo>
                      <a:lnTo>
                        <a:pt x="75000" y="120000"/>
                      </a:lnTo>
                      <a:lnTo>
                        <a:pt x="0" y="67155"/>
                      </a:lnTo>
                      <a:lnTo>
                        <a:pt x="46755"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p16"/>
                <p:cNvSpPr/>
                <p:nvPr/>
              </p:nvSpPr>
              <p:spPr>
                <a:xfrm>
                  <a:off x="1754" y="2647"/>
                  <a:ext cx="725" cy="309"/>
                </a:xfrm>
                <a:custGeom>
                  <a:rect b="b" l="l" r="r" t="t"/>
                  <a:pathLst>
                    <a:path extrusionOk="0" h="120000" w="120000">
                      <a:moveTo>
                        <a:pt x="46611" y="0"/>
                      </a:moveTo>
                      <a:lnTo>
                        <a:pt x="120000" y="45916"/>
                      </a:lnTo>
                      <a:lnTo>
                        <a:pt x="75537" y="120000"/>
                      </a:lnTo>
                      <a:lnTo>
                        <a:pt x="0" y="66752"/>
                      </a:lnTo>
                      <a:lnTo>
                        <a:pt x="46611"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0" name="Google Shape;390;p16"/>
                <p:cNvSpPr/>
                <p:nvPr/>
              </p:nvSpPr>
              <p:spPr>
                <a:xfrm>
                  <a:off x="1806" y="2770"/>
                  <a:ext cx="258" cy="100"/>
                </a:xfrm>
                <a:custGeom>
                  <a:rect b="b" l="l" r="r" t="t"/>
                  <a:pathLst>
                    <a:path extrusionOk="0" h="120000" w="120000">
                      <a:moveTo>
                        <a:pt x="0" y="52800"/>
                      </a:moveTo>
                      <a:lnTo>
                        <a:pt x="34883" y="0"/>
                      </a:lnTo>
                      <a:lnTo>
                        <a:pt x="120000" y="60000"/>
                      </a:lnTo>
                      <a:lnTo>
                        <a:pt x="85116" y="120000"/>
                      </a:lnTo>
                      <a:lnTo>
                        <a:pt x="0" y="528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p16"/>
                <p:cNvSpPr/>
                <p:nvPr/>
              </p:nvSpPr>
              <p:spPr>
                <a:xfrm>
                  <a:off x="1797" y="2814"/>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p16"/>
                <p:cNvSpPr/>
                <p:nvPr/>
              </p:nvSpPr>
              <p:spPr>
                <a:xfrm>
                  <a:off x="2020" y="2834"/>
                  <a:ext cx="258" cy="102"/>
                </a:xfrm>
                <a:custGeom>
                  <a:rect b="b" l="l" r="r" t="t"/>
                  <a:pathLst>
                    <a:path extrusionOk="0" h="120000" w="120000">
                      <a:moveTo>
                        <a:pt x="0" y="54117"/>
                      </a:moveTo>
                      <a:lnTo>
                        <a:pt x="33023" y="0"/>
                      </a:lnTo>
                      <a:lnTo>
                        <a:pt x="120000" y="61176"/>
                      </a:lnTo>
                      <a:lnTo>
                        <a:pt x="85116" y="120000"/>
                      </a:lnTo>
                      <a:lnTo>
                        <a:pt x="0" y="541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p16"/>
                <p:cNvSpPr/>
                <p:nvPr/>
              </p:nvSpPr>
              <p:spPr>
                <a:xfrm>
                  <a:off x="2011" y="2880"/>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394" name="Google Shape;394;p16"/>
              <p:cNvSpPr/>
              <p:nvPr/>
            </p:nvSpPr>
            <p:spPr>
              <a:xfrm>
                <a:off x="2577" y="3043"/>
                <a:ext cx="613" cy="513"/>
              </a:xfrm>
              <a:custGeom>
                <a:rect b="b" l="l" r="r" t="t"/>
                <a:pathLst>
                  <a:path extrusionOk="0" h="120000" w="120000">
                    <a:moveTo>
                      <a:pt x="363" y="111818"/>
                    </a:moveTo>
                    <a:lnTo>
                      <a:pt x="120000" y="0"/>
                    </a:lnTo>
                    <a:lnTo>
                      <a:pt x="119636" y="9090"/>
                    </a:lnTo>
                    <a:lnTo>
                      <a:pt x="0" y="119999"/>
                    </a:lnTo>
                    <a:lnTo>
                      <a:pt x="363" y="11181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p16"/>
              <p:cNvSpPr/>
              <p:nvPr/>
            </p:nvSpPr>
            <p:spPr>
              <a:xfrm>
                <a:off x="1010" y="3084"/>
                <a:ext cx="1571" cy="469"/>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16"/>
              <p:cNvSpPr/>
              <p:nvPr/>
            </p:nvSpPr>
            <p:spPr>
              <a:xfrm>
                <a:off x="1010" y="2996"/>
                <a:ext cx="17" cy="93"/>
              </a:xfrm>
              <a:custGeom>
                <a:rect b="b" l="l" r="r" t="t"/>
                <a:pathLst>
                  <a:path extrusionOk="0" h="120000" w="120000">
                    <a:moveTo>
                      <a:pt x="120000" y="8163"/>
                    </a:moveTo>
                    <a:lnTo>
                      <a:pt x="106153" y="120000"/>
                    </a:lnTo>
                    <a:lnTo>
                      <a:pt x="0" y="117551"/>
                    </a:lnTo>
                    <a:lnTo>
                      <a:pt x="13846" y="0"/>
                    </a:lnTo>
                    <a:lnTo>
                      <a:pt x="120000" y="8163"/>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16"/>
              <p:cNvSpPr/>
              <p:nvPr/>
            </p:nvSpPr>
            <p:spPr>
              <a:xfrm>
                <a:off x="1010" y="2611"/>
                <a:ext cx="729" cy="392"/>
              </a:xfrm>
              <a:custGeom>
                <a:rect b="b" l="l" r="r" t="t"/>
                <a:pathLst>
                  <a:path extrusionOk="0" h="120000" w="120000">
                    <a:moveTo>
                      <a:pt x="119387" y="0"/>
                    </a:moveTo>
                    <a:lnTo>
                      <a:pt x="0" y="118217"/>
                    </a:lnTo>
                    <a:lnTo>
                      <a:pt x="3061" y="120000"/>
                    </a:lnTo>
                    <a:lnTo>
                      <a:pt x="120000" y="3564"/>
                    </a:lnTo>
                    <a:lnTo>
                      <a:pt x="119387"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p16"/>
              <p:cNvSpPr/>
              <p:nvPr/>
            </p:nvSpPr>
            <p:spPr>
              <a:xfrm>
                <a:off x="1060" y="3018"/>
                <a:ext cx="1489" cy="450"/>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p16"/>
              <p:cNvSpPr/>
              <p:nvPr/>
            </p:nvSpPr>
            <p:spPr>
              <a:xfrm flipH="1" rot="10800000">
                <a:off x="2547" y="2985"/>
                <a:ext cx="607" cy="467"/>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00" name="Google Shape;400;p16"/>
            <p:cNvGrpSpPr/>
            <p:nvPr/>
          </p:nvGrpSpPr>
          <p:grpSpPr>
            <a:xfrm>
              <a:off x="6872286" y="5486400"/>
              <a:ext cx="474488" cy="413659"/>
              <a:chOff x="877" y="1006"/>
              <a:chExt cx="2746" cy="2626"/>
            </a:xfrm>
          </p:grpSpPr>
          <p:pic>
            <p:nvPicPr>
              <p:cNvPr descr="antenna_stylized" id="401" name="Google Shape;401;p16"/>
              <p:cNvPicPr preferRelativeResize="0"/>
              <p:nvPr/>
            </p:nvPicPr>
            <p:blipFill rotWithShape="1">
              <a:blip r:embed="rId16">
                <a:alphaModFix/>
              </a:blip>
              <a:srcRect b="0" l="0" r="0" t="0"/>
              <a:stretch/>
            </p:blipFill>
            <p:spPr>
              <a:xfrm>
                <a:off x="877" y="1006"/>
                <a:ext cx="2725" cy="1421"/>
              </a:xfrm>
              <a:prstGeom prst="rect">
                <a:avLst/>
              </a:prstGeom>
              <a:noFill/>
              <a:ln>
                <a:noFill/>
              </a:ln>
            </p:spPr>
          </p:pic>
          <p:pic>
            <p:nvPicPr>
              <p:cNvPr descr="laptop_keyboard" id="402" name="Google Shape;402;p16"/>
              <p:cNvPicPr preferRelativeResize="0"/>
              <p:nvPr/>
            </p:nvPicPr>
            <p:blipFill rotWithShape="1">
              <a:blip r:embed="rId17">
                <a:alphaModFix/>
              </a:blip>
              <a:srcRect b="0" l="0" r="0" t="0"/>
              <a:stretch/>
            </p:blipFill>
            <p:spPr>
              <a:xfrm flipH="1" rot="109064">
                <a:off x="1008" y="2585"/>
                <a:ext cx="2244" cy="1012"/>
              </a:xfrm>
              <a:prstGeom prst="rect">
                <a:avLst/>
              </a:prstGeom>
              <a:noFill/>
              <a:ln>
                <a:noFill/>
              </a:ln>
            </p:spPr>
          </p:pic>
          <p:sp>
            <p:nvSpPr>
              <p:cNvPr id="403" name="Google Shape;403;p16"/>
              <p:cNvSpPr/>
              <p:nvPr/>
            </p:nvSpPr>
            <p:spPr>
              <a:xfrm>
                <a:off x="1753" y="1603"/>
                <a:ext cx="1807" cy="1320"/>
              </a:xfrm>
              <a:custGeom>
                <a:rect b="b" l="l" r="r" t="t"/>
                <a:pathLst>
                  <a:path extrusionOk="0" h="120000" w="120000">
                    <a:moveTo>
                      <a:pt x="21730" y="0"/>
                    </a:moveTo>
                    <a:lnTo>
                      <a:pt x="0" y="85208"/>
                    </a:lnTo>
                    <a:lnTo>
                      <a:pt x="96338" y="120000"/>
                    </a:lnTo>
                    <a:lnTo>
                      <a:pt x="119999" y="15626"/>
                    </a:lnTo>
                    <a:lnTo>
                      <a:pt x="2173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descr="screen" id="404" name="Google Shape;404;p16"/>
              <p:cNvPicPr preferRelativeResize="0"/>
              <p:nvPr/>
            </p:nvPicPr>
            <p:blipFill rotWithShape="1">
              <a:blip r:embed="rId18">
                <a:alphaModFix/>
              </a:blip>
              <a:srcRect b="0" l="0" r="0" t="0"/>
              <a:stretch/>
            </p:blipFill>
            <p:spPr>
              <a:xfrm>
                <a:off x="1842" y="1637"/>
                <a:ext cx="1640" cy="1202"/>
              </a:xfrm>
              <a:prstGeom prst="rect">
                <a:avLst/>
              </a:prstGeom>
              <a:noFill/>
              <a:ln>
                <a:noFill/>
              </a:ln>
            </p:spPr>
          </p:pic>
          <p:sp>
            <p:nvSpPr>
              <p:cNvPr id="405" name="Google Shape;405;p16"/>
              <p:cNvSpPr/>
              <p:nvPr/>
            </p:nvSpPr>
            <p:spPr>
              <a:xfrm>
                <a:off x="2080" y="1564"/>
                <a:ext cx="1531" cy="244"/>
              </a:xfrm>
              <a:custGeom>
                <a:rect b="b" l="l" r="r" t="t"/>
                <a:pathLst>
                  <a:path extrusionOk="0" h="120000" w="120000">
                    <a:moveTo>
                      <a:pt x="664" y="0"/>
                    </a:moveTo>
                    <a:lnTo>
                      <a:pt x="120000" y="89934"/>
                    </a:lnTo>
                    <a:lnTo>
                      <a:pt x="117721" y="119999"/>
                    </a:lnTo>
                    <a:lnTo>
                      <a:pt x="0" y="22681"/>
                    </a:lnTo>
                    <a:lnTo>
                      <a:pt x="66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6" name="Google Shape;406;p16"/>
              <p:cNvSpPr/>
              <p:nvPr/>
            </p:nvSpPr>
            <p:spPr>
              <a:xfrm>
                <a:off x="1737" y="1560"/>
                <a:ext cx="424" cy="1023"/>
              </a:xfrm>
              <a:custGeom>
                <a:rect b="b" l="l" r="r" t="t"/>
                <a:pathLst>
                  <a:path extrusionOk="0" h="120000" w="120000">
                    <a:moveTo>
                      <a:pt x="98974" y="0"/>
                    </a:moveTo>
                    <a:lnTo>
                      <a:pt x="0" y="118478"/>
                    </a:lnTo>
                    <a:lnTo>
                      <a:pt x="19487" y="120000"/>
                    </a:lnTo>
                    <a:lnTo>
                      <a:pt x="119999" y="3232"/>
                    </a:lnTo>
                    <a:lnTo>
                      <a:pt x="9897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7" name="Google Shape;407;p16"/>
              <p:cNvSpPr/>
              <p:nvPr/>
            </p:nvSpPr>
            <p:spPr>
              <a:xfrm>
                <a:off x="3144" y="1745"/>
                <a:ext cx="457" cy="1182"/>
              </a:xfrm>
              <a:custGeom>
                <a:rect b="b" l="l" r="r" t="t"/>
                <a:pathLst>
                  <a:path extrusionOk="0" h="120000" w="120000">
                    <a:moveTo>
                      <a:pt x="120000" y="0"/>
                    </a:moveTo>
                    <a:lnTo>
                      <a:pt x="21904" y="119999"/>
                    </a:lnTo>
                    <a:lnTo>
                      <a:pt x="0" y="118021"/>
                    </a:lnTo>
                    <a:lnTo>
                      <a:pt x="96190" y="4285"/>
                    </a:lnTo>
                    <a:lnTo>
                      <a:pt x="120000"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8" name="Google Shape;408;p16"/>
              <p:cNvSpPr/>
              <p:nvPr/>
            </p:nvSpPr>
            <p:spPr>
              <a:xfrm>
                <a:off x="1730" y="2534"/>
                <a:ext cx="1680" cy="398"/>
              </a:xfrm>
              <a:custGeom>
                <a:rect b="b" l="l" r="r" t="t"/>
                <a:pathLst>
                  <a:path extrusionOk="0" h="120000" w="120000">
                    <a:moveTo>
                      <a:pt x="1428" y="0"/>
                    </a:moveTo>
                    <a:lnTo>
                      <a:pt x="0" y="16097"/>
                    </a:lnTo>
                    <a:lnTo>
                      <a:pt x="105416" y="120000"/>
                    </a:lnTo>
                    <a:cubicBezTo>
                      <a:pt x="108142" y="81463"/>
                      <a:pt x="120000" y="118211"/>
                      <a:pt x="102690" y="98048"/>
                    </a:cubicBezTo>
                    <a:lnTo>
                      <a:pt x="1428"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9" name="Google Shape;409;p16"/>
              <p:cNvSpPr/>
              <p:nvPr/>
            </p:nvSpPr>
            <p:spPr>
              <a:xfrm>
                <a:off x="3195" y="1754"/>
                <a:ext cx="428" cy="1186"/>
              </a:xfrm>
              <a:custGeom>
                <a:rect b="b" l="l" r="r" t="t"/>
                <a:pathLst>
                  <a:path extrusionOk="0" h="120000" w="120000">
                    <a:moveTo>
                      <a:pt x="115855" y="0"/>
                    </a:moveTo>
                    <a:lnTo>
                      <a:pt x="120000" y="0"/>
                    </a:lnTo>
                    <a:lnTo>
                      <a:pt x="12810" y="120000"/>
                    </a:lnTo>
                    <a:lnTo>
                      <a:pt x="0" y="119132"/>
                    </a:lnTo>
                    <a:lnTo>
                      <a:pt x="11585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0" name="Google Shape;410;p16"/>
              <p:cNvSpPr/>
              <p:nvPr/>
            </p:nvSpPr>
            <p:spPr>
              <a:xfrm>
                <a:off x="1734" y="2587"/>
                <a:ext cx="1494" cy="394"/>
              </a:xfrm>
              <a:custGeom>
                <a:rect b="b" l="l" r="r" t="t"/>
                <a:pathLst>
                  <a:path extrusionOk="0" h="120000" w="120000">
                    <a:moveTo>
                      <a:pt x="0" y="0"/>
                    </a:moveTo>
                    <a:lnTo>
                      <a:pt x="487" y="12436"/>
                    </a:lnTo>
                    <a:lnTo>
                      <a:pt x="117184" y="120000"/>
                    </a:lnTo>
                    <a:lnTo>
                      <a:pt x="120000" y="108218"/>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411" name="Google Shape;411;p16"/>
              <p:cNvGrpSpPr/>
              <p:nvPr/>
            </p:nvGrpSpPr>
            <p:grpSpPr>
              <a:xfrm>
                <a:off x="1707" y="3008"/>
                <a:ext cx="506" cy="233"/>
                <a:chOff x="1738" y="2642"/>
                <a:chExt cx="751" cy="327"/>
              </a:xfrm>
            </p:grpSpPr>
            <p:sp>
              <p:nvSpPr>
                <p:cNvPr id="412" name="Google Shape;412;p16"/>
                <p:cNvSpPr/>
                <p:nvPr/>
              </p:nvSpPr>
              <p:spPr>
                <a:xfrm>
                  <a:off x="1738" y="2642"/>
                  <a:ext cx="751" cy="327"/>
                </a:xfrm>
                <a:custGeom>
                  <a:rect b="b" l="l" r="r" t="t"/>
                  <a:pathLst>
                    <a:path extrusionOk="0" h="120000" w="120000">
                      <a:moveTo>
                        <a:pt x="46755" y="0"/>
                      </a:moveTo>
                      <a:lnTo>
                        <a:pt x="120000" y="45504"/>
                      </a:lnTo>
                      <a:lnTo>
                        <a:pt x="75000" y="120000"/>
                      </a:lnTo>
                      <a:lnTo>
                        <a:pt x="0" y="67155"/>
                      </a:lnTo>
                      <a:lnTo>
                        <a:pt x="46755"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3" name="Google Shape;413;p16"/>
                <p:cNvSpPr/>
                <p:nvPr/>
              </p:nvSpPr>
              <p:spPr>
                <a:xfrm>
                  <a:off x="1754" y="2647"/>
                  <a:ext cx="725" cy="309"/>
                </a:xfrm>
                <a:custGeom>
                  <a:rect b="b" l="l" r="r" t="t"/>
                  <a:pathLst>
                    <a:path extrusionOk="0" h="120000" w="120000">
                      <a:moveTo>
                        <a:pt x="46611" y="0"/>
                      </a:moveTo>
                      <a:lnTo>
                        <a:pt x="120000" y="45916"/>
                      </a:lnTo>
                      <a:lnTo>
                        <a:pt x="75537" y="120000"/>
                      </a:lnTo>
                      <a:lnTo>
                        <a:pt x="0" y="66752"/>
                      </a:lnTo>
                      <a:lnTo>
                        <a:pt x="46611"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4" name="Google Shape;414;p16"/>
                <p:cNvSpPr/>
                <p:nvPr/>
              </p:nvSpPr>
              <p:spPr>
                <a:xfrm>
                  <a:off x="1806" y="2770"/>
                  <a:ext cx="258" cy="100"/>
                </a:xfrm>
                <a:custGeom>
                  <a:rect b="b" l="l" r="r" t="t"/>
                  <a:pathLst>
                    <a:path extrusionOk="0" h="120000" w="120000">
                      <a:moveTo>
                        <a:pt x="0" y="52800"/>
                      </a:moveTo>
                      <a:lnTo>
                        <a:pt x="34883" y="0"/>
                      </a:lnTo>
                      <a:lnTo>
                        <a:pt x="120000" y="60000"/>
                      </a:lnTo>
                      <a:lnTo>
                        <a:pt x="85116" y="120000"/>
                      </a:lnTo>
                      <a:lnTo>
                        <a:pt x="0" y="528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5" name="Google Shape;415;p16"/>
                <p:cNvSpPr/>
                <p:nvPr/>
              </p:nvSpPr>
              <p:spPr>
                <a:xfrm>
                  <a:off x="1797" y="2814"/>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6" name="Google Shape;416;p16"/>
                <p:cNvSpPr/>
                <p:nvPr/>
              </p:nvSpPr>
              <p:spPr>
                <a:xfrm>
                  <a:off x="2020" y="2834"/>
                  <a:ext cx="258" cy="102"/>
                </a:xfrm>
                <a:custGeom>
                  <a:rect b="b" l="l" r="r" t="t"/>
                  <a:pathLst>
                    <a:path extrusionOk="0" h="120000" w="120000">
                      <a:moveTo>
                        <a:pt x="0" y="54117"/>
                      </a:moveTo>
                      <a:lnTo>
                        <a:pt x="33023" y="0"/>
                      </a:lnTo>
                      <a:lnTo>
                        <a:pt x="120000" y="61176"/>
                      </a:lnTo>
                      <a:lnTo>
                        <a:pt x="85116" y="120000"/>
                      </a:lnTo>
                      <a:lnTo>
                        <a:pt x="0" y="541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7" name="Google Shape;417;p16"/>
                <p:cNvSpPr/>
                <p:nvPr/>
              </p:nvSpPr>
              <p:spPr>
                <a:xfrm>
                  <a:off x="2011" y="2880"/>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418" name="Google Shape;418;p16"/>
              <p:cNvSpPr/>
              <p:nvPr/>
            </p:nvSpPr>
            <p:spPr>
              <a:xfrm>
                <a:off x="2577" y="3043"/>
                <a:ext cx="613" cy="513"/>
              </a:xfrm>
              <a:custGeom>
                <a:rect b="b" l="l" r="r" t="t"/>
                <a:pathLst>
                  <a:path extrusionOk="0" h="120000" w="120000">
                    <a:moveTo>
                      <a:pt x="363" y="111818"/>
                    </a:moveTo>
                    <a:lnTo>
                      <a:pt x="120000" y="0"/>
                    </a:lnTo>
                    <a:lnTo>
                      <a:pt x="119636" y="9090"/>
                    </a:lnTo>
                    <a:lnTo>
                      <a:pt x="0" y="119999"/>
                    </a:lnTo>
                    <a:lnTo>
                      <a:pt x="363" y="11181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9" name="Google Shape;419;p16"/>
              <p:cNvSpPr/>
              <p:nvPr/>
            </p:nvSpPr>
            <p:spPr>
              <a:xfrm>
                <a:off x="1010" y="3084"/>
                <a:ext cx="1571" cy="469"/>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0" name="Google Shape;420;p16"/>
              <p:cNvSpPr/>
              <p:nvPr/>
            </p:nvSpPr>
            <p:spPr>
              <a:xfrm>
                <a:off x="1010" y="2996"/>
                <a:ext cx="17" cy="93"/>
              </a:xfrm>
              <a:custGeom>
                <a:rect b="b" l="l" r="r" t="t"/>
                <a:pathLst>
                  <a:path extrusionOk="0" h="120000" w="120000">
                    <a:moveTo>
                      <a:pt x="120000" y="8163"/>
                    </a:moveTo>
                    <a:lnTo>
                      <a:pt x="106153" y="120000"/>
                    </a:lnTo>
                    <a:lnTo>
                      <a:pt x="0" y="117551"/>
                    </a:lnTo>
                    <a:lnTo>
                      <a:pt x="13846" y="0"/>
                    </a:lnTo>
                    <a:lnTo>
                      <a:pt x="120000" y="8163"/>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1" name="Google Shape;421;p16"/>
              <p:cNvSpPr/>
              <p:nvPr/>
            </p:nvSpPr>
            <p:spPr>
              <a:xfrm>
                <a:off x="1010" y="2611"/>
                <a:ext cx="729" cy="392"/>
              </a:xfrm>
              <a:custGeom>
                <a:rect b="b" l="l" r="r" t="t"/>
                <a:pathLst>
                  <a:path extrusionOk="0" h="120000" w="120000">
                    <a:moveTo>
                      <a:pt x="119387" y="0"/>
                    </a:moveTo>
                    <a:lnTo>
                      <a:pt x="0" y="118217"/>
                    </a:lnTo>
                    <a:lnTo>
                      <a:pt x="3061" y="120000"/>
                    </a:lnTo>
                    <a:lnTo>
                      <a:pt x="120000" y="3564"/>
                    </a:lnTo>
                    <a:lnTo>
                      <a:pt x="119387"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2" name="Google Shape;422;p16"/>
              <p:cNvSpPr/>
              <p:nvPr/>
            </p:nvSpPr>
            <p:spPr>
              <a:xfrm>
                <a:off x="1060" y="3018"/>
                <a:ext cx="1489" cy="450"/>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3" name="Google Shape;423;p16"/>
              <p:cNvSpPr/>
              <p:nvPr/>
            </p:nvSpPr>
            <p:spPr>
              <a:xfrm flipH="1" rot="10800000">
                <a:off x="2547" y="2985"/>
                <a:ext cx="607" cy="467"/>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24" name="Google Shape;424;p16"/>
            <p:cNvGrpSpPr/>
            <p:nvPr/>
          </p:nvGrpSpPr>
          <p:grpSpPr>
            <a:xfrm>
              <a:off x="5561013" y="3041649"/>
              <a:ext cx="444337" cy="413659"/>
              <a:chOff x="877" y="1006"/>
              <a:chExt cx="2746" cy="2626"/>
            </a:xfrm>
          </p:grpSpPr>
          <p:pic>
            <p:nvPicPr>
              <p:cNvPr descr="antenna_stylized" id="425" name="Google Shape;425;p16"/>
              <p:cNvPicPr preferRelativeResize="0"/>
              <p:nvPr/>
            </p:nvPicPr>
            <p:blipFill rotWithShape="1">
              <a:blip r:embed="rId19">
                <a:alphaModFix/>
              </a:blip>
              <a:srcRect b="0" l="0" r="0" t="0"/>
              <a:stretch/>
            </p:blipFill>
            <p:spPr>
              <a:xfrm>
                <a:off x="877" y="1006"/>
                <a:ext cx="2725" cy="1421"/>
              </a:xfrm>
              <a:prstGeom prst="rect">
                <a:avLst/>
              </a:prstGeom>
              <a:noFill/>
              <a:ln>
                <a:noFill/>
              </a:ln>
            </p:spPr>
          </p:pic>
          <p:pic>
            <p:nvPicPr>
              <p:cNvPr descr="laptop_keyboard" id="426" name="Google Shape;426;p16"/>
              <p:cNvPicPr preferRelativeResize="0"/>
              <p:nvPr/>
            </p:nvPicPr>
            <p:blipFill rotWithShape="1">
              <a:blip r:embed="rId20">
                <a:alphaModFix/>
              </a:blip>
              <a:srcRect b="0" l="0" r="0" t="0"/>
              <a:stretch/>
            </p:blipFill>
            <p:spPr>
              <a:xfrm flipH="1" rot="109064">
                <a:off x="1008" y="2585"/>
                <a:ext cx="2244" cy="1012"/>
              </a:xfrm>
              <a:prstGeom prst="rect">
                <a:avLst/>
              </a:prstGeom>
              <a:noFill/>
              <a:ln>
                <a:noFill/>
              </a:ln>
            </p:spPr>
          </p:pic>
          <p:sp>
            <p:nvSpPr>
              <p:cNvPr id="427" name="Google Shape;427;p16"/>
              <p:cNvSpPr/>
              <p:nvPr/>
            </p:nvSpPr>
            <p:spPr>
              <a:xfrm>
                <a:off x="1753" y="1603"/>
                <a:ext cx="1807" cy="1320"/>
              </a:xfrm>
              <a:custGeom>
                <a:rect b="b" l="l" r="r" t="t"/>
                <a:pathLst>
                  <a:path extrusionOk="0" h="120000" w="120000">
                    <a:moveTo>
                      <a:pt x="21730" y="0"/>
                    </a:moveTo>
                    <a:lnTo>
                      <a:pt x="0" y="85208"/>
                    </a:lnTo>
                    <a:lnTo>
                      <a:pt x="96338" y="120000"/>
                    </a:lnTo>
                    <a:lnTo>
                      <a:pt x="119999" y="15626"/>
                    </a:lnTo>
                    <a:lnTo>
                      <a:pt x="2173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descr="screen" id="428" name="Google Shape;428;p16"/>
              <p:cNvPicPr preferRelativeResize="0"/>
              <p:nvPr/>
            </p:nvPicPr>
            <p:blipFill rotWithShape="1">
              <a:blip r:embed="rId21">
                <a:alphaModFix/>
              </a:blip>
              <a:srcRect b="0" l="0" r="0" t="0"/>
              <a:stretch/>
            </p:blipFill>
            <p:spPr>
              <a:xfrm>
                <a:off x="1842" y="1637"/>
                <a:ext cx="1640" cy="1202"/>
              </a:xfrm>
              <a:prstGeom prst="rect">
                <a:avLst/>
              </a:prstGeom>
              <a:noFill/>
              <a:ln>
                <a:noFill/>
              </a:ln>
            </p:spPr>
          </p:pic>
          <p:sp>
            <p:nvSpPr>
              <p:cNvPr id="429" name="Google Shape;429;p16"/>
              <p:cNvSpPr/>
              <p:nvPr/>
            </p:nvSpPr>
            <p:spPr>
              <a:xfrm>
                <a:off x="2080" y="1564"/>
                <a:ext cx="1531" cy="244"/>
              </a:xfrm>
              <a:custGeom>
                <a:rect b="b" l="l" r="r" t="t"/>
                <a:pathLst>
                  <a:path extrusionOk="0" h="120000" w="120000">
                    <a:moveTo>
                      <a:pt x="664" y="0"/>
                    </a:moveTo>
                    <a:lnTo>
                      <a:pt x="120000" y="89934"/>
                    </a:lnTo>
                    <a:lnTo>
                      <a:pt x="117721" y="119999"/>
                    </a:lnTo>
                    <a:lnTo>
                      <a:pt x="0" y="22681"/>
                    </a:lnTo>
                    <a:lnTo>
                      <a:pt x="66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p16"/>
              <p:cNvSpPr/>
              <p:nvPr/>
            </p:nvSpPr>
            <p:spPr>
              <a:xfrm>
                <a:off x="1737" y="1560"/>
                <a:ext cx="424" cy="1023"/>
              </a:xfrm>
              <a:custGeom>
                <a:rect b="b" l="l" r="r" t="t"/>
                <a:pathLst>
                  <a:path extrusionOk="0" h="120000" w="120000">
                    <a:moveTo>
                      <a:pt x="98974" y="0"/>
                    </a:moveTo>
                    <a:lnTo>
                      <a:pt x="0" y="118478"/>
                    </a:lnTo>
                    <a:lnTo>
                      <a:pt x="19487" y="120000"/>
                    </a:lnTo>
                    <a:lnTo>
                      <a:pt x="119999" y="3232"/>
                    </a:lnTo>
                    <a:lnTo>
                      <a:pt x="9897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16"/>
              <p:cNvSpPr/>
              <p:nvPr/>
            </p:nvSpPr>
            <p:spPr>
              <a:xfrm>
                <a:off x="3144" y="1745"/>
                <a:ext cx="457" cy="1182"/>
              </a:xfrm>
              <a:custGeom>
                <a:rect b="b" l="l" r="r" t="t"/>
                <a:pathLst>
                  <a:path extrusionOk="0" h="120000" w="120000">
                    <a:moveTo>
                      <a:pt x="120000" y="0"/>
                    </a:moveTo>
                    <a:lnTo>
                      <a:pt x="21904" y="119999"/>
                    </a:lnTo>
                    <a:lnTo>
                      <a:pt x="0" y="118021"/>
                    </a:lnTo>
                    <a:lnTo>
                      <a:pt x="96190" y="4285"/>
                    </a:lnTo>
                    <a:lnTo>
                      <a:pt x="120000"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2" name="Google Shape;432;p16"/>
              <p:cNvSpPr/>
              <p:nvPr/>
            </p:nvSpPr>
            <p:spPr>
              <a:xfrm>
                <a:off x="1730" y="2534"/>
                <a:ext cx="1680" cy="398"/>
              </a:xfrm>
              <a:custGeom>
                <a:rect b="b" l="l" r="r" t="t"/>
                <a:pathLst>
                  <a:path extrusionOk="0" h="120000" w="120000">
                    <a:moveTo>
                      <a:pt x="1428" y="0"/>
                    </a:moveTo>
                    <a:lnTo>
                      <a:pt x="0" y="16097"/>
                    </a:lnTo>
                    <a:lnTo>
                      <a:pt x="105416" y="120000"/>
                    </a:lnTo>
                    <a:cubicBezTo>
                      <a:pt x="108142" y="81463"/>
                      <a:pt x="120000" y="118211"/>
                      <a:pt x="102690" y="98048"/>
                    </a:cubicBezTo>
                    <a:lnTo>
                      <a:pt x="1428"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3" name="Google Shape;433;p16"/>
              <p:cNvSpPr/>
              <p:nvPr/>
            </p:nvSpPr>
            <p:spPr>
              <a:xfrm>
                <a:off x="3195" y="1754"/>
                <a:ext cx="428" cy="1186"/>
              </a:xfrm>
              <a:custGeom>
                <a:rect b="b" l="l" r="r" t="t"/>
                <a:pathLst>
                  <a:path extrusionOk="0" h="120000" w="120000">
                    <a:moveTo>
                      <a:pt x="115855" y="0"/>
                    </a:moveTo>
                    <a:lnTo>
                      <a:pt x="120000" y="0"/>
                    </a:lnTo>
                    <a:lnTo>
                      <a:pt x="12810" y="120000"/>
                    </a:lnTo>
                    <a:lnTo>
                      <a:pt x="0" y="119132"/>
                    </a:lnTo>
                    <a:lnTo>
                      <a:pt x="11585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4" name="Google Shape;434;p16"/>
              <p:cNvSpPr/>
              <p:nvPr/>
            </p:nvSpPr>
            <p:spPr>
              <a:xfrm>
                <a:off x="1734" y="2587"/>
                <a:ext cx="1494" cy="394"/>
              </a:xfrm>
              <a:custGeom>
                <a:rect b="b" l="l" r="r" t="t"/>
                <a:pathLst>
                  <a:path extrusionOk="0" h="120000" w="120000">
                    <a:moveTo>
                      <a:pt x="0" y="0"/>
                    </a:moveTo>
                    <a:lnTo>
                      <a:pt x="487" y="12436"/>
                    </a:lnTo>
                    <a:lnTo>
                      <a:pt x="117184" y="120000"/>
                    </a:lnTo>
                    <a:lnTo>
                      <a:pt x="120000" y="108218"/>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435" name="Google Shape;435;p16"/>
              <p:cNvGrpSpPr/>
              <p:nvPr/>
            </p:nvGrpSpPr>
            <p:grpSpPr>
              <a:xfrm>
                <a:off x="1707" y="3008"/>
                <a:ext cx="506" cy="233"/>
                <a:chOff x="1738" y="2642"/>
                <a:chExt cx="751" cy="327"/>
              </a:xfrm>
            </p:grpSpPr>
            <p:sp>
              <p:nvSpPr>
                <p:cNvPr id="436" name="Google Shape;436;p16"/>
                <p:cNvSpPr/>
                <p:nvPr/>
              </p:nvSpPr>
              <p:spPr>
                <a:xfrm>
                  <a:off x="1738" y="2642"/>
                  <a:ext cx="751" cy="327"/>
                </a:xfrm>
                <a:custGeom>
                  <a:rect b="b" l="l" r="r" t="t"/>
                  <a:pathLst>
                    <a:path extrusionOk="0" h="120000" w="120000">
                      <a:moveTo>
                        <a:pt x="46755" y="0"/>
                      </a:moveTo>
                      <a:lnTo>
                        <a:pt x="120000" y="45504"/>
                      </a:lnTo>
                      <a:lnTo>
                        <a:pt x="75000" y="120000"/>
                      </a:lnTo>
                      <a:lnTo>
                        <a:pt x="0" y="67155"/>
                      </a:lnTo>
                      <a:lnTo>
                        <a:pt x="46755"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7" name="Google Shape;437;p16"/>
                <p:cNvSpPr/>
                <p:nvPr/>
              </p:nvSpPr>
              <p:spPr>
                <a:xfrm>
                  <a:off x="1754" y="2647"/>
                  <a:ext cx="725" cy="309"/>
                </a:xfrm>
                <a:custGeom>
                  <a:rect b="b" l="l" r="r" t="t"/>
                  <a:pathLst>
                    <a:path extrusionOk="0" h="120000" w="120000">
                      <a:moveTo>
                        <a:pt x="46611" y="0"/>
                      </a:moveTo>
                      <a:lnTo>
                        <a:pt x="120000" y="45916"/>
                      </a:lnTo>
                      <a:lnTo>
                        <a:pt x="75537" y="120000"/>
                      </a:lnTo>
                      <a:lnTo>
                        <a:pt x="0" y="66752"/>
                      </a:lnTo>
                      <a:lnTo>
                        <a:pt x="46611"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8" name="Google Shape;438;p16"/>
                <p:cNvSpPr/>
                <p:nvPr/>
              </p:nvSpPr>
              <p:spPr>
                <a:xfrm>
                  <a:off x="1806" y="2770"/>
                  <a:ext cx="258" cy="100"/>
                </a:xfrm>
                <a:custGeom>
                  <a:rect b="b" l="l" r="r" t="t"/>
                  <a:pathLst>
                    <a:path extrusionOk="0" h="120000" w="120000">
                      <a:moveTo>
                        <a:pt x="0" y="52800"/>
                      </a:moveTo>
                      <a:lnTo>
                        <a:pt x="34883" y="0"/>
                      </a:lnTo>
                      <a:lnTo>
                        <a:pt x="120000" y="60000"/>
                      </a:lnTo>
                      <a:lnTo>
                        <a:pt x="85116" y="120000"/>
                      </a:lnTo>
                      <a:lnTo>
                        <a:pt x="0" y="528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9" name="Google Shape;439;p16"/>
                <p:cNvSpPr/>
                <p:nvPr/>
              </p:nvSpPr>
              <p:spPr>
                <a:xfrm>
                  <a:off x="1797" y="2814"/>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0" name="Google Shape;440;p16"/>
                <p:cNvSpPr/>
                <p:nvPr/>
              </p:nvSpPr>
              <p:spPr>
                <a:xfrm>
                  <a:off x="2020" y="2834"/>
                  <a:ext cx="258" cy="102"/>
                </a:xfrm>
                <a:custGeom>
                  <a:rect b="b" l="l" r="r" t="t"/>
                  <a:pathLst>
                    <a:path extrusionOk="0" h="120000" w="120000">
                      <a:moveTo>
                        <a:pt x="0" y="54117"/>
                      </a:moveTo>
                      <a:lnTo>
                        <a:pt x="33023" y="0"/>
                      </a:lnTo>
                      <a:lnTo>
                        <a:pt x="120000" y="61176"/>
                      </a:lnTo>
                      <a:lnTo>
                        <a:pt x="85116" y="120000"/>
                      </a:lnTo>
                      <a:lnTo>
                        <a:pt x="0" y="541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1" name="Google Shape;441;p16"/>
                <p:cNvSpPr/>
                <p:nvPr/>
              </p:nvSpPr>
              <p:spPr>
                <a:xfrm>
                  <a:off x="2011" y="2880"/>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442" name="Google Shape;442;p16"/>
              <p:cNvSpPr/>
              <p:nvPr/>
            </p:nvSpPr>
            <p:spPr>
              <a:xfrm>
                <a:off x="2577" y="3043"/>
                <a:ext cx="613" cy="513"/>
              </a:xfrm>
              <a:custGeom>
                <a:rect b="b" l="l" r="r" t="t"/>
                <a:pathLst>
                  <a:path extrusionOk="0" h="120000" w="120000">
                    <a:moveTo>
                      <a:pt x="363" y="111818"/>
                    </a:moveTo>
                    <a:lnTo>
                      <a:pt x="120000" y="0"/>
                    </a:lnTo>
                    <a:lnTo>
                      <a:pt x="119636" y="9090"/>
                    </a:lnTo>
                    <a:lnTo>
                      <a:pt x="0" y="119999"/>
                    </a:lnTo>
                    <a:lnTo>
                      <a:pt x="363" y="11181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3" name="Google Shape;443;p16"/>
              <p:cNvSpPr/>
              <p:nvPr/>
            </p:nvSpPr>
            <p:spPr>
              <a:xfrm>
                <a:off x="1010" y="3084"/>
                <a:ext cx="1571" cy="469"/>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4" name="Google Shape;444;p16"/>
              <p:cNvSpPr/>
              <p:nvPr/>
            </p:nvSpPr>
            <p:spPr>
              <a:xfrm>
                <a:off x="1010" y="2996"/>
                <a:ext cx="17" cy="93"/>
              </a:xfrm>
              <a:custGeom>
                <a:rect b="b" l="l" r="r" t="t"/>
                <a:pathLst>
                  <a:path extrusionOk="0" h="120000" w="120000">
                    <a:moveTo>
                      <a:pt x="120000" y="8163"/>
                    </a:moveTo>
                    <a:lnTo>
                      <a:pt x="106153" y="120000"/>
                    </a:lnTo>
                    <a:lnTo>
                      <a:pt x="0" y="117551"/>
                    </a:lnTo>
                    <a:lnTo>
                      <a:pt x="13846" y="0"/>
                    </a:lnTo>
                    <a:lnTo>
                      <a:pt x="120000" y="8163"/>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5" name="Google Shape;445;p16"/>
              <p:cNvSpPr/>
              <p:nvPr/>
            </p:nvSpPr>
            <p:spPr>
              <a:xfrm>
                <a:off x="1010" y="2611"/>
                <a:ext cx="729" cy="392"/>
              </a:xfrm>
              <a:custGeom>
                <a:rect b="b" l="l" r="r" t="t"/>
                <a:pathLst>
                  <a:path extrusionOk="0" h="120000" w="120000">
                    <a:moveTo>
                      <a:pt x="119387" y="0"/>
                    </a:moveTo>
                    <a:lnTo>
                      <a:pt x="0" y="118217"/>
                    </a:lnTo>
                    <a:lnTo>
                      <a:pt x="3061" y="120000"/>
                    </a:lnTo>
                    <a:lnTo>
                      <a:pt x="120000" y="3564"/>
                    </a:lnTo>
                    <a:lnTo>
                      <a:pt x="119387"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6" name="Google Shape;446;p16"/>
              <p:cNvSpPr/>
              <p:nvPr/>
            </p:nvSpPr>
            <p:spPr>
              <a:xfrm>
                <a:off x="1060" y="3018"/>
                <a:ext cx="1489" cy="450"/>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7" name="Google Shape;447;p16"/>
              <p:cNvSpPr/>
              <p:nvPr/>
            </p:nvSpPr>
            <p:spPr>
              <a:xfrm flipH="1" rot="10800000">
                <a:off x="2547" y="2985"/>
                <a:ext cx="607" cy="467"/>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48" name="Google Shape;448;p16"/>
            <p:cNvGrpSpPr/>
            <p:nvPr/>
          </p:nvGrpSpPr>
          <p:grpSpPr>
            <a:xfrm flipH="1">
              <a:off x="5940424" y="3222624"/>
              <a:ext cx="414336" cy="373063"/>
              <a:chOff x="2837" y="3500"/>
              <a:chExt cx="755" cy="803"/>
            </a:xfrm>
          </p:grpSpPr>
          <p:pic>
            <p:nvPicPr>
              <p:cNvPr descr="desktop_computer_stylized_medium" id="449" name="Google Shape;449;p16"/>
              <p:cNvPicPr preferRelativeResize="0"/>
              <p:nvPr/>
            </p:nvPicPr>
            <p:blipFill rotWithShape="1">
              <a:blip r:embed="rId4">
                <a:alphaModFix/>
              </a:blip>
              <a:srcRect b="0" l="0" r="0" t="0"/>
              <a:stretch/>
            </p:blipFill>
            <p:spPr>
              <a:xfrm>
                <a:off x="2837" y="3500"/>
                <a:ext cx="755" cy="803"/>
              </a:xfrm>
              <a:prstGeom prst="rect">
                <a:avLst/>
              </a:prstGeom>
              <a:noFill/>
              <a:ln>
                <a:noFill/>
              </a:ln>
            </p:spPr>
          </p:pic>
          <p:sp>
            <p:nvSpPr>
              <p:cNvPr id="450" name="Google Shape;450;p16"/>
              <p:cNvSpPr/>
              <p:nvPr/>
            </p:nvSpPr>
            <p:spPr>
              <a:xfrm>
                <a:off x="2914" y="3577"/>
                <a:ext cx="354" cy="367"/>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51" name="Google Shape;451;p16"/>
            <p:cNvGrpSpPr/>
            <p:nvPr/>
          </p:nvGrpSpPr>
          <p:grpSpPr>
            <a:xfrm>
              <a:off x="7307261" y="5422900"/>
              <a:ext cx="474488" cy="413659"/>
              <a:chOff x="877" y="1006"/>
              <a:chExt cx="2746" cy="2626"/>
            </a:xfrm>
          </p:grpSpPr>
          <p:pic>
            <p:nvPicPr>
              <p:cNvPr descr="antenna_stylized" id="452" name="Google Shape;452;p16"/>
              <p:cNvPicPr preferRelativeResize="0"/>
              <p:nvPr/>
            </p:nvPicPr>
            <p:blipFill rotWithShape="1">
              <a:blip r:embed="rId16">
                <a:alphaModFix/>
              </a:blip>
              <a:srcRect b="0" l="0" r="0" t="0"/>
              <a:stretch/>
            </p:blipFill>
            <p:spPr>
              <a:xfrm>
                <a:off x="877" y="1006"/>
                <a:ext cx="2725" cy="1421"/>
              </a:xfrm>
              <a:prstGeom prst="rect">
                <a:avLst/>
              </a:prstGeom>
              <a:noFill/>
              <a:ln>
                <a:noFill/>
              </a:ln>
            </p:spPr>
          </p:pic>
          <p:pic>
            <p:nvPicPr>
              <p:cNvPr descr="laptop_keyboard" id="453" name="Google Shape;453;p16"/>
              <p:cNvPicPr preferRelativeResize="0"/>
              <p:nvPr/>
            </p:nvPicPr>
            <p:blipFill rotWithShape="1">
              <a:blip r:embed="rId17">
                <a:alphaModFix/>
              </a:blip>
              <a:srcRect b="0" l="0" r="0" t="0"/>
              <a:stretch/>
            </p:blipFill>
            <p:spPr>
              <a:xfrm flipH="1" rot="109064">
                <a:off x="1008" y="2585"/>
                <a:ext cx="2244" cy="1012"/>
              </a:xfrm>
              <a:prstGeom prst="rect">
                <a:avLst/>
              </a:prstGeom>
              <a:noFill/>
              <a:ln>
                <a:noFill/>
              </a:ln>
            </p:spPr>
          </p:pic>
          <p:sp>
            <p:nvSpPr>
              <p:cNvPr id="454" name="Google Shape;454;p16"/>
              <p:cNvSpPr/>
              <p:nvPr/>
            </p:nvSpPr>
            <p:spPr>
              <a:xfrm>
                <a:off x="1753" y="1603"/>
                <a:ext cx="1807" cy="1320"/>
              </a:xfrm>
              <a:custGeom>
                <a:rect b="b" l="l" r="r" t="t"/>
                <a:pathLst>
                  <a:path extrusionOk="0" h="120000" w="120000">
                    <a:moveTo>
                      <a:pt x="21730" y="0"/>
                    </a:moveTo>
                    <a:lnTo>
                      <a:pt x="0" y="85208"/>
                    </a:lnTo>
                    <a:lnTo>
                      <a:pt x="96338" y="120000"/>
                    </a:lnTo>
                    <a:lnTo>
                      <a:pt x="119999" y="15626"/>
                    </a:lnTo>
                    <a:lnTo>
                      <a:pt x="2173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pic>
            <p:nvPicPr>
              <p:cNvPr descr="screen" id="455" name="Google Shape;455;p16"/>
              <p:cNvPicPr preferRelativeResize="0"/>
              <p:nvPr/>
            </p:nvPicPr>
            <p:blipFill rotWithShape="1">
              <a:blip r:embed="rId18">
                <a:alphaModFix/>
              </a:blip>
              <a:srcRect b="0" l="0" r="0" t="0"/>
              <a:stretch/>
            </p:blipFill>
            <p:spPr>
              <a:xfrm>
                <a:off x="1842" y="1637"/>
                <a:ext cx="1640" cy="1202"/>
              </a:xfrm>
              <a:prstGeom prst="rect">
                <a:avLst/>
              </a:prstGeom>
              <a:noFill/>
              <a:ln>
                <a:noFill/>
              </a:ln>
            </p:spPr>
          </p:pic>
          <p:sp>
            <p:nvSpPr>
              <p:cNvPr id="456" name="Google Shape;456;p16"/>
              <p:cNvSpPr/>
              <p:nvPr/>
            </p:nvSpPr>
            <p:spPr>
              <a:xfrm>
                <a:off x="2080" y="1564"/>
                <a:ext cx="1531" cy="244"/>
              </a:xfrm>
              <a:custGeom>
                <a:rect b="b" l="l" r="r" t="t"/>
                <a:pathLst>
                  <a:path extrusionOk="0" h="120000" w="120000">
                    <a:moveTo>
                      <a:pt x="664" y="0"/>
                    </a:moveTo>
                    <a:lnTo>
                      <a:pt x="120000" y="89934"/>
                    </a:lnTo>
                    <a:lnTo>
                      <a:pt x="117721" y="119999"/>
                    </a:lnTo>
                    <a:lnTo>
                      <a:pt x="0" y="22681"/>
                    </a:lnTo>
                    <a:lnTo>
                      <a:pt x="66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7" name="Google Shape;457;p16"/>
              <p:cNvSpPr/>
              <p:nvPr/>
            </p:nvSpPr>
            <p:spPr>
              <a:xfrm>
                <a:off x="1737" y="1560"/>
                <a:ext cx="424" cy="1023"/>
              </a:xfrm>
              <a:custGeom>
                <a:rect b="b" l="l" r="r" t="t"/>
                <a:pathLst>
                  <a:path extrusionOk="0" h="120000" w="120000">
                    <a:moveTo>
                      <a:pt x="98974" y="0"/>
                    </a:moveTo>
                    <a:lnTo>
                      <a:pt x="0" y="118478"/>
                    </a:lnTo>
                    <a:lnTo>
                      <a:pt x="19487" y="120000"/>
                    </a:lnTo>
                    <a:lnTo>
                      <a:pt x="119999" y="3232"/>
                    </a:lnTo>
                    <a:lnTo>
                      <a:pt x="9897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8" name="Google Shape;458;p16"/>
              <p:cNvSpPr/>
              <p:nvPr/>
            </p:nvSpPr>
            <p:spPr>
              <a:xfrm>
                <a:off x="3144" y="1745"/>
                <a:ext cx="457" cy="1182"/>
              </a:xfrm>
              <a:custGeom>
                <a:rect b="b" l="l" r="r" t="t"/>
                <a:pathLst>
                  <a:path extrusionOk="0" h="120000" w="120000">
                    <a:moveTo>
                      <a:pt x="120000" y="0"/>
                    </a:moveTo>
                    <a:lnTo>
                      <a:pt x="21904" y="119999"/>
                    </a:lnTo>
                    <a:lnTo>
                      <a:pt x="0" y="118021"/>
                    </a:lnTo>
                    <a:lnTo>
                      <a:pt x="96190" y="4285"/>
                    </a:lnTo>
                    <a:lnTo>
                      <a:pt x="120000"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9" name="Google Shape;459;p16"/>
              <p:cNvSpPr/>
              <p:nvPr/>
            </p:nvSpPr>
            <p:spPr>
              <a:xfrm>
                <a:off x="1730" y="2534"/>
                <a:ext cx="1680" cy="398"/>
              </a:xfrm>
              <a:custGeom>
                <a:rect b="b" l="l" r="r" t="t"/>
                <a:pathLst>
                  <a:path extrusionOk="0" h="120000" w="120000">
                    <a:moveTo>
                      <a:pt x="1428" y="0"/>
                    </a:moveTo>
                    <a:lnTo>
                      <a:pt x="0" y="16097"/>
                    </a:lnTo>
                    <a:lnTo>
                      <a:pt x="105416" y="120000"/>
                    </a:lnTo>
                    <a:cubicBezTo>
                      <a:pt x="108142" y="81463"/>
                      <a:pt x="120000" y="118211"/>
                      <a:pt x="102690" y="98048"/>
                    </a:cubicBezTo>
                    <a:lnTo>
                      <a:pt x="1428"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0" name="Google Shape;460;p16"/>
              <p:cNvSpPr/>
              <p:nvPr/>
            </p:nvSpPr>
            <p:spPr>
              <a:xfrm>
                <a:off x="3195" y="1754"/>
                <a:ext cx="428" cy="1186"/>
              </a:xfrm>
              <a:custGeom>
                <a:rect b="b" l="l" r="r" t="t"/>
                <a:pathLst>
                  <a:path extrusionOk="0" h="120000" w="120000">
                    <a:moveTo>
                      <a:pt x="115855" y="0"/>
                    </a:moveTo>
                    <a:lnTo>
                      <a:pt x="120000" y="0"/>
                    </a:lnTo>
                    <a:lnTo>
                      <a:pt x="12810" y="120000"/>
                    </a:lnTo>
                    <a:lnTo>
                      <a:pt x="0" y="119132"/>
                    </a:lnTo>
                    <a:lnTo>
                      <a:pt x="11585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1" name="Google Shape;461;p16"/>
              <p:cNvSpPr/>
              <p:nvPr/>
            </p:nvSpPr>
            <p:spPr>
              <a:xfrm>
                <a:off x="1734" y="2587"/>
                <a:ext cx="1494" cy="394"/>
              </a:xfrm>
              <a:custGeom>
                <a:rect b="b" l="l" r="r" t="t"/>
                <a:pathLst>
                  <a:path extrusionOk="0" h="120000" w="120000">
                    <a:moveTo>
                      <a:pt x="0" y="0"/>
                    </a:moveTo>
                    <a:lnTo>
                      <a:pt x="487" y="12436"/>
                    </a:lnTo>
                    <a:lnTo>
                      <a:pt x="117184" y="120000"/>
                    </a:lnTo>
                    <a:lnTo>
                      <a:pt x="120000" y="108218"/>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462" name="Google Shape;462;p16"/>
              <p:cNvGrpSpPr/>
              <p:nvPr/>
            </p:nvGrpSpPr>
            <p:grpSpPr>
              <a:xfrm>
                <a:off x="1707" y="3008"/>
                <a:ext cx="506" cy="233"/>
                <a:chOff x="1738" y="2642"/>
                <a:chExt cx="751" cy="327"/>
              </a:xfrm>
            </p:grpSpPr>
            <p:sp>
              <p:nvSpPr>
                <p:cNvPr id="463" name="Google Shape;463;p16"/>
                <p:cNvSpPr/>
                <p:nvPr/>
              </p:nvSpPr>
              <p:spPr>
                <a:xfrm>
                  <a:off x="1738" y="2642"/>
                  <a:ext cx="751" cy="327"/>
                </a:xfrm>
                <a:custGeom>
                  <a:rect b="b" l="l" r="r" t="t"/>
                  <a:pathLst>
                    <a:path extrusionOk="0" h="120000" w="120000">
                      <a:moveTo>
                        <a:pt x="46755" y="0"/>
                      </a:moveTo>
                      <a:lnTo>
                        <a:pt x="120000" y="45504"/>
                      </a:lnTo>
                      <a:lnTo>
                        <a:pt x="75000" y="120000"/>
                      </a:lnTo>
                      <a:lnTo>
                        <a:pt x="0" y="67155"/>
                      </a:lnTo>
                      <a:lnTo>
                        <a:pt x="46755"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4" name="Google Shape;464;p16"/>
                <p:cNvSpPr/>
                <p:nvPr/>
              </p:nvSpPr>
              <p:spPr>
                <a:xfrm>
                  <a:off x="1754" y="2647"/>
                  <a:ext cx="725" cy="309"/>
                </a:xfrm>
                <a:custGeom>
                  <a:rect b="b" l="l" r="r" t="t"/>
                  <a:pathLst>
                    <a:path extrusionOk="0" h="120000" w="120000">
                      <a:moveTo>
                        <a:pt x="46611" y="0"/>
                      </a:moveTo>
                      <a:lnTo>
                        <a:pt x="120000" y="45916"/>
                      </a:lnTo>
                      <a:lnTo>
                        <a:pt x="75537" y="120000"/>
                      </a:lnTo>
                      <a:lnTo>
                        <a:pt x="0" y="66752"/>
                      </a:lnTo>
                      <a:lnTo>
                        <a:pt x="46611"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5" name="Google Shape;465;p16"/>
                <p:cNvSpPr/>
                <p:nvPr/>
              </p:nvSpPr>
              <p:spPr>
                <a:xfrm>
                  <a:off x="1806" y="2770"/>
                  <a:ext cx="258" cy="100"/>
                </a:xfrm>
                <a:custGeom>
                  <a:rect b="b" l="l" r="r" t="t"/>
                  <a:pathLst>
                    <a:path extrusionOk="0" h="120000" w="120000">
                      <a:moveTo>
                        <a:pt x="0" y="52800"/>
                      </a:moveTo>
                      <a:lnTo>
                        <a:pt x="34883" y="0"/>
                      </a:lnTo>
                      <a:lnTo>
                        <a:pt x="120000" y="60000"/>
                      </a:lnTo>
                      <a:lnTo>
                        <a:pt x="85116" y="120000"/>
                      </a:lnTo>
                      <a:lnTo>
                        <a:pt x="0" y="528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6" name="Google Shape;466;p16"/>
                <p:cNvSpPr/>
                <p:nvPr/>
              </p:nvSpPr>
              <p:spPr>
                <a:xfrm>
                  <a:off x="1797" y="2814"/>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7" name="Google Shape;467;p16"/>
                <p:cNvSpPr/>
                <p:nvPr/>
              </p:nvSpPr>
              <p:spPr>
                <a:xfrm>
                  <a:off x="2020" y="2834"/>
                  <a:ext cx="258" cy="102"/>
                </a:xfrm>
                <a:custGeom>
                  <a:rect b="b" l="l" r="r" t="t"/>
                  <a:pathLst>
                    <a:path extrusionOk="0" h="120000" w="120000">
                      <a:moveTo>
                        <a:pt x="0" y="54117"/>
                      </a:moveTo>
                      <a:lnTo>
                        <a:pt x="33023" y="0"/>
                      </a:lnTo>
                      <a:lnTo>
                        <a:pt x="120000" y="61176"/>
                      </a:lnTo>
                      <a:lnTo>
                        <a:pt x="85116" y="120000"/>
                      </a:lnTo>
                      <a:lnTo>
                        <a:pt x="0" y="541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8" name="Google Shape;468;p16"/>
                <p:cNvSpPr/>
                <p:nvPr/>
              </p:nvSpPr>
              <p:spPr>
                <a:xfrm>
                  <a:off x="2011" y="2880"/>
                  <a:ext cx="194" cy="61"/>
                </a:xfrm>
                <a:custGeom>
                  <a:rect b="b" l="l" r="r" t="t"/>
                  <a:pathLst>
                    <a:path extrusionOk="0" h="120000" w="120000">
                      <a:moveTo>
                        <a:pt x="7422" y="0"/>
                      </a:moveTo>
                      <a:lnTo>
                        <a:pt x="120000" y="100952"/>
                      </a:lnTo>
                      <a:lnTo>
                        <a:pt x="111340" y="120000"/>
                      </a:lnTo>
                      <a:lnTo>
                        <a:pt x="0" y="17142"/>
                      </a:lnTo>
                      <a:lnTo>
                        <a:pt x="742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469" name="Google Shape;469;p16"/>
              <p:cNvSpPr/>
              <p:nvPr/>
            </p:nvSpPr>
            <p:spPr>
              <a:xfrm>
                <a:off x="2577" y="3043"/>
                <a:ext cx="613" cy="513"/>
              </a:xfrm>
              <a:custGeom>
                <a:rect b="b" l="l" r="r" t="t"/>
                <a:pathLst>
                  <a:path extrusionOk="0" h="120000" w="120000">
                    <a:moveTo>
                      <a:pt x="363" y="111818"/>
                    </a:moveTo>
                    <a:lnTo>
                      <a:pt x="120000" y="0"/>
                    </a:lnTo>
                    <a:lnTo>
                      <a:pt x="119636" y="9090"/>
                    </a:lnTo>
                    <a:lnTo>
                      <a:pt x="0" y="119999"/>
                    </a:lnTo>
                    <a:lnTo>
                      <a:pt x="363" y="11181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16"/>
              <p:cNvSpPr/>
              <p:nvPr/>
            </p:nvSpPr>
            <p:spPr>
              <a:xfrm>
                <a:off x="1010" y="3084"/>
                <a:ext cx="1571" cy="469"/>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1" name="Google Shape;471;p16"/>
              <p:cNvSpPr/>
              <p:nvPr/>
            </p:nvSpPr>
            <p:spPr>
              <a:xfrm>
                <a:off x="1010" y="2996"/>
                <a:ext cx="17" cy="93"/>
              </a:xfrm>
              <a:custGeom>
                <a:rect b="b" l="l" r="r" t="t"/>
                <a:pathLst>
                  <a:path extrusionOk="0" h="120000" w="120000">
                    <a:moveTo>
                      <a:pt x="120000" y="8163"/>
                    </a:moveTo>
                    <a:lnTo>
                      <a:pt x="106153" y="120000"/>
                    </a:lnTo>
                    <a:lnTo>
                      <a:pt x="0" y="117551"/>
                    </a:lnTo>
                    <a:lnTo>
                      <a:pt x="13846" y="0"/>
                    </a:lnTo>
                    <a:lnTo>
                      <a:pt x="120000" y="8163"/>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2" name="Google Shape;472;p16"/>
              <p:cNvSpPr/>
              <p:nvPr/>
            </p:nvSpPr>
            <p:spPr>
              <a:xfrm>
                <a:off x="1010" y="2611"/>
                <a:ext cx="729" cy="392"/>
              </a:xfrm>
              <a:custGeom>
                <a:rect b="b" l="l" r="r" t="t"/>
                <a:pathLst>
                  <a:path extrusionOk="0" h="120000" w="120000">
                    <a:moveTo>
                      <a:pt x="119387" y="0"/>
                    </a:moveTo>
                    <a:lnTo>
                      <a:pt x="0" y="118217"/>
                    </a:lnTo>
                    <a:lnTo>
                      <a:pt x="3061" y="120000"/>
                    </a:lnTo>
                    <a:lnTo>
                      <a:pt x="120000" y="3564"/>
                    </a:lnTo>
                    <a:lnTo>
                      <a:pt x="119387"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3" name="Google Shape;473;p16"/>
              <p:cNvSpPr/>
              <p:nvPr/>
            </p:nvSpPr>
            <p:spPr>
              <a:xfrm>
                <a:off x="1060" y="3018"/>
                <a:ext cx="1489" cy="450"/>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4" name="Google Shape;474;p16"/>
              <p:cNvSpPr/>
              <p:nvPr/>
            </p:nvSpPr>
            <p:spPr>
              <a:xfrm flipH="1" rot="10800000">
                <a:off x="2547" y="2985"/>
                <a:ext cx="607" cy="467"/>
              </a:xfrm>
              <a:custGeom>
                <a:rect b="b" l="l" r="r" t="t"/>
                <a:pathLst>
                  <a:path extrusionOk="0" h="120000" w="120000">
                    <a:moveTo>
                      <a:pt x="284" y="0"/>
                    </a:moveTo>
                    <a:cubicBezTo>
                      <a:pt x="758" y="0"/>
                      <a:pt x="1232" y="0"/>
                      <a:pt x="1706" y="0"/>
                    </a:cubicBezTo>
                    <a:lnTo>
                      <a:pt x="120000" y="112531"/>
                    </a:lnTo>
                    <a:lnTo>
                      <a:pt x="119857" y="120000"/>
                    </a:lnTo>
                    <a:lnTo>
                      <a:pt x="0" y="3983"/>
                    </a:lnTo>
                    <a:lnTo>
                      <a:pt x="284"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475" name="Google Shape;475;p16"/>
          <p:cNvSpPr txBox="1"/>
          <p:nvPr>
            <p:ph idx="11" type="ftr"/>
          </p:nvPr>
        </p:nvSpPr>
        <p:spPr>
          <a:xfrm>
            <a:off x="7373938" y="6467475"/>
            <a:ext cx="1098550" cy="288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Introduction</a:t>
            </a:r>
            <a:endParaRPr/>
          </a:p>
        </p:txBody>
      </p:sp>
      <p:sp>
        <p:nvSpPr>
          <p:cNvPr id="476" name="Google Shape;476;p16"/>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1-</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0" name="Shape 1300"/>
        <p:cNvGrpSpPr/>
        <p:nvPr/>
      </p:nvGrpSpPr>
      <p:grpSpPr>
        <a:xfrm>
          <a:off x="0" y="0"/>
          <a:ext cx="0" cy="0"/>
          <a:chOff x="0" y="0"/>
          <a:chExt cx="0" cy="0"/>
        </a:xfrm>
      </p:grpSpPr>
      <p:sp>
        <p:nvSpPr>
          <p:cNvPr id="1301" name="Google Shape;1301;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302" name="Google Shape;1302;p43"/>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303" name="Google Shape;1303;p43"/>
          <p:cNvPicPr preferRelativeResize="0"/>
          <p:nvPr/>
        </p:nvPicPr>
        <p:blipFill rotWithShape="1">
          <a:blip r:embed="rId3">
            <a:alphaModFix/>
          </a:blip>
          <a:srcRect b="0" l="0" r="0" t="0"/>
          <a:stretch/>
        </p:blipFill>
        <p:spPr>
          <a:xfrm>
            <a:off x="528637" y="908050"/>
            <a:ext cx="5027610" cy="173037"/>
          </a:xfrm>
          <a:prstGeom prst="rect">
            <a:avLst/>
          </a:prstGeom>
          <a:noFill/>
          <a:ln>
            <a:noFill/>
          </a:ln>
        </p:spPr>
      </p:pic>
      <p:sp>
        <p:nvSpPr>
          <p:cNvPr id="1304" name="Google Shape;1304;p43"/>
          <p:cNvSpPr txBox="1"/>
          <p:nvPr>
            <p:ph type="title"/>
          </p:nvPr>
        </p:nvSpPr>
        <p:spPr>
          <a:xfrm>
            <a:off x="477837" y="234950"/>
            <a:ext cx="77724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000" u="none" cap="none" strike="noStrike">
                <a:solidFill>
                  <a:schemeClr val="dk1"/>
                </a:solidFill>
                <a:latin typeface="Cabin"/>
                <a:ea typeface="Cabin"/>
                <a:cs typeface="Cabin"/>
                <a:sym typeface="Cabin"/>
              </a:rPr>
              <a:t>HTTP request message</a:t>
            </a:r>
            <a:endParaRPr/>
          </a:p>
        </p:txBody>
      </p:sp>
      <p:sp>
        <p:nvSpPr>
          <p:cNvPr id="1305" name="Google Shape;1305;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two types of HTTP messages: </a:t>
            </a:r>
            <a:r>
              <a:rPr b="0" i="1" lang="en-US" sz="2400" u="none" cap="none" strike="noStrike">
                <a:solidFill>
                  <a:srgbClr val="CC0000"/>
                </a:solidFill>
                <a:latin typeface="Cabin"/>
                <a:ea typeface="Cabin"/>
                <a:cs typeface="Cabin"/>
                <a:sym typeface="Cabin"/>
              </a:rPr>
              <a:t>request</a:t>
            </a:r>
            <a:r>
              <a:rPr b="0" i="0" lang="en-US" sz="2400" u="none" cap="none" strike="noStrike">
                <a:solidFill>
                  <a:srgbClr val="CC0000"/>
                </a:solidFill>
                <a:latin typeface="Cabin"/>
                <a:ea typeface="Cabin"/>
                <a:cs typeface="Cabin"/>
                <a:sym typeface="Cabin"/>
              </a:rPr>
              <a:t>, </a:t>
            </a:r>
            <a:r>
              <a:rPr b="0" i="1" lang="en-US" sz="2400" u="none" cap="none" strike="noStrike">
                <a:solidFill>
                  <a:srgbClr val="CC0000"/>
                </a:solidFill>
                <a:latin typeface="Cabin"/>
                <a:ea typeface="Cabin"/>
                <a:cs typeface="Cabin"/>
                <a:sym typeface="Cabin"/>
              </a:rPr>
              <a:t>response</a:t>
            </a:r>
            <a:endParaRPr/>
          </a:p>
          <a:p>
            <a:pPr indent="-342900" lvl="0" marL="342900" marR="0" rtl="0" algn="l">
              <a:lnSpc>
                <a:spcPct val="100000"/>
              </a:lnSpc>
              <a:spcBef>
                <a:spcPts val="480"/>
              </a:spcBef>
              <a:spcAft>
                <a:spcPts val="0"/>
              </a:spcAft>
              <a:buClr>
                <a:srgbClr val="CC0000"/>
              </a:buClr>
              <a:buSzPts val="2400"/>
              <a:buFont typeface="Arial"/>
              <a:buChar char="•"/>
            </a:pPr>
            <a:r>
              <a:rPr b="0" i="0" lang="en-US" sz="2400" u="none" cap="none" strike="noStrike">
                <a:solidFill>
                  <a:srgbClr val="CC0000"/>
                </a:solidFill>
                <a:latin typeface="Cabin"/>
                <a:ea typeface="Cabin"/>
                <a:cs typeface="Cabin"/>
                <a:sym typeface="Cabin"/>
              </a:rPr>
              <a:t>HTTP request message: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ASCII (human-readable format)</a:t>
            </a:r>
            <a:endParaRPr/>
          </a:p>
        </p:txBody>
      </p:sp>
      <p:sp>
        <p:nvSpPr>
          <p:cNvPr id="1306" name="Google Shape;1306;p43"/>
          <p:cNvSpPr txBox="1"/>
          <p:nvPr/>
        </p:nvSpPr>
        <p:spPr>
          <a:xfrm>
            <a:off x="222250" y="3036888"/>
            <a:ext cx="2286000" cy="10064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Font typeface="Arial"/>
              <a:buNone/>
            </a:pPr>
            <a:r>
              <a:rPr b="0" i="0" lang="en-US" sz="2000" u="none" cap="none" strike="noStrike">
                <a:solidFill>
                  <a:srgbClr val="000099"/>
                </a:solidFill>
                <a:latin typeface="Arial"/>
                <a:ea typeface="Arial"/>
                <a:cs typeface="Arial"/>
                <a:sym typeface="Arial"/>
              </a:rPr>
              <a:t>request line</a:t>
            </a:r>
            <a:endParaRPr/>
          </a:p>
          <a:p>
            <a:pPr indent="0" lvl="0" marL="0" marR="0" rtl="0" algn="l">
              <a:lnSpc>
                <a:spcPct val="100000"/>
              </a:lnSpc>
              <a:spcBef>
                <a:spcPts val="0"/>
              </a:spcBef>
              <a:spcAft>
                <a:spcPts val="0"/>
              </a:spcAft>
              <a:buClr>
                <a:srgbClr val="000099"/>
              </a:buClr>
              <a:buFont typeface="Arial"/>
              <a:buNone/>
            </a:pPr>
            <a:r>
              <a:rPr b="0" i="0" lang="en-US" sz="2000" u="none" cap="none" strike="noStrike">
                <a:solidFill>
                  <a:srgbClr val="000099"/>
                </a:solidFill>
                <a:latin typeface="Arial"/>
                <a:ea typeface="Arial"/>
                <a:cs typeface="Arial"/>
                <a:sym typeface="Arial"/>
              </a:rPr>
              <a:t>(GET, POST, </a:t>
            </a:r>
            <a:endParaRPr/>
          </a:p>
          <a:p>
            <a:pPr indent="0" lvl="0" marL="0" marR="0" rtl="0" algn="l">
              <a:lnSpc>
                <a:spcPct val="100000"/>
              </a:lnSpc>
              <a:spcBef>
                <a:spcPts val="0"/>
              </a:spcBef>
              <a:spcAft>
                <a:spcPts val="0"/>
              </a:spcAft>
              <a:buClr>
                <a:srgbClr val="000099"/>
              </a:buClr>
              <a:buFont typeface="Arial"/>
              <a:buNone/>
            </a:pPr>
            <a:r>
              <a:rPr b="0" i="0" lang="en-US" sz="2000" u="none" cap="none" strike="noStrike">
                <a:solidFill>
                  <a:srgbClr val="000099"/>
                </a:solidFill>
                <a:latin typeface="Arial"/>
                <a:ea typeface="Arial"/>
                <a:cs typeface="Arial"/>
                <a:sym typeface="Arial"/>
              </a:rPr>
              <a:t>HEAD commands</a:t>
            </a:r>
            <a:r>
              <a:rPr b="0" i="0" lang="en-US" sz="2000" u="none" cap="none" strike="noStrike">
                <a:solidFill>
                  <a:srgbClr val="000099"/>
                </a:solidFill>
                <a:latin typeface="Cabin"/>
                <a:ea typeface="Cabin"/>
                <a:cs typeface="Cabin"/>
                <a:sym typeface="Cabin"/>
              </a:rPr>
              <a:t>)</a:t>
            </a:r>
            <a:endParaRPr/>
          </a:p>
        </p:txBody>
      </p:sp>
      <p:cxnSp>
        <p:nvCxnSpPr>
          <p:cNvPr id="1307" name="Google Shape;1307;p43"/>
          <p:cNvCxnSpPr/>
          <p:nvPr/>
        </p:nvCxnSpPr>
        <p:spPr>
          <a:xfrm>
            <a:off x="1925638" y="3368675"/>
            <a:ext cx="868362" cy="146050"/>
          </a:xfrm>
          <a:prstGeom prst="straightConnector1">
            <a:avLst/>
          </a:prstGeom>
          <a:noFill/>
          <a:ln cap="flat" cmpd="sng" w="19050">
            <a:solidFill>
              <a:srgbClr val="000099"/>
            </a:solidFill>
            <a:prstDash val="solid"/>
            <a:round/>
            <a:headEnd len="sm" w="sm" type="none"/>
            <a:tailEnd len="lg" w="lg" type="triangle"/>
          </a:ln>
        </p:spPr>
      </p:cxnSp>
      <p:sp>
        <p:nvSpPr>
          <p:cNvPr id="1308" name="Google Shape;1308;p43"/>
          <p:cNvSpPr/>
          <p:nvPr/>
        </p:nvSpPr>
        <p:spPr>
          <a:xfrm>
            <a:off x="2776538" y="3705225"/>
            <a:ext cx="149225" cy="1957386"/>
          </a:xfrm>
          <a:custGeom>
            <a:rect b="b" l="l" r="r" t="t"/>
            <a:pathLst>
              <a:path extrusionOk="0" h="120000" w="120000">
                <a:moveTo>
                  <a:pt x="97600" y="779"/>
                </a:moveTo>
                <a:lnTo>
                  <a:pt x="0" y="0"/>
                </a:lnTo>
                <a:lnTo>
                  <a:pt x="0" y="119999"/>
                </a:lnTo>
                <a:lnTo>
                  <a:pt x="120000" y="119220"/>
                </a:lnTo>
              </a:path>
            </a:pathLst>
          </a:custGeom>
          <a:noFill/>
          <a:ln cap="flat" cmpd="sng" w="19050">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09" name="Google Shape;1309;p43"/>
          <p:cNvSpPr txBox="1"/>
          <p:nvPr/>
        </p:nvSpPr>
        <p:spPr>
          <a:xfrm>
            <a:off x="1739900" y="4222750"/>
            <a:ext cx="974725" cy="7016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99"/>
              </a:buClr>
              <a:buFont typeface="Arial"/>
              <a:buNone/>
            </a:pPr>
            <a:r>
              <a:rPr b="0" i="0" lang="en-US" sz="2000" u="none" cap="none" strike="noStrike">
                <a:solidFill>
                  <a:srgbClr val="000099"/>
                </a:solidFill>
                <a:latin typeface="Arial"/>
                <a:ea typeface="Arial"/>
                <a:cs typeface="Arial"/>
                <a:sym typeface="Arial"/>
              </a:rPr>
              <a:t>header</a:t>
            </a:r>
            <a:endParaRPr/>
          </a:p>
          <a:p>
            <a:pPr indent="0" lvl="0" marL="0" marR="0" rtl="0" algn="r">
              <a:lnSpc>
                <a:spcPct val="100000"/>
              </a:lnSpc>
              <a:spcBef>
                <a:spcPts val="0"/>
              </a:spcBef>
              <a:spcAft>
                <a:spcPts val="0"/>
              </a:spcAft>
              <a:buClr>
                <a:srgbClr val="000099"/>
              </a:buClr>
              <a:buFont typeface="Arial"/>
              <a:buNone/>
            </a:pPr>
            <a:r>
              <a:rPr b="0" i="0" lang="en-US" sz="2000" u="none" cap="none" strike="noStrike">
                <a:solidFill>
                  <a:srgbClr val="000099"/>
                </a:solidFill>
                <a:latin typeface="Arial"/>
                <a:ea typeface="Arial"/>
                <a:cs typeface="Arial"/>
                <a:sym typeface="Arial"/>
              </a:rPr>
              <a:t> lines</a:t>
            </a:r>
            <a:endParaRPr/>
          </a:p>
        </p:txBody>
      </p:sp>
      <p:cxnSp>
        <p:nvCxnSpPr>
          <p:cNvPr id="1310" name="Google Shape;1310;p43"/>
          <p:cNvCxnSpPr/>
          <p:nvPr/>
        </p:nvCxnSpPr>
        <p:spPr>
          <a:xfrm>
            <a:off x="2309813" y="5789612"/>
            <a:ext cx="511174" cy="0"/>
          </a:xfrm>
          <a:prstGeom prst="straightConnector1">
            <a:avLst/>
          </a:prstGeom>
          <a:noFill/>
          <a:ln cap="flat" cmpd="sng" w="19050">
            <a:solidFill>
              <a:srgbClr val="000099"/>
            </a:solidFill>
            <a:prstDash val="solid"/>
            <a:round/>
            <a:headEnd len="sm" w="sm" type="none"/>
            <a:tailEnd len="lg" w="lg" type="triangle"/>
          </a:ln>
        </p:spPr>
      </p:cxnSp>
      <p:sp>
        <p:nvSpPr>
          <p:cNvPr id="1311" name="Google Shape;1311;p43"/>
          <p:cNvSpPr txBox="1"/>
          <p:nvPr/>
        </p:nvSpPr>
        <p:spPr>
          <a:xfrm>
            <a:off x="188913" y="5121275"/>
            <a:ext cx="2343150"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Font typeface="Arial"/>
              <a:buNone/>
            </a:pPr>
            <a:r>
              <a:rPr b="0" i="0" lang="en-US" sz="2000" u="none" cap="none" strike="noStrike">
                <a:solidFill>
                  <a:srgbClr val="000099"/>
                </a:solidFill>
                <a:latin typeface="Arial"/>
                <a:ea typeface="Arial"/>
                <a:cs typeface="Arial"/>
                <a:sym typeface="Arial"/>
              </a:rPr>
              <a:t>carriage return, </a:t>
            </a:r>
            <a:endParaRPr/>
          </a:p>
          <a:p>
            <a:pPr indent="0" lvl="0" marL="0" marR="0" rtl="0" algn="l">
              <a:lnSpc>
                <a:spcPct val="100000"/>
              </a:lnSpc>
              <a:spcBef>
                <a:spcPts val="0"/>
              </a:spcBef>
              <a:spcAft>
                <a:spcPts val="0"/>
              </a:spcAft>
              <a:buClr>
                <a:srgbClr val="000099"/>
              </a:buClr>
              <a:buFont typeface="Arial"/>
              <a:buNone/>
            </a:pPr>
            <a:r>
              <a:rPr b="0" i="0" lang="en-US" sz="2000" u="none" cap="none" strike="noStrike">
                <a:solidFill>
                  <a:srgbClr val="000099"/>
                </a:solidFill>
                <a:latin typeface="Arial"/>
                <a:ea typeface="Arial"/>
                <a:cs typeface="Arial"/>
                <a:sym typeface="Arial"/>
              </a:rPr>
              <a:t>line feed at start</a:t>
            </a:r>
            <a:endParaRPr/>
          </a:p>
          <a:p>
            <a:pPr indent="0" lvl="0" marL="0" marR="0" rtl="0" algn="l">
              <a:lnSpc>
                <a:spcPct val="100000"/>
              </a:lnSpc>
              <a:spcBef>
                <a:spcPts val="0"/>
              </a:spcBef>
              <a:spcAft>
                <a:spcPts val="0"/>
              </a:spcAft>
              <a:buClr>
                <a:srgbClr val="000099"/>
              </a:buClr>
              <a:buFont typeface="Arial"/>
              <a:buNone/>
            </a:pPr>
            <a:r>
              <a:rPr b="0" i="0" lang="en-US" sz="2000" u="none" cap="none" strike="noStrike">
                <a:solidFill>
                  <a:srgbClr val="000099"/>
                </a:solidFill>
                <a:latin typeface="Arial"/>
                <a:ea typeface="Arial"/>
                <a:cs typeface="Arial"/>
                <a:sym typeface="Arial"/>
              </a:rPr>
              <a:t>of line indicates</a:t>
            </a:r>
            <a:endParaRPr/>
          </a:p>
          <a:p>
            <a:pPr indent="0" lvl="0" marL="0" marR="0" rtl="0" algn="l">
              <a:lnSpc>
                <a:spcPct val="100000"/>
              </a:lnSpc>
              <a:spcBef>
                <a:spcPts val="0"/>
              </a:spcBef>
              <a:spcAft>
                <a:spcPts val="0"/>
              </a:spcAft>
              <a:buClr>
                <a:srgbClr val="000099"/>
              </a:buClr>
              <a:buFont typeface="Arial"/>
              <a:buNone/>
            </a:pPr>
            <a:r>
              <a:rPr b="0" i="0" lang="en-US" sz="2000" u="none" cap="none" strike="noStrike">
                <a:solidFill>
                  <a:srgbClr val="000099"/>
                </a:solidFill>
                <a:latin typeface="Arial"/>
                <a:ea typeface="Arial"/>
                <a:cs typeface="Arial"/>
                <a:sym typeface="Arial"/>
              </a:rPr>
              <a:t>end of header lines</a:t>
            </a:r>
            <a:endParaRPr/>
          </a:p>
        </p:txBody>
      </p:sp>
      <p:sp>
        <p:nvSpPr>
          <p:cNvPr id="1312" name="Google Shape;1312;p43"/>
          <p:cNvSpPr txBox="1"/>
          <p:nvPr/>
        </p:nvSpPr>
        <p:spPr>
          <a:xfrm>
            <a:off x="2809875" y="3403600"/>
            <a:ext cx="6054724" cy="2568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GET /index.html HTTP/1.1\r\n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Host: www-net.cs.umass.edu\r\n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User-Agent: Firefox/3.6.10\r\n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Accept: text/html,application/xhtml+xml\r\n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Accept-Language: en-us,en;q=0.5\r\n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Accept-Encoding: gzip,deflate\r\n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Accept-Charset: ISO-8859-1,utf-8;q=0.7\r\n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Keep-Alive: 115\r\n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Connection: keep-alive\r\n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\r\n</a:t>
            </a:r>
            <a:endParaRPr/>
          </a:p>
        </p:txBody>
      </p:sp>
      <p:cxnSp>
        <p:nvCxnSpPr>
          <p:cNvPr id="1313" name="Google Shape;1313;p43"/>
          <p:cNvCxnSpPr/>
          <p:nvPr/>
        </p:nvCxnSpPr>
        <p:spPr>
          <a:xfrm flipH="1">
            <a:off x="6334124" y="2921000"/>
            <a:ext cx="166688" cy="514350"/>
          </a:xfrm>
          <a:prstGeom prst="straightConnector1">
            <a:avLst/>
          </a:prstGeom>
          <a:noFill/>
          <a:ln cap="flat" cmpd="sng" w="9525">
            <a:solidFill>
              <a:srgbClr val="000099"/>
            </a:solidFill>
            <a:prstDash val="solid"/>
            <a:round/>
            <a:headEnd len="sm" w="sm" type="none"/>
            <a:tailEnd len="lg" w="lg" type="triangle"/>
          </a:ln>
        </p:spPr>
      </p:cxnSp>
      <p:sp>
        <p:nvSpPr>
          <p:cNvPr id="1314" name="Google Shape;1314;p43"/>
          <p:cNvSpPr txBox="1"/>
          <p:nvPr/>
        </p:nvSpPr>
        <p:spPr>
          <a:xfrm>
            <a:off x="6384925" y="2633663"/>
            <a:ext cx="2411413" cy="3365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carriage return character</a:t>
            </a:r>
            <a:endParaRPr/>
          </a:p>
        </p:txBody>
      </p:sp>
      <p:sp>
        <p:nvSpPr>
          <p:cNvPr id="1315" name="Google Shape;1315;p43"/>
          <p:cNvSpPr txBox="1"/>
          <p:nvPr/>
        </p:nvSpPr>
        <p:spPr>
          <a:xfrm>
            <a:off x="6537325" y="2930525"/>
            <a:ext cx="1866900" cy="3365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line-feed character</a:t>
            </a:r>
            <a:endParaRPr/>
          </a:p>
        </p:txBody>
      </p:sp>
      <p:cxnSp>
        <p:nvCxnSpPr>
          <p:cNvPr id="1316" name="Google Shape;1316;p43"/>
          <p:cNvCxnSpPr/>
          <p:nvPr/>
        </p:nvCxnSpPr>
        <p:spPr>
          <a:xfrm flipH="1">
            <a:off x="6615113" y="3230563"/>
            <a:ext cx="80960" cy="252412"/>
          </a:xfrm>
          <a:prstGeom prst="straightConnector1">
            <a:avLst/>
          </a:prstGeom>
          <a:noFill/>
          <a:ln cap="flat" cmpd="sng" w="9525">
            <a:solidFill>
              <a:srgbClr val="000099"/>
            </a:solidFill>
            <a:prstDash val="solid"/>
            <a:round/>
            <a:headEnd len="sm" w="sm" type="none"/>
            <a:tailEnd len="lg" w="lg"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1" name="Shape 1321"/>
        <p:cNvGrpSpPr/>
        <p:nvPr/>
      </p:nvGrpSpPr>
      <p:grpSpPr>
        <a:xfrm>
          <a:off x="0" y="0"/>
          <a:ext cx="0" cy="0"/>
          <a:chOff x="0" y="0"/>
          <a:chExt cx="0" cy="0"/>
        </a:xfrm>
      </p:grpSpPr>
      <p:sp>
        <p:nvSpPr>
          <p:cNvPr id="1322" name="Google Shape;132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323" name="Google Shape;1323;p44"/>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324" name="Google Shape;1324;p44"/>
          <p:cNvPicPr preferRelativeResize="0"/>
          <p:nvPr/>
        </p:nvPicPr>
        <p:blipFill rotWithShape="1">
          <a:blip r:embed="rId3">
            <a:alphaModFix/>
          </a:blip>
          <a:srcRect b="0" l="0" r="0" t="0"/>
          <a:stretch/>
        </p:blipFill>
        <p:spPr>
          <a:xfrm>
            <a:off x="498475" y="904875"/>
            <a:ext cx="4570411" cy="173037"/>
          </a:xfrm>
          <a:prstGeom prst="rect">
            <a:avLst/>
          </a:prstGeom>
          <a:noFill/>
          <a:ln>
            <a:noFill/>
          </a:ln>
        </p:spPr>
      </p:pic>
      <p:sp>
        <p:nvSpPr>
          <p:cNvPr id="1325" name="Google Shape;1325;p44"/>
          <p:cNvSpPr txBox="1"/>
          <p:nvPr>
            <p:ph type="title"/>
          </p:nvPr>
        </p:nvSpPr>
        <p:spPr>
          <a:xfrm>
            <a:off x="446087" y="223837"/>
            <a:ext cx="8186737" cy="90328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000" u="none" cap="none" strike="noStrike">
                <a:solidFill>
                  <a:schemeClr val="dk1"/>
                </a:solidFill>
                <a:latin typeface="Cabin"/>
                <a:ea typeface="Cabin"/>
                <a:cs typeface="Cabin"/>
                <a:sym typeface="Cabin"/>
              </a:rPr>
              <a:t>Uploading form input</a:t>
            </a:r>
            <a:endParaRPr/>
          </a:p>
        </p:txBody>
      </p:sp>
      <p:sp>
        <p:nvSpPr>
          <p:cNvPr id="1326" name="Google Shape;1326;p44"/>
          <p:cNvSpPr txBox="1"/>
          <p:nvPr>
            <p:ph idx="1" type="body"/>
          </p:nvPr>
        </p:nvSpPr>
        <p:spPr>
          <a:xfrm>
            <a:off x="700087" y="1343025"/>
            <a:ext cx="3809998" cy="266223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0" lang="en-US" sz="2800" u="sng" cap="none" strike="noStrike">
                <a:solidFill>
                  <a:srgbClr val="CC0000"/>
                </a:solidFill>
                <a:latin typeface="Cabin"/>
                <a:ea typeface="Cabin"/>
                <a:cs typeface="Cabin"/>
                <a:sym typeface="Cabin"/>
              </a:rPr>
              <a:t>POST method: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web page often includes form input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input is uploaded to server in entity body</a:t>
            </a:r>
            <a:endParaRPr/>
          </a:p>
        </p:txBody>
      </p:sp>
      <p:sp>
        <p:nvSpPr>
          <p:cNvPr id="1327" name="Google Shape;1327;p44"/>
          <p:cNvSpPr txBox="1"/>
          <p:nvPr>
            <p:ph idx="2" type="body"/>
          </p:nvPr>
        </p:nvSpPr>
        <p:spPr>
          <a:xfrm>
            <a:off x="703262" y="3409950"/>
            <a:ext cx="3809998" cy="220662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0" lang="en-US" sz="2800" u="sng" cap="none" strike="noStrike">
                <a:solidFill>
                  <a:srgbClr val="CC0000"/>
                </a:solidFill>
                <a:latin typeface="Cabin"/>
                <a:ea typeface="Cabin"/>
                <a:cs typeface="Cabin"/>
                <a:sym typeface="Cabin"/>
              </a:rPr>
              <a:t>URL method: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uses GET method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input is uploaded in URL field of request line:</a:t>
            </a:r>
            <a:endParaRPr/>
          </a:p>
          <a:p>
            <a:pPr indent="-342900" lvl="0" marL="342900" marR="0" rtl="0" algn="l">
              <a:lnSpc>
                <a:spcPct val="100000"/>
              </a:lnSpc>
              <a:spcBef>
                <a:spcPts val="480"/>
              </a:spcBef>
              <a:spcAft>
                <a:spcPts val="0"/>
              </a:spcAft>
              <a:buClr>
                <a:schemeClr val="dk1"/>
              </a:buClr>
              <a:buFont typeface="Noto Sans Symbols"/>
              <a:buNone/>
            </a:pPr>
            <a:r>
              <a:t/>
            </a:r>
            <a:endParaRPr b="0" i="0" sz="2400" u="none" cap="none" strike="noStrike">
              <a:solidFill>
                <a:schemeClr val="dk1"/>
              </a:solidFill>
              <a:latin typeface="Cabin"/>
              <a:ea typeface="Cabin"/>
              <a:cs typeface="Cabin"/>
              <a:sym typeface="Cabin"/>
            </a:endParaRPr>
          </a:p>
        </p:txBody>
      </p:sp>
      <p:sp>
        <p:nvSpPr>
          <p:cNvPr id="1328" name="Google Shape;1328;p44"/>
          <p:cNvSpPr txBox="1"/>
          <p:nvPr/>
        </p:nvSpPr>
        <p:spPr>
          <a:xfrm>
            <a:off x="1798638" y="5080000"/>
            <a:ext cx="619125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www.somesite.com/animalsearch?monkeys&amp;banana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3" name="Shape 1333"/>
        <p:cNvGrpSpPr/>
        <p:nvPr/>
      </p:nvGrpSpPr>
      <p:grpSpPr>
        <a:xfrm>
          <a:off x="0" y="0"/>
          <a:ext cx="0" cy="0"/>
          <a:chOff x="0" y="0"/>
          <a:chExt cx="0" cy="0"/>
        </a:xfrm>
      </p:grpSpPr>
      <p:sp>
        <p:nvSpPr>
          <p:cNvPr id="1334" name="Google Shape;1334;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335" name="Google Shape;1335;p45"/>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336" name="Google Shape;1336;p45"/>
          <p:cNvPicPr preferRelativeResize="0"/>
          <p:nvPr/>
        </p:nvPicPr>
        <p:blipFill rotWithShape="1">
          <a:blip r:embed="rId3">
            <a:alphaModFix/>
          </a:blip>
          <a:srcRect b="0" l="0" r="0" t="0"/>
          <a:stretch/>
        </p:blipFill>
        <p:spPr>
          <a:xfrm>
            <a:off x="522287" y="1023937"/>
            <a:ext cx="3240087" cy="161925"/>
          </a:xfrm>
          <a:prstGeom prst="rect">
            <a:avLst/>
          </a:prstGeom>
          <a:noFill/>
          <a:ln>
            <a:noFill/>
          </a:ln>
        </p:spPr>
      </p:pic>
      <p:sp>
        <p:nvSpPr>
          <p:cNvPr id="1337" name="Google Shape;1337;p45"/>
          <p:cNvSpPr txBox="1"/>
          <p:nvPr>
            <p:ph type="title"/>
          </p:nvPr>
        </p:nvSpPr>
        <p:spPr>
          <a:xfrm>
            <a:off x="533400" y="228600"/>
            <a:ext cx="3479798"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Method types</a:t>
            </a:r>
            <a:endParaRPr/>
          </a:p>
        </p:txBody>
      </p:sp>
      <p:sp>
        <p:nvSpPr>
          <p:cNvPr id="1338" name="Google Shape;1338;p45"/>
          <p:cNvSpPr txBox="1"/>
          <p:nvPr>
            <p:ph idx="1" type="body"/>
          </p:nvPr>
        </p:nvSpPr>
        <p:spPr>
          <a:xfrm>
            <a:off x="457200" y="1600200"/>
            <a:ext cx="4038598"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0" lang="en-US" sz="2800" u="none" cap="none" strike="noStrike">
                <a:solidFill>
                  <a:srgbClr val="CC0000"/>
                </a:solidFill>
                <a:latin typeface="Cabin"/>
                <a:ea typeface="Cabin"/>
                <a:cs typeface="Cabin"/>
                <a:sym typeface="Cabin"/>
              </a:rPr>
              <a:t>HTTP/1.0:</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GET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POST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HEAD</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asks server to leave requested object out of response</a:t>
            </a:r>
            <a:endParaRPr/>
          </a:p>
        </p:txBody>
      </p:sp>
      <p:sp>
        <p:nvSpPr>
          <p:cNvPr id="1339" name="Google Shape;1339;p45"/>
          <p:cNvSpPr txBox="1"/>
          <p:nvPr>
            <p:ph idx="2" type="body"/>
          </p:nvPr>
        </p:nvSpPr>
        <p:spPr>
          <a:xfrm>
            <a:off x="4648200" y="1600200"/>
            <a:ext cx="4038598"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0" lang="en-US" sz="2800" u="none" cap="none" strike="noStrike">
                <a:solidFill>
                  <a:srgbClr val="CC0000"/>
                </a:solidFill>
                <a:latin typeface="Cabin"/>
                <a:ea typeface="Cabin"/>
                <a:cs typeface="Cabin"/>
                <a:sym typeface="Cabin"/>
              </a:rPr>
              <a:t>HTTP/1.1:</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GET, POST, HEAD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PUT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uploads file in entity body to path specified in URL field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DELETE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deletes file specified in the URL field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4" name="Shape 1344"/>
        <p:cNvGrpSpPr/>
        <p:nvPr/>
      </p:nvGrpSpPr>
      <p:grpSpPr>
        <a:xfrm>
          <a:off x="0" y="0"/>
          <a:ext cx="0" cy="0"/>
          <a:chOff x="0" y="0"/>
          <a:chExt cx="0" cy="0"/>
        </a:xfrm>
      </p:grpSpPr>
      <p:sp>
        <p:nvSpPr>
          <p:cNvPr id="1345" name="Google Shape;1345;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346" name="Google Shape;1346;p46"/>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347" name="Google Shape;1347;p46"/>
          <p:cNvPicPr preferRelativeResize="0"/>
          <p:nvPr/>
        </p:nvPicPr>
        <p:blipFill rotWithShape="1">
          <a:blip r:embed="rId3">
            <a:alphaModFix/>
          </a:blip>
          <a:srcRect b="0" l="0" r="0" t="0"/>
          <a:stretch/>
        </p:blipFill>
        <p:spPr>
          <a:xfrm>
            <a:off x="560387" y="895350"/>
            <a:ext cx="5484812" cy="173037"/>
          </a:xfrm>
          <a:prstGeom prst="rect">
            <a:avLst/>
          </a:prstGeom>
          <a:noFill/>
          <a:ln>
            <a:noFill/>
          </a:ln>
        </p:spPr>
      </p:pic>
      <p:sp>
        <p:nvSpPr>
          <p:cNvPr id="1348" name="Google Shape;1348;p46"/>
          <p:cNvSpPr txBox="1"/>
          <p:nvPr>
            <p:ph type="title"/>
          </p:nvPr>
        </p:nvSpPr>
        <p:spPr>
          <a:xfrm>
            <a:off x="533400" y="158750"/>
            <a:ext cx="7772400" cy="97948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000" u="none" cap="none" strike="noStrike">
                <a:solidFill>
                  <a:schemeClr val="dk1"/>
                </a:solidFill>
                <a:latin typeface="Cabin"/>
                <a:ea typeface="Cabin"/>
                <a:cs typeface="Cabin"/>
                <a:sym typeface="Cabin"/>
              </a:rPr>
              <a:t>HTTP response message</a:t>
            </a:r>
            <a:endParaRPr/>
          </a:p>
        </p:txBody>
      </p:sp>
      <p:sp>
        <p:nvSpPr>
          <p:cNvPr id="1349" name="Google Shape;1349;p46"/>
          <p:cNvSpPr txBox="1"/>
          <p:nvPr/>
        </p:nvSpPr>
        <p:spPr>
          <a:xfrm>
            <a:off x="139700" y="1397000"/>
            <a:ext cx="1790699"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status line</a:t>
            </a:r>
            <a:endParaRPr/>
          </a:p>
          <a:p>
            <a:pPr indent="0" lvl="0" marL="0" marR="0" rtl="0" algn="l">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(protocol</a:t>
            </a:r>
            <a:endParaRPr/>
          </a:p>
          <a:p>
            <a:pPr indent="0" lvl="0" marL="0" marR="0" rtl="0" algn="l">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status code</a:t>
            </a:r>
            <a:endParaRPr/>
          </a:p>
          <a:p>
            <a:pPr indent="0" lvl="0" marL="0" marR="0" rtl="0" algn="l">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status phrase)</a:t>
            </a:r>
            <a:endParaRPr/>
          </a:p>
        </p:txBody>
      </p:sp>
      <p:cxnSp>
        <p:nvCxnSpPr>
          <p:cNvPr id="1350" name="Google Shape;1350;p46"/>
          <p:cNvCxnSpPr/>
          <p:nvPr/>
        </p:nvCxnSpPr>
        <p:spPr>
          <a:xfrm>
            <a:off x="1358900" y="1914525"/>
            <a:ext cx="923923" cy="257175"/>
          </a:xfrm>
          <a:prstGeom prst="straightConnector1">
            <a:avLst/>
          </a:prstGeom>
          <a:noFill/>
          <a:ln cap="flat" cmpd="sng" w="19050">
            <a:solidFill>
              <a:srgbClr val="CC0000"/>
            </a:solidFill>
            <a:prstDash val="solid"/>
            <a:round/>
            <a:headEnd len="sm" w="sm" type="none"/>
            <a:tailEnd len="lg" w="lg" type="triangle"/>
          </a:ln>
        </p:spPr>
      </p:cxnSp>
      <p:sp>
        <p:nvSpPr>
          <p:cNvPr id="1351" name="Google Shape;1351;p46"/>
          <p:cNvSpPr/>
          <p:nvPr/>
        </p:nvSpPr>
        <p:spPr>
          <a:xfrm>
            <a:off x="2057400" y="2305050"/>
            <a:ext cx="257175" cy="2941636"/>
          </a:xfrm>
          <a:custGeom>
            <a:rect b="b" l="l" r="r" t="t"/>
            <a:pathLst>
              <a:path extrusionOk="0" h="120000" w="120000">
                <a:moveTo>
                  <a:pt x="97777" y="756"/>
                </a:moveTo>
                <a:lnTo>
                  <a:pt x="0" y="0"/>
                </a:lnTo>
                <a:lnTo>
                  <a:pt x="0" y="120000"/>
                </a:lnTo>
                <a:lnTo>
                  <a:pt x="120000" y="119747"/>
                </a:lnTo>
              </a:path>
            </a:pathLst>
          </a:custGeom>
          <a:noFill/>
          <a:ln cap="flat" cmpd="sng" w="19050">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52" name="Google Shape;1352;p46"/>
          <p:cNvSpPr txBox="1"/>
          <p:nvPr/>
        </p:nvSpPr>
        <p:spPr>
          <a:xfrm>
            <a:off x="893762" y="3286125"/>
            <a:ext cx="974725" cy="7016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header</a:t>
            </a:r>
            <a:endParaRPr/>
          </a:p>
          <a:p>
            <a:pPr indent="0" lvl="0" marL="0" marR="0" rtl="0" algn="r">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 lines</a:t>
            </a:r>
            <a:endParaRPr/>
          </a:p>
        </p:txBody>
      </p:sp>
      <p:cxnSp>
        <p:nvCxnSpPr>
          <p:cNvPr id="1353" name="Google Shape;1353;p46"/>
          <p:cNvCxnSpPr/>
          <p:nvPr/>
        </p:nvCxnSpPr>
        <p:spPr>
          <a:xfrm flipH="1" rot="10800000">
            <a:off x="1543050" y="5418136"/>
            <a:ext cx="757238" cy="212724"/>
          </a:xfrm>
          <a:prstGeom prst="straightConnector1">
            <a:avLst/>
          </a:prstGeom>
          <a:noFill/>
          <a:ln cap="flat" cmpd="sng" w="19050">
            <a:solidFill>
              <a:srgbClr val="CC0000"/>
            </a:solidFill>
            <a:prstDash val="solid"/>
            <a:round/>
            <a:headEnd len="sm" w="sm" type="none"/>
            <a:tailEnd len="lg" w="lg" type="triangle"/>
          </a:ln>
        </p:spPr>
      </p:cxnSp>
      <p:sp>
        <p:nvSpPr>
          <p:cNvPr id="1354" name="Google Shape;1354;p46"/>
          <p:cNvSpPr txBox="1"/>
          <p:nvPr/>
        </p:nvSpPr>
        <p:spPr>
          <a:xfrm>
            <a:off x="293687" y="5297487"/>
            <a:ext cx="1379536" cy="10064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data, e.g., </a:t>
            </a:r>
            <a:endParaRPr/>
          </a:p>
          <a:p>
            <a:pPr indent="0" lvl="0" marL="0" marR="0" rtl="0" algn="l">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requested</a:t>
            </a:r>
            <a:endParaRPr/>
          </a:p>
          <a:p>
            <a:pPr indent="0" lvl="0" marL="0" marR="0" rtl="0" algn="l">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HTML file</a:t>
            </a:r>
            <a:endParaRPr/>
          </a:p>
        </p:txBody>
      </p:sp>
      <p:sp>
        <p:nvSpPr>
          <p:cNvPr id="1355" name="Google Shape;1355;p46"/>
          <p:cNvSpPr/>
          <p:nvPr/>
        </p:nvSpPr>
        <p:spPr>
          <a:xfrm>
            <a:off x="2243138" y="2044700"/>
            <a:ext cx="6311900" cy="3559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HTTP/1.1 200 OK\r\n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Date: Sun, 26 Sep 2010 20:09:20 GMT\r\n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Server: Apache/2.0.52 (CentOS)\r\n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Last-Modified: Tue, 30 Oct 2007 17:00:02 GMT\r\n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ETag: "17dc6-a5c-bf716880"\r\n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Accept-Ranges: bytes\r\n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Content-Length: 2652\r\n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Keep-Alive: timeout=10, max=100\r\n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Connection: Keep-Alive\r\n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Content-Type: text/html; charset=ISO-8859-1\r\n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\r\n</a:t>
            </a:r>
            <a:endParaRPr/>
          </a:p>
          <a:p>
            <a:pPr indent="-342900" lvl="0" marL="342900" marR="0" rtl="0" algn="l">
              <a:lnSpc>
                <a:spcPct val="9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data data data data data ...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362" name="Google Shape;1362;p47"/>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363" name="Google Shape;1363;p47"/>
          <p:cNvPicPr preferRelativeResize="0"/>
          <p:nvPr/>
        </p:nvPicPr>
        <p:blipFill rotWithShape="1">
          <a:blip r:embed="rId3">
            <a:alphaModFix/>
          </a:blip>
          <a:srcRect b="0" l="0" r="0" t="0"/>
          <a:stretch/>
        </p:blipFill>
        <p:spPr>
          <a:xfrm>
            <a:off x="547687" y="835025"/>
            <a:ext cx="6056312" cy="173037"/>
          </a:xfrm>
          <a:prstGeom prst="rect">
            <a:avLst/>
          </a:prstGeom>
          <a:noFill/>
          <a:ln>
            <a:noFill/>
          </a:ln>
        </p:spPr>
      </p:pic>
      <p:sp>
        <p:nvSpPr>
          <p:cNvPr id="1364" name="Google Shape;1364;p47"/>
          <p:cNvSpPr txBox="1"/>
          <p:nvPr>
            <p:ph type="title"/>
          </p:nvPr>
        </p:nvSpPr>
        <p:spPr>
          <a:xfrm>
            <a:off x="477837" y="147638"/>
            <a:ext cx="7772400" cy="9794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000" u="none" cap="none" strike="noStrike">
                <a:solidFill>
                  <a:schemeClr val="dk1"/>
                </a:solidFill>
                <a:latin typeface="Cabin"/>
                <a:ea typeface="Cabin"/>
                <a:cs typeface="Cabin"/>
                <a:sym typeface="Cabin"/>
              </a:rPr>
              <a:t>HTTP response status codes</a:t>
            </a:r>
            <a:endParaRPr/>
          </a:p>
        </p:txBody>
      </p:sp>
      <p:sp>
        <p:nvSpPr>
          <p:cNvPr id="1365" name="Google Shape;1365;p47"/>
          <p:cNvSpPr txBox="1"/>
          <p:nvPr>
            <p:ph idx="1" type="body"/>
          </p:nvPr>
        </p:nvSpPr>
        <p:spPr>
          <a:xfrm>
            <a:off x="889000" y="2554288"/>
            <a:ext cx="8075612" cy="4168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5000"/>
              </a:lnSpc>
              <a:spcBef>
                <a:spcPts val="0"/>
              </a:spcBef>
              <a:spcAft>
                <a:spcPts val="0"/>
              </a:spcAft>
              <a:buClr>
                <a:srgbClr val="CC0000"/>
              </a:buClr>
              <a:buFont typeface="Noto Sans Symbols"/>
              <a:buNone/>
            </a:pPr>
            <a:r>
              <a:rPr b="1" i="0" lang="en-US" sz="2400" u="none" cap="none" strike="noStrike">
                <a:solidFill>
                  <a:srgbClr val="CC0000"/>
                </a:solidFill>
                <a:latin typeface="Courier New"/>
                <a:ea typeface="Courier New"/>
                <a:cs typeface="Courier New"/>
                <a:sym typeface="Courier New"/>
              </a:rPr>
              <a:t>200 OK</a:t>
            </a:r>
            <a:endParaRPr/>
          </a:p>
          <a:p>
            <a:pPr indent="-285750" lvl="1" marL="742950" marR="0" rtl="0" algn="l">
              <a:lnSpc>
                <a:spcPct val="95000"/>
              </a:lnSpc>
              <a:spcBef>
                <a:spcPts val="3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request succeeded, requested object later in this msg</a:t>
            </a:r>
            <a:endParaRPr/>
          </a:p>
          <a:p>
            <a:pPr indent="-342900" lvl="0" marL="342900" marR="0" rtl="0" algn="l">
              <a:lnSpc>
                <a:spcPct val="95000"/>
              </a:lnSpc>
              <a:spcBef>
                <a:spcPts val="360"/>
              </a:spcBef>
              <a:spcAft>
                <a:spcPts val="0"/>
              </a:spcAft>
              <a:buClr>
                <a:srgbClr val="CC0000"/>
              </a:buClr>
              <a:buFont typeface="Noto Sans Symbols"/>
              <a:buNone/>
            </a:pPr>
            <a:r>
              <a:rPr b="1" i="0" lang="en-US" sz="2400" u="none" cap="none" strike="noStrike">
                <a:solidFill>
                  <a:srgbClr val="CC0000"/>
                </a:solidFill>
                <a:latin typeface="Courier New"/>
                <a:ea typeface="Courier New"/>
                <a:cs typeface="Courier New"/>
                <a:sym typeface="Courier New"/>
              </a:rPr>
              <a:t>301 Moved Permanently</a:t>
            </a:r>
            <a:endParaRPr/>
          </a:p>
          <a:p>
            <a:pPr indent="-285750" lvl="1" marL="742950" marR="0" rtl="0" algn="l">
              <a:lnSpc>
                <a:spcPct val="95000"/>
              </a:lnSpc>
              <a:spcBef>
                <a:spcPts val="3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requested object moved, new location specified later in this msg (Location:)</a:t>
            </a:r>
            <a:endParaRPr/>
          </a:p>
          <a:p>
            <a:pPr indent="-342900" lvl="0" marL="342900" marR="0" rtl="0" algn="l">
              <a:lnSpc>
                <a:spcPct val="95000"/>
              </a:lnSpc>
              <a:spcBef>
                <a:spcPts val="360"/>
              </a:spcBef>
              <a:spcAft>
                <a:spcPts val="0"/>
              </a:spcAft>
              <a:buClr>
                <a:srgbClr val="CC0000"/>
              </a:buClr>
              <a:buFont typeface="Noto Sans Symbols"/>
              <a:buNone/>
            </a:pPr>
            <a:r>
              <a:rPr b="1" i="0" lang="en-US" sz="2400" u="none" cap="none" strike="noStrike">
                <a:solidFill>
                  <a:srgbClr val="CC0000"/>
                </a:solidFill>
                <a:latin typeface="Courier New"/>
                <a:ea typeface="Courier New"/>
                <a:cs typeface="Courier New"/>
                <a:sym typeface="Courier New"/>
              </a:rPr>
              <a:t>400 Bad Request</a:t>
            </a:r>
            <a:endParaRPr/>
          </a:p>
          <a:p>
            <a:pPr indent="-285750" lvl="1" marL="742950" marR="0" rtl="0" algn="l">
              <a:lnSpc>
                <a:spcPct val="95000"/>
              </a:lnSpc>
              <a:spcBef>
                <a:spcPts val="3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request msg not understood by server</a:t>
            </a:r>
            <a:endParaRPr/>
          </a:p>
          <a:p>
            <a:pPr indent="-342900" lvl="0" marL="342900" marR="0" rtl="0" algn="l">
              <a:lnSpc>
                <a:spcPct val="95000"/>
              </a:lnSpc>
              <a:spcBef>
                <a:spcPts val="360"/>
              </a:spcBef>
              <a:spcAft>
                <a:spcPts val="0"/>
              </a:spcAft>
              <a:buClr>
                <a:srgbClr val="CC0000"/>
              </a:buClr>
              <a:buFont typeface="Noto Sans Symbols"/>
              <a:buNone/>
            </a:pPr>
            <a:r>
              <a:rPr b="1" i="0" lang="en-US" sz="2400" u="none" cap="none" strike="noStrike">
                <a:solidFill>
                  <a:srgbClr val="CC0000"/>
                </a:solidFill>
                <a:latin typeface="Courier New"/>
                <a:ea typeface="Courier New"/>
                <a:cs typeface="Courier New"/>
                <a:sym typeface="Courier New"/>
              </a:rPr>
              <a:t>404 Not Found</a:t>
            </a:r>
            <a:endParaRPr/>
          </a:p>
          <a:p>
            <a:pPr indent="-285750" lvl="1" marL="742950" marR="0" rtl="0" algn="l">
              <a:lnSpc>
                <a:spcPct val="95000"/>
              </a:lnSpc>
              <a:spcBef>
                <a:spcPts val="3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requested document not found on this server</a:t>
            </a:r>
            <a:endParaRPr/>
          </a:p>
          <a:p>
            <a:pPr indent="-342900" lvl="0" marL="342900" marR="0" rtl="0" algn="l">
              <a:lnSpc>
                <a:spcPct val="95000"/>
              </a:lnSpc>
              <a:spcBef>
                <a:spcPts val="360"/>
              </a:spcBef>
              <a:spcAft>
                <a:spcPts val="0"/>
              </a:spcAft>
              <a:buClr>
                <a:srgbClr val="CC0000"/>
              </a:buClr>
              <a:buFont typeface="Noto Sans Symbols"/>
              <a:buNone/>
            </a:pPr>
            <a:r>
              <a:rPr b="1" i="0" lang="en-US" sz="2400" u="none" cap="none" strike="noStrike">
                <a:solidFill>
                  <a:srgbClr val="CC0000"/>
                </a:solidFill>
                <a:latin typeface="Courier New"/>
                <a:ea typeface="Courier New"/>
                <a:cs typeface="Courier New"/>
                <a:sym typeface="Courier New"/>
              </a:rPr>
              <a:t>505 HTTP Version Not Supported</a:t>
            </a:r>
            <a:endParaRPr/>
          </a:p>
        </p:txBody>
      </p:sp>
      <p:sp>
        <p:nvSpPr>
          <p:cNvPr id="1366" name="Google Shape;1366;p47"/>
          <p:cNvSpPr/>
          <p:nvPr/>
        </p:nvSpPr>
        <p:spPr>
          <a:xfrm>
            <a:off x="488950" y="1190625"/>
            <a:ext cx="8112125" cy="514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100"/>
              <a:buFont typeface="Noto Sans Symbols"/>
              <a:buChar char="❖"/>
            </a:pPr>
            <a:r>
              <a:rPr b="0" i="0" lang="en-US" sz="2800" u="none" cap="none" strike="noStrike">
                <a:solidFill>
                  <a:schemeClr val="dk1"/>
                </a:solidFill>
                <a:latin typeface="Calibri"/>
                <a:ea typeface="Calibri"/>
                <a:cs typeface="Calibri"/>
                <a:sym typeface="Calibri"/>
              </a:rPr>
              <a:t>status code appears in 1st line in server-to-client response message.</a:t>
            </a:r>
            <a:endParaRPr/>
          </a:p>
          <a:p>
            <a:pPr indent="-342900" lvl="0" marL="342900" marR="0" rtl="0" algn="l">
              <a:lnSpc>
                <a:spcPct val="100000"/>
              </a:lnSpc>
              <a:spcBef>
                <a:spcPts val="0"/>
              </a:spcBef>
              <a:spcAft>
                <a:spcPts val="0"/>
              </a:spcAft>
              <a:buClr>
                <a:srgbClr val="000099"/>
              </a:buClr>
              <a:buSzPts val="2100"/>
              <a:buFont typeface="Noto Sans Symbols"/>
              <a:buChar char="❖"/>
            </a:pPr>
            <a:r>
              <a:rPr b="0" i="0" lang="en-US" sz="2800" u="none" cap="none" strike="noStrike">
                <a:solidFill>
                  <a:schemeClr val="dk1"/>
                </a:solidFill>
                <a:latin typeface="Calibri"/>
                <a:ea typeface="Calibri"/>
                <a:cs typeface="Calibri"/>
                <a:sym typeface="Calibri"/>
              </a:rPr>
              <a:t>some sample codes</a:t>
            </a:r>
            <a:r>
              <a:rPr b="0" i="0" lang="en-US" sz="1800" u="none" cap="none" strike="noStrike">
                <a:solidFill>
                  <a:schemeClr val="dk1"/>
                </a:solidFill>
                <a:latin typeface="Comic Sans MS"/>
                <a:ea typeface="Comic Sans MS"/>
                <a:cs typeface="Comic Sans MS"/>
                <a:sym typeface="Comic Sans MS"/>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1" name="Shape 1371"/>
        <p:cNvGrpSpPr/>
        <p:nvPr/>
      </p:nvGrpSpPr>
      <p:grpSpPr>
        <a:xfrm>
          <a:off x="0" y="0"/>
          <a:ext cx="0" cy="0"/>
          <a:chOff x="0" y="0"/>
          <a:chExt cx="0" cy="0"/>
        </a:xfrm>
      </p:grpSpPr>
      <p:sp>
        <p:nvSpPr>
          <p:cNvPr id="1372" name="Google Shape;1372;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373" name="Google Shape;1373;p48"/>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374" name="Google Shape;1374;p48"/>
          <p:cNvPicPr preferRelativeResize="0"/>
          <p:nvPr/>
        </p:nvPicPr>
        <p:blipFill rotWithShape="1">
          <a:blip r:embed="rId3">
            <a:alphaModFix/>
          </a:blip>
          <a:srcRect b="0" l="0" r="0" t="0"/>
          <a:stretch/>
        </p:blipFill>
        <p:spPr>
          <a:xfrm>
            <a:off x="509587" y="879475"/>
            <a:ext cx="7769225" cy="173037"/>
          </a:xfrm>
          <a:prstGeom prst="rect">
            <a:avLst/>
          </a:prstGeom>
          <a:noFill/>
          <a:ln>
            <a:noFill/>
          </a:ln>
        </p:spPr>
      </p:pic>
      <p:sp>
        <p:nvSpPr>
          <p:cNvPr id="1375" name="Google Shape;1375;p48"/>
          <p:cNvSpPr txBox="1"/>
          <p:nvPr>
            <p:ph type="title"/>
          </p:nvPr>
        </p:nvSpPr>
        <p:spPr>
          <a:xfrm>
            <a:off x="422275" y="192088"/>
            <a:ext cx="8455025" cy="9794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600" u="none" cap="none" strike="noStrike">
                <a:solidFill>
                  <a:schemeClr val="dk1"/>
                </a:solidFill>
                <a:latin typeface="Cabin"/>
                <a:ea typeface="Cabin"/>
                <a:cs typeface="Cabin"/>
                <a:sym typeface="Cabin"/>
              </a:rPr>
              <a:t>Trying out HTTP (client side) for yourself</a:t>
            </a:r>
            <a:endParaRPr/>
          </a:p>
        </p:txBody>
      </p:sp>
      <p:sp>
        <p:nvSpPr>
          <p:cNvPr id="1376" name="Google Shape;1376;p48"/>
          <p:cNvSpPr txBox="1"/>
          <p:nvPr>
            <p:ph idx="1" type="body"/>
          </p:nvPr>
        </p:nvSpPr>
        <p:spPr>
          <a:xfrm>
            <a:off x="390525" y="1390650"/>
            <a:ext cx="8096250"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Noto Sans Symbols"/>
              <a:buNone/>
            </a:pPr>
            <a:r>
              <a:rPr b="0" i="0" lang="en-US" sz="2400" u="none" cap="none" strike="noStrike">
                <a:solidFill>
                  <a:schemeClr val="dk1"/>
                </a:solidFill>
                <a:latin typeface="Cabin"/>
                <a:ea typeface="Cabin"/>
                <a:cs typeface="Cabin"/>
                <a:sym typeface="Cabin"/>
              </a:rPr>
              <a:t>1. Telnet to your favorite Web server:</a:t>
            </a:r>
            <a:endParaRPr/>
          </a:p>
          <a:p>
            <a:pPr indent="-228600" lvl="2" marL="11430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377" name="Google Shape;1377;p48"/>
          <p:cNvSpPr txBox="1"/>
          <p:nvPr/>
        </p:nvSpPr>
        <p:spPr>
          <a:xfrm>
            <a:off x="3981450" y="2155825"/>
            <a:ext cx="4425948" cy="119062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opens TCP connection to port 80</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(default HTTP server port) at cis.poly.edu.</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anything typed in sent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to port 80 at cis.poly.edu</a:t>
            </a:r>
            <a:endParaRPr/>
          </a:p>
        </p:txBody>
      </p:sp>
      <p:sp>
        <p:nvSpPr>
          <p:cNvPr id="1378" name="Google Shape;1378;p48"/>
          <p:cNvSpPr txBox="1"/>
          <p:nvPr/>
        </p:nvSpPr>
        <p:spPr>
          <a:xfrm>
            <a:off x="692150" y="2190750"/>
            <a:ext cx="3187698" cy="3667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Courier New"/>
              <a:buNone/>
            </a:pPr>
            <a:r>
              <a:rPr b="1" i="0" lang="en-US" sz="1800" u="none" cap="none" strike="noStrike">
                <a:solidFill>
                  <a:srgbClr val="CC0000"/>
                </a:solidFill>
                <a:latin typeface="Courier New"/>
                <a:ea typeface="Courier New"/>
                <a:cs typeface="Courier New"/>
                <a:sym typeface="Courier New"/>
              </a:rPr>
              <a:t>telnet cis.poly.edu 80</a:t>
            </a:r>
            <a:endParaRPr/>
          </a:p>
        </p:txBody>
      </p:sp>
      <p:sp>
        <p:nvSpPr>
          <p:cNvPr id="1379" name="Google Shape;1379;p48"/>
          <p:cNvSpPr/>
          <p:nvPr/>
        </p:nvSpPr>
        <p:spPr>
          <a:xfrm>
            <a:off x="361950" y="3600450"/>
            <a:ext cx="8096250"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2. type in a GET HTTP request:</a:t>
            </a:r>
            <a:endParaRPr/>
          </a:p>
          <a:p>
            <a:pPr indent="-228600" lvl="2" marL="114300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380" name="Google Shape;1380;p48"/>
          <p:cNvSpPr txBox="1"/>
          <p:nvPr/>
        </p:nvSpPr>
        <p:spPr>
          <a:xfrm>
            <a:off x="1382712" y="4184650"/>
            <a:ext cx="2914649"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Courier New"/>
              <a:buNone/>
            </a:pPr>
            <a:r>
              <a:rPr b="1" i="0" lang="en-US" sz="1800" u="none" cap="none" strike="noStrike">
                <a:solidFill>
                  <a:srgbClr val="CC0000"/>
                </a:solidFill>
                <a:latin typeface="Courier New"/>
                <a:ea typeface="Courier New"/>
                <a:cs typeface="Courier New"/>
                <a:sym typeface="Courier New"/>
              </a:rPr>
              <a:t>GET /~ross/ HTTP/1.1</a:t>
            </a:r>
            <a:endParaRPr/>
          </a:p>
          <a:p>
            <a:pPr indent="0" lvl="0" marL="0" marR="0" rtl="0" algn="l">
              <a:lnSpc>
                <a:spcPct val="100000"/>
              </a:lnSpc>
              <a:spcBef>
                <a:spcPts val="0"/>
              </a:spcBef>
              <a:spcAft>
                <a:spcPts val="0"/>
              </a:spcAft>
              <a:buClr>
                <a:srgbClr val="CC0000"/>
              </a:buClr>
              <a:buFont typeface="Courier New"/>
              <a:buNone/>
            </a:pPr>
            <a:r>
              <a:rPr b="1" i="0" lang="en-US" sz="1800" u="none" cap="none" strike="noStrike">
                <a:solidFill>
                  <a:srgbClr val="CC0000"/>
                </a:solidFill>
                <a:latin typeface="Courier New"/>
                <a:ea typeface="Courier New"/>
                <a:cs typeface="Courier New"/>
                <a:sym typeface="Courier New"/>
              </a:rPr>
              <a:t>Host: cis.poly.edu</a:t>
            </a:r>
            <a:endParaRPr/>
          </a:p>
        </p:txBody>
      </p:sp>
      <p:sp>
        <p:nvSpPr>
          <p:cNvPr id="1381" name="Google Shape;1381;p48"/>
          <p:cNvSpPr txBox="1"/>
          <p:nvPr/>
        </p:nvSpPr>
        <p:spPr>
          <a:xfrm>
            <a:off x="4848225" y="4098925"/>
            <a:ext cx="3092450" cy="119062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by typing this in (hit carriage</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return twice), you send</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this minimal (but complete)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GET request to HTTP server</a:t>
            </a:r>
            <a:endParaRPr/>
          </a:p>
        </p:txBody>
      </p:sp>
      <p:sp>
        <p:nvSpPr>
          <p:cNvPr id="1382" name="Google Shape;1382;p48"/>
          <p:cNvSpPr/>
          <p:nvPr/>
        </p:nvSpPr>
        <p:spPr>
          <a:xfrm>
            <a:off x="4029075" y="2162175"/>
            <a:ext cx="247649" cy="1181100"/>
          </a:xfrm>
          <a:custGeom>
            <a:rect b="b" l="l" r="r" t="t"/>
            <a:pathLst>
              <a:path extrusionOk="0" h="120000" w="120000">
                <a:moveTo>
                  <a:pt x="97777" y="756"/>
                </a:moveTo>
                <a:lnTo>
                  <a:pt x="0" y="0"/>
                </a:lnTo>
                <a:lnTo>
                  <a:pt x="0" y="120000"/>
                </a:lnTo>
                <a:lnTo>
                  <a:pt x="120000" y="119747"/>
                </a:lnTo>
              </a:path>
            </a:pathLst>
          </a:custGeom>
          <a:noFill/>
          <a:ln cap="flat" cmpd="sng" w="19050">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83" name="Google Shape;1383;p48"/>
          <p:cNvSpPr/>
          <p:nvPr/>
        </p:nvSpPr>
        <p:spPr>
          <a:xfrm>
            <a:off x="4829175" y="4067175"/>
            <a:ext cx="257175" cy="1190623"/>
          </a:xfrm>
          <a:custGeom>
            <a:rect b="b" l="l" r="r" t="t"/>
            <a:pathLst>
              <a:path extrusionOk="0" h="120000" w="120000">
                <a:moveTo>
                  <a:pt x="97777" y="756"/>
                </a:moveTo>
                <a:lnTo>
                  <a:pt x="0" y="0"/>
                </a:lnTo>
                <a:lnTo>
                  <a:pt x="0" y="120000"/>
                </a:lnTo>
                <a:lnTo>
                  <a:pt x="120000" y="119747"/>
                </a:lnTo>
              </a:path>
            </a:pathLst>
          </a:custGeom>
          <a:noFill/>
          <a:ln cap="flat" cmpd="sng" w="19050">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84" name="Google Shape;1384;p48"/>
          <p:cNvSpPr/>
          <p:nvPr/>
        </p:nvSpPr>
        <p:spPr>
          <a:xfrm>
            <a:off x="361950" y="5429250"/>
            <a:ext cx="8096250"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3. look at response message sent by HTTP server!</a:t>
            </a:r>
            <a:endParaRPr/>
          </a:p>
        </p:txBody>
      </p:sp>
      <p:sp>
        <p:nvSpPr>
          <p:cNvPr id="1385" name="Google Shape;1385;p48"/>
          <p:cNvSpPr txBox="1"/>
          <p:nvPr/>
        </p:nvSpPr>
        <p:spPr>
          <a:xfrm>
            <a:off x="409575" y="6029325"/>
            <a:ext cx="810895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(or use Wireshark to look at captured HTTP request/response)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9" name="Shape 1389"/>
        <p:cNvGrpSpPr/>
        <p:nvPr/>
      </p:nvGrpSpPr>
      <p:grpSpPr>
        <a:xfrm>
          <a:off x="0" y="0"/>
          <a:ext cx="0" cy="0"/>
          <a:chOff x="0" y="0"/>
          <a:chExt cx="0" cy="0"/>
        </a:xfrm>
      </p:grpSpPr>
      <p:sp>
        <p:nvSpPr>
          <p:cNvPr id="1390" name="Google Shape;1390;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Fancier Web Pages: </a:t>
            </a:r>
            <a:r>
              <a:rPr b="0" i="0" lang="en-US" sz="4400" u="none" cap="none" strike="noStrike">
                <a:solidFill>
                  <a:srgbClr val="FF0000"/>
                </a:solidFill>
                <a:latin typeface="Calibri"/>
                <a:ea typeface="Calibri"/>
                <a:cs typeface="Calibri"/>
                <a:sym typeface="Calibri"/>
              </a:rPr>
              <a:t>Exercise</a:t>
            </a:r>
            <a:endParaRPr/>
          </a:p>
        </p:txBody>
      </p:sp>
      <p:sp>
        <p:nvSpPr>
          <p:cNvPr id="1391" name="Google Shape;1391;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Javascript</a:t>
            </a:r>
            <a:endParaRPr/>
          </a:p>
          <a:p>
            <a:pPr indent="0" lvl="0" marL="0" marR="0" rtl="0" algn="l">
              <a:lnSpc>
                <a:spcPct val="100000"/>
              </a:lnSpc>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50"/>
          <p:cNvSpPr txBox="1"/>
          <p:nvPr/>
        </p:nvSpPr>
        <p:spPr>
          <a:xfrm>
            <a:off x="2529600" y="3001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descr="Cookies can be used to invade your privacy and track you around the internet. But what are cookies and how do they work? They were initially invented to make our lives easier and are used to keep us logged in and to store things like shopping carts and preferences on our computers instead of on servers.&#10;&#10;However, clever companies can use cookies to track us around the internet. It can help them to build a profile of users and sell more targeted advertisements.&#10;&#10;In this video, I'll show you how cookies are working and why they're useful. Then we'll explore how cookies can be used to track people and finally, we'll discuss how you can prevent being followed.&#10;&#10;&#10;📚 Sources&#10;https://www.savjee.be/videos/simply-explained/tracking-cookies/&#10;&#10;🌍 Social&#10;Twitter: https://twitter.com/Savjee&#10;Facebook: https://facebook.com/Savjee&#10;Blog: https://savjee.be&#10;💌  Newsletter: http://newsletter.savjee.be (no more than once a month)&#10;&#10;❤️ Become a Simply Explained member: https://www.youtube.com/channel/UCnxrdFPXJMeHru_b4Q_vTPQ/join" id="1398" name="Google Shape;1398;p50" title="How cookies can track you (Simply Explained)">
            <a:hlinkClick r:id="rId3"/>
          </p:cNvPr>
          <p:cNvPicPr preferRelativeResize="0"/>
          <p:nvPr/>
        </p:nvPicPr>
        <p:blipFill>
          <a:blip r:embed="rId4">
            <a:alphaModFix/>
          </a:blip>
          <a:stretch>
            <a:fillRect/>
          </a:stretch>
        </p:blipFill>
        <p:spPr>
          <a:xfrm>
            <a:off x="0" y="26"/>
            <a:ext cx="9144000" cy="68579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gtEl>
                                        <p:attrNameLst>
                                          <p:attrName>style.visibility</p:attrName>
                                        </p:attrNameLst>
                                      </p:cBhvr>
                                      <p:to>
                                        <p:strVal val="visible"/>
                                      </p:to>
                                    </p:set>
                                    <p:animEffect filter="fade" transition="in">
                                      <p:cBhvr>
                                        <p:cTn dur="1000"/>
                                        <p:tgtEl>
                                          <p:spTgt spid="1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405" name="Google Shape;1405;p51"/>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406" name="Google Shape;1406;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User-server state: cookies</a:t>
            </a:r>
            <a:endParaRPr/>
          </a:p>
        </p:txBody>
      </p:sp>
      <p:sp>
        <p:nvSpPr>
          <p:cNvPr id="1407" name="Google Shape;1407;p51"/>
          <p:cNvSpPr txBox="1"/>
          <p:nvPr>
            <p:ph idx="1" type="body"/>
          </p:nvPr>
        </p:nvSpPr>
        <p:spPr>
          <a:xfrm>
            <a:off x="533400" y="1611312"/>
            <a:ext cx="3809998" cy="4887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Noto Sans Symbols"/>
              <a:buNone/>
            </a:pPr>
            <a:r>
              <a:rPr b="0" i="0" lang="en-US" sz="2400" u="none" cap="none" strike="noStrike">
                <a:solidFill>
                  <a:schemeClr val="dk1"/>
                </a:solidFill>
                <a:latin typeface="Cabin"/>
                <a:ea typeface="Cabin"/>
                <a:cs typeface="Cabin"/>
                <a:sym typeface="Cabin"/>
              </a:rPr>
              <a:t>many Web sites use cookies</a:t>
            </a:r>
            <a:endParaRPr/>
          </a:p>
          <a:p>
            <a:pPr indent="-342900" lvl="0" marL="342900" marR="0" rtl="0" algn="l">
              <a:lnSpc>
                <a:spcPct val="90000"/>
              </a:lnSpc>
              <a:spcBef>
                <a:spcPts val="480"/>
              </a:spcBef>
              <a:spcAft>
                <a:spcPts val="0"/>
              </a:spcAft>
              <a:buClr>
                <a:srgbClr val="CC0000"/>
              </a:buClr>
              <a:buFont typeface="Noto Sans Symbols"/>
              <a:buNone/>
            </a:pPr>
            <a:r>
              <a:rPr b="0" i="1" lang="en-US" sz="2400" u="none" cap="none" strike="noStrike">
                <a:solidFill>
                  <a:srgbClr val="CC0000"/>
                </a:solidFill>
                <a:latin typeface="Cabin"/>
                <a:ea typeface="Cabin"/>
                <a:cs typeface="Cabin"/>
                <a:sym typeface="Cabin"/>
              </a:rPr>
              <a:t>four components:</a:t>
            </a:r>
            <a:endParaRPr/>
          </a:p>
          <a:p>
            <a:pPr indent="-285750" lvl="1" marL="742950" marR="0" rtl="0" algn="l">
              <a:lnSpc>
                <a:spcPct val="90000"/>
              </a:lnSpc>
              <a:spcBef>
                <a:spcPts val="480"/>
              </a:spcBef>
              <a:spcAft>
                <a:spcPts val="0"/>
              </a:spcAft>
              <a:buClr>
                <a:schemeClr val="dk1"/>
              </a:buClr>
              <a:buFont typeface="Noto Sans Symbols"/>
              <a:buNone/>
            </a:pPr>
            <a:r>
              <a:rPr b="0" i="0" lang="en-US" sz="2000" u="none" cap="none" strike="noStrike">
                <a:solidFill>
                  <a:schemeClr val="dk1"/>
                </a:solidFill>
                <a:latin typeface="Cabin"/>
                <a:ea typeface="Cabin"/>
                <a:cs typeface="Cabin"/>
                <a:sym typeface="Cabin"/>
              </a:rPr>
              <a:t>1) </a:t>
            </a:r>
            <a:r>
              <a:rPr b="0" i="0" lang="en-US" sz="2400" u="none" cap="none" strike="noStrike">
                <a:solidFill>
                  <a:schemeClr val="dk1"/>
                </a:solidFill>
                <a:latin typeface="Cabin"/>
                <a:ea typeface="Cabin"/>
                <a:cs typeface="Cabin"/>
                <a:sym typeface="Cabin"/>
              </a:rPr>
              <a:t>cookie header line of HTTP </a:t>
            </a:r>
            <a:r>
              <a:rPr b="0" i="1" lang="en-US" sz="2400" u="none" cap="none" strike="noStrike">
                <a:solidFill>
                  <a:schemeClr val="dk1"/>
                </a:solidFill>
                <a:latin typeface="Cabin"/>
                <a:ea typeface="Cabin"/>
                <a:cs typeface="Cabin"/>
                <a:sym typeface="Cabin"/>
              </a:rPr>
              <a:t>response</a:t>
            </a:r>
            <a:r>
              <a:rPr b="0" i="0" lang="en-US" sz="2400" u="none" cap="none" strike="noStrike">
                <a:solidFill>
                  <a:schemeClr val="dk1"/>
                </a:solidFill>
                <a:latin typeface="Cabin"/>
                <a:ea typeface="Cabin"/>
                <a:cs typeface="Cabin"/>
                <a:sym typeface="Cabin"/>
              </a:rPr>
              <a:t> message</a:t>
            </a:r>
            <a:endParaRPr/>
          </a:p>
          <a:p>
            <a:pPr indent="-285750" lvl="1" marL="742950" marR="0" rtl="0" algn="l">
              <a:lnSpc>
                <a:spcPct val="90000"/>
              </a:lnSpc>
              <a:spcBef>
                <a:spcPts val="480"/>
              </a:spcBef>
              <a:spcAft>
                <a:spcPts val="0"/>
              </a:spcAft>
              <a:buClr>
                <a:schemeClr val="dk1"/>
              </a:buClr>
              <a:buFont typeface="Noto Sans Symbols"/>
              <a:buNone/>
            </a:pPr>
            <a:r>
              <a:rPr b="0" i="0" lang="en-US" sz="2400" u="none" cap="none" strike="noStrike">
                <a:solidFill>
                  <a:schemeClr val="dk1"/>
                </a:solidFill>
                <a:latin typeface="Cabin"/>
                <a:ea typeface="Cabin"/>
                <a:cs typeface="Cabin"/>
                <a:sym typeface="Cabin"/>
              </a:rPr>
              <a:t>2) cookie header line in next HTTP </a:t>
            </a:r>
            <a:r>
              <a:rPr b="0" i="1" lang="en-US" sz="2400" u="none" cap="none" strike="noStrike">
                <a:solidFill>
                  <a:schemeClr val="dk1"/>
                </a:solidFill>
                <a:latin typeface="Cabin"/>
                <a:ea typeface="Cabin"/>
                <a:cs typeface="Cabin"/>
                <a:sym typeface="Cabin"/>
              </a:rPr>
              <a:t>request</a:t>
            </a:r>
            <a:r>
              <a:rPr b="0" i="0" lang="en-US" sz="2400" u="none" cap="none" strike="noStrike">
                <a:solidFill>
                  <a:schemeClr val="dk1"/>
                </a:solidFill>
                <a:latin typeface="Cabin"/>
                <a:ea typeface="Cabin"/>
                <a:cs typeface="Cabin"/>
                <a:sym typeface="Cabin"/>
              </a:rPr>
              <a:t> message</a:t>
            </a:r>
            <a:endParaRPr/>
          </a:p>
          <a:p>
            <a:pPr indent="-285750" lvl="1" marL="742950" marR="0" rtl="0" algn="l">
              <a:lnSpc>
                <a:spcPct val="90000"/>
              </a:lnSpc>
              <a:spcBef>
                <a:spcPts val="480"/>
              </a:spcBef>
              <a:spcAft>
                <a:spcPts val="0"/>
              </a:spcAft>
              <a:buClr>
                <a:schemeClr val="dk1"/>
              </a:buClr>
              <a:buFont typeface="Noto Sans Symbols"/>
              <a:buNone/>
            </a:pPr>
            <a:r>
              <a:rPr b="0" i="0" lang="en-US" sz="2400" u="none" cap="none" strike="noStrike">
                <a:solidFill>
                  <a:schemeClr val="dk1"/>
                </a:solidFill>
                <a:latin typeface="Cabin"/>
                <a:ea typeface="Cabin"/>
                <a:cs typeface="Cabin"/>
                <a:sym typeface="Cabin"/>
              </a:rPr>
              <a:t>3) cookie file kept on user’s host, managed by user’s browser</a:t>
            </a:r>
            <a:endParaRPr/>
          </a:p>
          <a:p>
            <a:pPr indent="-285750" lvl="1" marL="742950" marR="0" rtl="0" algn="l">
              <a:lnSpc>
                <a:spcPct val="90000"/>
              </a:lnSpc>
              <a:spcBef>
                <a:spcPts val="480"/>
              </a:spcBef>
              <a:spcAft>
                <a:spcPts val="0"/>
              </a:spcAft>
              <a:buClr>
                <a:schemeClr val="dk1"/>
              </a:buClr>
              <a:buFont typeface="Noto Sans Symbols"/>
              <a:buNone/>
            </a:pPr>
            <a:r>
              <a:rPr b="0" i="0" lang="en-US" sz="2400" u="none" cap="none" strike="noStrike">
                <a:solidFill>
                  <a:schemeClr val="dk1"/>
                </a:solidFill>
                <a:latin typeface="Cabin"/>
                <a:ea typeface="Cabin"/>
                <a:cs typeface="Cabin"/>
                <a:sym typeface="Cabin"/>
              </a:rPr>
              <a:t>4) back-end database at Web site</a:t>
            </a:r>
            <a:endParaRPr/>
          </a:p>
        </p:txBody>
      </p:sp>
      <p:sp>
        <p:nvSpPr>
          <p:cNvPr id="1408" name="Google Shape;1408;p51"/>
          <p:cNvSpPr txBox="1"/>
          <p:nvPr>
            <p:ph idx="2" type="body"/>
          </p:nvPr>
        </p:nvSpPr>
        <p:spPr>
          <a:xfrm>
            <a:off x="4425950" y="1392237"/>
            <a:ext cx="4059236" cy="46481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0" lang="en-US" sz="2400" u="none" cap="none" strike="noStrike">
                <a:solidFill>
                  <a:srgbClr val="CC0000"/>
                </a:solidFill>
                <a:latin typeface="Cabin"/>
                <a:ea typeface="Cabin"/>
                <a:cs typeface="Cabin"/>
                <a:sym typeface="Cabin"/>
              </a:rPr>
              <a:t>example: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Susan always access Internet from PC</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visits specific e-commerce site for first time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when initial HTTP requests arrives at site, site creates: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unique ID</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entry in backend database for ID</a:t>
            </a:r>
            <a:endParaRPr/>
          </a:p>
        </p:txBody>
      </p:sp>
      <p:pic>
        <p:nvPicPr>
          <p:cNvPr descr="underline_base" id="1409" name="Google Shape;1409;p51"/>
          <p:cNvPicPr preferRelativeResize="0"/>
          <p:nvPr/>
        </p:nvPicPr>
        <p:blipFill rotWithShape="1">
          <a:blip r:embed="rId3">
            <a:alphaModFix/>
          </a:blip>
          <a:srcRect b="0" l="0" r="0" t="0"/>
          <a:stretch/>
        </p:blipFill>
        <p:spPr>
          <a:xfrm>
            <a:off x="614362" y="1046162"/>
            <a:ext cx="6126161" cy="1682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416" name="Google Shape;1416;p52"/>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417" name="Google Shape;1417;p52"/>
          <p:cNvPicPr preferRelativeResize="0"/>
          <p:nvPr/>
        </p:nvPicPr>
        <p:blipFill rotWithShape="1">
          <a:blip r:embed="rId3">
            <a:alphaModFix/>
          </a:blip>
          <a:srcRect b="0" l="0" r="0" t="0"/>
          <a:stretch/>
        </p:blipFill>
        <p:spPr>
          <a:xfrm>
            <a:off x="503237" y="788987"/>
            <a:ext cx="6399212" cy="173037"/>
          </a:xfrm>
          <a:prstGeom prst="rect">
            <a:avLst/>
          </a:prstGeom>
          <a:noFill/>
          <a:ln>
            <a:noFill/>
          </a:ln>
        </p:spPr>
      </p:pic>
      <p:sp>
        <p:nvSpPr>
          <p:cNvPr id="1418" name="Google Shape;1418;p52"/>
          <p:cNvSpPr txBox="1"/>
          <p:nvPr>
            <p:ph type="title"/>
          </p:nvPr>
        </p:nvSpPr>
        <p:spPr>
          <a:xfrm>
            <a:off x="431800" y="153988"/>
            <a:ext cx="7772400" cy="77311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600" u="none" cap="none" strike="noStrike">
                <a:solidFill>
                  <a:schemeClr val="dk1"/>
                </a:solidFill>
                <a:latin typeface="Cabin"/>
                <a:ea typeface="Cabin"/>
                <a:cs typeface="Cabin"/>
                <a:sym typeface="Cabin"/>
              </a:rPr>
              <a:t>Cookies: keeping “state” (cont.)</a:t>
            </a:r>
            <a:endParaRPr/>
          </a:p>
        </p:txBody>
      </p:sp>
      <p:sp>
        <p:nvSpPr>
          <p:cNvPr id="1419" name="Google Shape;1419;p52"/>
          <p:cNvSpPr txBox="1"/>
          <p:nvPr/>
        </p:nvSpPr>
        <p:spPr>
          <a:xfrm>
            <a:off x="1052512" y="1227137"/>
            <a:ext cx="777875" cy="3968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client</a:t>
            </a:r>
            <a:endParaRPr/>
          </a:p>
        </p:txBody>
      </p:sp>
      <p:sp>
        <p:nvSpPr>
          <p:cNvPr id="1420" name="Google Shape;1420;p52"/>
          <p:cNvSpPr txBox="1"/>
          <p:nvPr/>
        </p:nvSpPr>
        <p:spPr>
          <a:xfrm>
            <a:off x="5973762" y="1273175"/>
            <a:ext cx="889000" cy="3968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Arial"/>
              <a:buNone/>
            </a:pPr>
            <a:r>
              <a:rPr b="0" i="0" lang="en-US" sz="2000" u="none" cap="none" strike="noStrike">
                <a:solidFill>
                  <a:srgbClr val="CC0000"/>
                </a:solidFill>
                <a:latin typeface="Arial"/>
                <a:ea typeface="Arial"/>
                <a:cs typeface="Arial"/>
                <a:sym typeface="Arial"/>
              </a:rPr>
              <a:t>server</a:t>
            </a:r>
            <a:endParaRPr/>
          </a:p>
        </p:txBody>
      </p:sp>
      <p:grpSp>
        <p:nvGrpSpPr>
          <p:cNvPr id="1421" name="Google Shape;1421;p52"/>
          <p:cNvGrpSpPr/>
          <p:nvPr/>
        </p:nvGrpSpPr>
        <p:grpSpPr>
          <a:xfrm>
            <a:off x="2200274" y="4227511"/>
            <a:ext cx="3305174" cy="425448"/>
            <a:chOff x="1385" y="2662"/>
            <a:chExt cx="2081" cy="266"/>
          </a:xfrm>
        </p:grpSpPr>
        <p:cxnSp>
          <p:nvCxnSpPr>
            <p:cNvPr id="1422" name="Google Shape;1422;p52"/>
            <p:cNvCxnSpPr/>
            <p:nvPr/>
          </p:nvCxnSpPr>
          <p:spPr>
            <a:xfrm flipH="1">
              <a:off x="1385" y="2662"/>
              <a:ext cx="2081" cy="238"/>
            </a:xfrm>
            <a:prstGeom prst="straightConnector1">
              <a:avLst/>
            </a:prstGeom>
            <a:noFill/>
            <a:ln cap="flat" cmpd="sng" w="19050">
              <a:solidFill>
                <a:schemeClr val="dk1"/>
              </a:solidFill>
              <a:prstDash val="solid"/>
              <a:round/>
              <a:headEnd len="sm" w="sm" type="none"/>
              <a:tailEnd len="lg" w="lg" type="triangle"/>
            </a:ln>
          </p:spPr>
        </p:cxnSp>
        <p:grpSp>
          <p:nvGrpSpPr>
            <p:cNvPr id="1423" name="Google Shape;1423;p52"/>
            <p:cNvGrpSpPr/>
            <p:nvPr/>
          </p:nvGrpSpPr>
          <p:grpSpPr>
            <a:xfrm>
              <a:off x="1553" y="2693"/>
              <a:ext cx="1743" cy="235"/>
              <a:chOff x="3268" y="2845"/>
              <a:chExt cx="1743" cy="235"/>
            </a:xfrm>
          </p:grpSpPr>
          <p:sp>
            <p:nvSpPr>
              <p:cNvPr id="1424" name="Google Shape;1424;p52"/>
              <p:cNvSpPr/>
              <p:nvPr/>
            </p:nvSpPr>
            <p:spPr>
              <a:xfrm>
                <a:off x="3281" y="2854"/>
                <a:ext cx="1691" cy="198"/>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25" name="Google Shape;1425;p52"/>
              <p:cNvSpPr txBox="1"/>
              <p:nvPr/>
            </p:nvSpPr>
            <p:spPr>
              <a:xfrm>
                <a:off x="3268" y="2845"/>
                <a:ext cx="1743" cy="235"/>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usual http response msg</a:t>
                </a:r>
                <a:endParaRPr/>
              </a:p>
            </p:txBody>
          </p:sp>
        </p:grpSp>
      </p:grpSp>
      <p:grpSp>
        <p:nvGrpSpPr>
          <p:cNvPr id="1426" name="Google Shape;1426;p52"/>
          <p:cNvGrpSpPr/>
          <p:nvPr/>
        </p:nvGrpSpPr>
        <p:grpSpPr>
          <a:xfrm>
            <a:off x="2209799" y="6145212"/>
            <a:ext cx="3305174" cy="407985"/>
            <a:chOff x="1391" y="3604"/>
            <a:chExt cx="2081" cy="255"/>
          </a:xfrm>
        </p:grpSpPr>
        <p:cxnSp>
          <p:nvCxnSpPr>
            <p:cNvPr id="1427" name="Google Shape;1427;p52"/>
            <p:cNvCxnSpPr/>
            <p:nvPr/>
          </p:nvCxnSpPr>
          <p:spPr>
            <a:xfrm flipH="1">
              <a:off x="1391" y="3604"/>
              <a:ext cx="2081" cy="238"/>
            </a:xfrm>
            <a:prstGeom prst="straightConnector1">
              <a:avLst/>
            </a:prstGeom>
            <a:noFill/>
            <a:ln cap="flat" cmpd="sng" w="19050">
              <a:solidFill>
                <a:schemeClr val="dk1"/>
              </a:solidFill>
              <a:prstDash val="solid"/>
              <a:round/>
              <a:headEnd len="sm" w="sm" type="none"/>
              <a:tailEnd len="lg" w="lg" type="triangle"/>
            </a:ln>
          </p:spPr>
        </p:cxnSp>
        <p:grpSp>
          <p:nvGrpSpPr>
            <p:cNvPr id="1428" name="Google Shape;1428;p52"/>
            <p:cNvGrpSpPr/>
            <p:nvPr/>
          </p:nvGrpSpPr>
          <p:grpSpPr>
            <a:xfrm>
              <a:off x="1552" y="3624"/>
              <a:ext cx="1743" cy="235"/>
              <a:chOff x="3268" y="2845"/>
              <a:chExt cx="1743" cy="235"/>
            </a:xfrm>
          </p:grpSpPr>
          <p:sp>
            <p:nvSpPr>
              <p:cNvPr id="1429" name="Google Shape;1429;p52"/>
              <p:cNvSpPr/>
              <p:nvPr/>
            </p:nvSpPr>
            <p:spPr>
              <a:xfrm>
                <a:off x="3281" y="2854"/>
                <a:ext cx="1691" cy="198"/>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30" name="Google Shape;1430;p52"/>
              <p:cNvSpPr txBox="1"/>
              <p:nvPr/>
            </p:nvSpPr>
            <p:spPr>
              <a:xfrm>
                <a:off x="3268" y="2845"/>
                <a:ext cx="1743" cy="235"/>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usual http response msg</a:t>
                </a:r>
                <a:endParaRPr/>
              </a:p>
            </p:txBody>
          </p:sp>
        </p:grpSp>
      </p:grpSp>
      <p:sp>
        <p:nvSpPr>
          <p:cNvPr id="1431" name="Google Shape;1431;p52"/>
          <p:cNvSpPr txBox="1"/>
          <p:nvPr/>
        </p:nvSpPr>
        <p:spPr>
          <a:xfrm>
            <a:off x="981075" y="2454275"/>
            <a:ext cx="1787524" cy="3365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cookie file</a:t>
            </a:r>
            <a:endParaRPr/>
          </a:p>
        </p:txBody>
      </p:sp>
      <p:sp>
        <p:nvSpPr>
          <p:cNvPr id="1432" name="Google Shape;1432;p52"/>
          <p:cNvSpPr txBox="1"/>
          <p:nvPr/>
        </p:nvSpPr>
        <p:spPr>
          <a:xfrm>
            <a:off x="0" y="4878387"/>
            <a:ext cx="1733549" cy="3667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one week later:</a:t>
            </a:r>
            <a:endParaRPr/>
          </a:p>
        </p:txBody>
      </p:sp>
      <p:grpSp>
        <p:nvGrpSpPr>
          <p:cNvPr id="1433" name="Google Shape;1433;p52"/>
          <p:cNvGrpSpPr/>
          <p:nvPr/>
        </p:nvGrpSpPr>
        <p:grpSpPr>
          <a:xfrm>
            <a:off x="2209800" y="3589337"/>
            <a:ext cx="5638800" cy="1027108"/>
            <a:chOff x="1392" y="2261"/>
            <a:chExt cx="3552" cy="645"/>
          </a:xfrm>
        </p:grpSpPr>
        <p:cxnSp>
          <p:nvCxnSpPr>
            <p:cNvPr id="1434" name="Google Shape;1434;p52"/>
            <p:cNvCxnSpPr/>
            <p:nvPr/>
          </p:nvCxnSpPr>
          <p:spPr>
            <a:xfrm>
              <a:off x="1392" y="2355"/>
              <a:ext cx="2081" cy="238"/>
            </a:xfrm>
            <a:prstGeom prst="straightConnector1">
              <a:avLst/>
            </a:prstGeom>
            <a:noFill/>
            <a:ln cap="flat" cmpd="sng" w="19050">
              <a:solidFill>
                <a:schemeClr val="dk1"/>
              </a:solidFill>
              <a:prstDash val="solid"/>
              <a:round/>
              <a:headEnd len="sm" w="sm" type="none"/>
              <a:tailEnd len="lg" w="lg" type="triangle"/>
            </a:ln>
          </p:spPr>
        </p:cxnSp>
        <p:sp>
          <p:nvSpPr>
            <p:cNvPr id="1435" name="Google Shape;1435;p52"/>
            <p:cNvSpPr txBox="1"/>
            <p:nvPr/>
          </p:nvSpPr>
          <p:spPr>
            <a:xfrm>
              <a:off x="1547" y="2261"/>
              <a:ext cx="1688" cy="354"/>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usual http request msg</a:t>
              </a:r>
              <a:endParaRPr/>
            </a:p>
            <a:p>
              <a:pPr indent="0" lvl="0" marL="0" marR="0" rtl="0" algn="ctr">
                <a:lnSpc>
                  <a:spcPct val="8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cookie: 1678</a:t>
              </a:r>
              <a:endParaRPr/>
            </a:p>
          </p:txBody>
        </p:sp>
        <p:sp>
          <p:nvSpPr>
            <p:cNvPr id="1436" name="Google Shape;1436;p52"/>
            <p:cNvSpPr txBox="1"/>
            <p:nvPr/>
          </p:nvSpPr>
          <p:spPr>
            <a:xfrm>
              <a:off x="3554" y="2330"/>
              <a:ext cx="595" cy="5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99"/>
                </a:buClr>
                <a:buFont typeface="Arial"/>
                <a:buNone/>
              </a:pPr>
              <a:r>
                <a:rPr b="0" i="0" lang="en-US" sz="1800" u="none" cap="none" strike="noStrike">
                  <a:solidFill>
                    <a:srgbClr val="000099"/>
                  </a:solidFill>
                  <a:latin typeface="Arial"/>
                  <a:ea typeface="Arial"/>
                  <a:cs typeface="Arial"/>
                  <a:sym typeface="Arial"/>
                </a:rPr>
                <a:t>cookie-</a:t>
              </a:r>
              <a:endParaRPr/>
            </a:p>
            <a:p>
              <a:pPr indent="0" lvl="0" marL="0" marR="0" rtl="0" algn="ctr">
                <a:lnSpc>
                  <a:spcPct val="100000"/>
                </a:lnSpc>
                <a:spcBef>
                  <a:spcPts val="0"/>
                </a:spcBef>
                <a:spcAft>
                  <a:spcPts val="0"/>
                </a:spcAft>
                <a:buClr>
                  <a:srgbClr val="000099"/>
                </a:buClr>
                <a:buFont typeface="Arial"/>
                <a:buNone/>
              </a:pPr>
              <a:r>
                <a:rPr b="0" i="0" lang="en-US" sz="1800" u="none" cap="none" strike="noStrike">
                  <a:solidFill>
                    <a:srgbClr val="000099"/>
                  </a:solidFill>
                  <a:latin typeface="Arial"/>
                  <a:ea typeface="Arial"/>
                  <a:cs typeface="Arial"/>
                  <a:sym typeface="Arial"/>
                </a:rPr>
                <a:t>specific</a:t>
              </a:r>
              <a:endParaRPr/>
            </a:p>
            <a:p>
              <a:pPr indent="0" lvl="0" marL="0" marR="0" rtl="0" algn="ctr">
                <a:lnSpc>
                  <a:spcPct val="100000"/>
                </a:lnSpc>
                <a:spcBef>
                  <a:spcPts val="0"/>
                </a:spcBef>
                <a:spcAft>
                  <a:spcPts val="0"/>
                </a:spcAft>
                <a:buClr>
                  <a:srgbClr val="000099"/>
                </a:buClr>
                <a:buFont typeface="Arial"/>
                <a:buNone/>
              </a:pPr>
              <a:r>
                <a:rPr b="0" i="0" lang="en-US" sz="1800" u="none" cap="none" strike="noStrike">
                  <a:solidFill>
                    <a:srgbClr val="000099"/>
                  </a:solidFill>
                  <a:latin typeface="Arial"/>
                  <a:ea typeface="Arial"/>
                  <a:cs typeface="Arial"/>
                  <a:sym typeface="Arial"/>
                </a:rPr>
                <a:t>action</a:t>
              </a:r>
              <a:endParaRPr/>
            </a:p>
          </p:txBody>
        </p:sp>
        <p:cxnSp>
          <p:nvCxnSpPr>
            <p:cNvPr id="1437" name="Google Shape;1437;p52"/>
            <p:cNvCxnSpPr/>
            <p:nvPr/>
          </p:nvCxnSpPr>
          <p:spPr>
            <a:xfrm flipH="1" rot="10800000">
              <a:off x="4252" y="2367"/>
              <a:ext cx="692" cy="269"/>
            </a:xfrm>
            <a:prstGeom prst="straightConnector1">
              <a:avLst/>
            </a:prstGeom>
            <a:noFill/>
            <a:ln cap="flat" cmpd="sng" w="9525">
              <a:solidFill>
                <a:schemeClr val="dk1"/>
              </a:solidFill>
              <a:prstDash val="solid"/>
              <a:round/>
              <a:headEnd len="lg" w="lg" type="triangle"/>
              <a:tailEnd len="lg" w="lg" type="triangle"/>
            </a:ln>
          </p:spPr>
        </p:cxnSp>
        <p:grpSp>
          <p:nvGrpSpPr>
            <p:cNvPr id="1438" name="Google Shape;1438;p52"/>
            <p:cNvGrpSpPr/>
            <p:nvPr/>
          </p:nvGrpSpPr>
          <p:grpSpPr>
            <a:xfrm>
              <a:off x="4306" y="2361"/>
              <a:ext cx="564" cy="229"/>
              <a:chOff x="4306" y="2271"/>
              <a:chExt cx="564" cy="229"/>
            </a:xfrm>
          </p:grpSpPr>
          <p:sp>
            <p:nvSpPr>
              <p:cNvPr id="1439" name="Google Shape;1439;p52"/>
              <p:cNvSpPr/>
              <p:nvPr/>
            </p:nvSpPr>
            <p:spPr>
              <a:xfrm>
                <a:off x="4409" y="2363"/>
                <a:ext cx="383" cy="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40" name="Google Shape;1440;p52"/>
              <p:cNvSpPr txBox="1"/>
              <p:nvPr/>
            </p:nvSpPr>
            <p:spPr>
              <a:xfrm>
                <a:off x="4306" y="2271"/>
                <a:ext cx="564" cy="2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access</a:t>
                </a:r>
                <a:endParaRPr/>
              </a:p>
            </p:txBody>
          </p:sp>
        </p:grpSp>
      </p:grpSp>
      <p:grpSp>
        <p:nvGrpSpPr>
          <p:cNvPr id="1441" name="Google Shape;1441;p52"/>
          <p:cNvGrpSpPr/>
          <p:nvPr/>
        </p:nvGrpSpPr>
        <p:grpSpPr>
          <a:xfrm>
            <a:off x="936624" y="1922462"/>
            <a:ext cx="1067206" cy="565149"/>
            <a:chOff x="476" y="1047"/>
            <a:chExt cx="903" cy="485"/>
          </a:xfrm>
        </p:grpSpPr>
        <p:sp>
          <p:nvSpPr>
            <p:cNvPr id="1442" name="Google Shape;1442;p52"/>
            <p:cNvSpPr/>
            <p:nvPr/>
          </p:nvSpPr>
          <p:spPr>
            <a:xfrm>
              <a:off x="526" y="1047"/>
              <a:ext cx="853" cy="485"/>
            </a:xfrm>
            <a:prstGeom prst="can">
              <a:avLst>
                <a:gd fmla="val 25000" name="adj"/>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43" name="Google Shape;1443;p52"/>
            <p:cNvSpPr txBox="1"/>
            <p:nvPr/>
          </p:nvSpPr>
          <p:spPr>
            <a:xfrm>
              <a:off x="476" y="1134"/>
              <a:ext cx="873" cy="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1400" u="none" cap="none" strike="noStrike">
                  <a:solidFill>
                    <a:schemeClr val="lt1"/>
                  </a:solidFill>
                  <a:latin typeface="Arial"/>
                  <a:ea typeface="Arial"/>
                  <a:cs typeface="Arial"/>
                  <a:sym typeface="Arial"/>
                </a:rPr>
                <a:t>ebay 8734</a:t>
              </a:r>
              <a:endParaRPr/>
            </a:p>
          </p:txBody>
        </p:sp>
      </p:grpSp>
      <p:grpSp>
        <p:nvGrpSpPr>
          <p:cNvPr id="1444" name="Google Shape;1444;p52"/>
          <p:cNvGrpSpPr/>
          <p:nvPr/>
        </p:nvGrpSpPr>
        <p:grpSpPr>
          <a:xfrm>
            <a:off x="2200274" y="2106613"/>
            <a:ext cx="5922962" cy="1296985"/>
            <a:chOff x="1385" y="1327"/>
            <a:chExt cx="3731" cy="815"/>
          </a:xfrm>
        </p:grpSpPr>
        <p:cxnSp>
          <p:nvCxnSpPr>
            <p:cNvPr id="1445" name="Google Shape;1445;p52"/>
            <p:cNvCxnSpPr/>
            <p:nvPr/>
          </p:nvCxnSpPr>
          <p:spPr>
            <a:xfrm>
              <a:off x="1385" y="1355"/>
              <a:ext cx="2081" cy="238"/>
            </a:xfrm>
            <a:prstGeom prst="straightConnector1">
              <a:avLst/>
            </a:prstGeom>
            <a:noFill/>
            <a:ln cap="flat" cmpd="sng" w="19050">
              <a:solidFill>
                <a:schemeClr val="dk1"/>
              </a:solidFill>
              <a:prstDash val="solid"/>
              <a:round/>
              <a:headEnd len="sm" w="sm" type="none"/>
              <a:tailEnd len="lg" w="lg" type="triangle"/>
            </a:ln>
          </p:spPr>
        </p:cxnSp>
        <p:sp>
          <p:nvSpPr>
            <p:cNvPr id="1446" name="Google Shape;1446;p52"/>
            <p:cNvSpPr txBox="1"/>
            <p:nvPr/>
          </p:nvSpPr>
          <p:spPr>
            <a:xfrm>
              <a:off x="1552" y="1327"/>
              <a:ext cx="1688" cy="235"/>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usual http request msg</a:t>
              </a:r>
              <a:endParaRPr/>
            </a:p>
          </p:txBody>
        </p:sp>
        <p:sp>
          <p:nvSpPr>
            <p:cNvPr id="1447" name="Google Shape;1447;p52"/>
            <p:cNvSpPr txBox="1"/>
            <p:nvPr/>
          </p:nvSpPr>
          <p:spPr>
            <a:xfrm>
              <a:off x="3340" y="1389"/>
              <a:ext cx="1084" cy="5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99"/>
                </a:buClr>
                <a:buFont typeface="Arial"/>
                <a:buNone/>
              </a:pPr>
              <a:r>
                <a:rPr b="0" i="0" lang="en-US" sz="1800" u="none" cap="none" strike="noStrike">
                  <a:solidFill>
                    <a:srgbClr val="000099"/>
                  </a:solidFill>
                  <a:latin typeface="Arial"/>
                  <a:ea typeface="Arial"/>
                  <a:cs typeface="Arial"/>
                  <a:sym typeface="Arial"/>
                </a:rPr>
                <a:t>Amazon server</a:t>
              </a:r>
              <a:endParaRPr/>
            </a:p>
            <a:p>
              <a:pPr indent="0" lvl="0" marL="0" marR="0" rtl="0" algn="ctr">
                <a:lnSpc>
                  <a:spcPct val="100000"/>
                </a:lnSpc>
                <a:spcBef>
                  <a:spcPts val="0"/>
                </a:spcBef>
                <a:spcAft>
                  <a:spcPts val="0"/>
                </a:spcAft>
                <a:buClr>
                  <a:srgbClr val="000099"/>
                </a:buClr>
                <a:buFont typeface="Arial"/>
                <a:buNone/>
              </a:pPr>
              <a:r>
                <a:rPr b="0" i="0" lang="en-US" sz="1800" u="none" cap="none" strike="noStrike">
                  <a:solidFill>
                    <a:srgbClr val="000099"/>
                  </a:solidFill>
                  <a:latin typeface="Arial"/>
                  <a:ea typeface="Arial"/>
                  <a:cs typeface="Arial"/>
                  <a:sym typeface="Arial"/>
                </a:rPr>
                <a:t>creates ID</a:t>
              </a:r>
              <a:endParaRPr/>
            </a:p>
            <a:p>
              <a:pPr indent="0" lvl="0" marL="0" marR="0" rtl="0" algn="ctr">
                <a:lnSpc>
                  <a:spcPct val="100000"/>
                </a:lnSpc>
                <a:spcBef>
                  <a:spcPts val="0"/>
                </a:spcBef>
                <a:spcAft>
                  <a:spcPts val="0"/>
                </a:spcAft>
                <a:buClr>
                  <a:srgbClr val="000099"/>
                </a:buClr>
                <a:buFont typeface="Arial"/>
                <a:buNone/>
              </a:pPr>
              <a:r>
                <a:rPr b="0" i="0" lang="en-US" sz="1800" u="none" cap="none" strike="noStrike">
                  <a:solidFill>
                    <a:srgbClr val="000099"/>
                  </a:solidFill>
                  <a:latin typeface="Arial"/>
                  <a:ea typeface="Arial"/>
                  <a:cs typeface="Arial"/>
                  <a:sym typeface="Arial"/>
                </a:rPr>
                <a:t>1678 for user</a:t>
              </a:r>
              <a:endParaRPr/>
            </a:p>
          </p:txBody>
        </p:sp>
        <p:grpSp>
          <p:nvGrpSpPr>
            <p:cNvPr id="1448" name="Google Shape;1448;p52"/>
            <p:cNvGrpSpPr/>
            <p:nvPr/>
          </p:nvGrpSpPr>
          <p:grpSpPr>
            <a:xfrm>
              <a:off x="4377" y="1728"/>
              <a:ext cx="739" cy="414"/>
              <a:chOff x="4377" y="1638"/>
              <a:chExt cx="739" cy="414"/>
            </a:xfrm>
          </p:grpSpPr>
          <p:cxnSp>
            <p:nvCxnSpPr>
              <p:cNvPr id="1449" name="Google Shape;1449;p52"/>
              <p:cNvCxnSpPr/>
              <p:nvPr/>
            </p:nvCxnSpPr>
            <p:spPr>
              <a:xfrm>
                <a:off x="4377" y="1638"/>
                <a:ext cx="658" cy="414"/>
              </a:xfrm>
              <a:prstGeom prst="straightConnector1">
                <a:avLst/>
              </a:prstGeom>
              <a:noFill/>
              <a:ln cap="flat" cmpd="sng" w="9525">
                <a:solidFill>
                  <a:schemeClr val="dk1"/>
                </a:solidFill>
                <a:prstDash val="solid"/>
                <a:round/>
                <a:headEnd len="sm" w="sm" type="none"/>
                <a:tailEnd len="lg" w="lg" type="triangle"/>
              </a:ln>
            </p:spPr>
          </p:cxnSp>
          <p:sp>
            <p:nvSpPr>
              <p:cNvPr id="1450" name="Google Shape;1450;p52"/>
              <p:cNvSpPr/>
              <p:nvPr/>
            </p:nvSpPr>
            <p:spPr>
              <a:xfrm>
                <a:off x="4470" y="1729"/>
                <a:ext cx="601" cy="2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51" name="Google Shape;1451;p52"/>
              <p:cNvSpPr txBox="1"/>
              <p:nvPr/>
            </p:nvSpPr>
            <p:spPr>
              <a:xfrm>
                <a:off x="4381" y="1702"/>
                <a:ext cx="735" cy="316"/>
              </a:xfrm>
              <a:prstGeom prst="rect">
                <a:avLst/>
              </a:prstGeom>
              <a:noFill/>
              <a:ln>
                <a:noFill/>
              </a:ln>
            </p:spPr>
            <p:txBody>
              <a:bodyPr anchorCtr="0" anchor="t" bIns="45700" lIns="91425" spcFirstLastPara="1" rIns="91425" wrap="square" tIns="45700">
                <a:noAutofit/>
              </a:bodyPr>
              <a:lstStyle/>
              <a:p>
                <a:pPr indent="0" lvl="0" marL="0" marR="0" rtl="0" algn="l">
                  <a:lnSpc>
                    <a:spcPct val="75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create</a:t>
                </a:r>
                <a:endParaRPr/>
              </a:p>
              <a:p>
                <a:pPr indent="0" lvl="0" marL="0" marR="0" rtl="0" algn="l">
                  <a:lnSpc>
                    <a:spcPct val="75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    entry</a:t>
                </a:r>
                <a:endParaRPr/>
              </a:p>
            </p:txBody>
          </p:sp>
        </p:grpSp>
      </p:grpSp>
      <p:grpSp>
        <p:nvGrpSpPr>
          <p:cNvPr id="1452" name="Google Shape;1452;p52"/>
          <p:cNvGrpSpPr/>
          <p:nvPr/>
        </p:nvGrpSpPr>
        <p:grpSpPr>
          <a:xfrm>
            <a:off x="919163" y="2676525"/>
            <a:ext cx="4391159" cy="871536"/>
            <a:chOff x="459" y="1637"/>
            <a:chExt cx="3025" cy="702"/>
          </a:xfrm>
        </p:grpSpPr>
        <p:cxnSp>
          <p:nvCxnSpPr>
            <p:cNvPr id="1453" name="Google Shape;1453;p52"/>
            <p:cNvCxnSpPr/>
            <p:nvPr/>
          </p:nvCxnSpPr>
          <p:spPr>
            <a:xfrm flipH="1">
              <a:off x="1403" y="1637"/>
              <a:ext cx="2081" cy="238"/>
            </a:xfrm>
            <a:prstGeom prst="straightConnector1">
              <a:avLst/>
            </a:prstGeom>
            <a:noFill/>
            <a:ln cap="flat" cmpd="sng" w="19050">
              <a:solidFill>
                <a:schemeClr val="dk1"/>
              </a:solidFill>
              <a:prstDash val="solid"/>
              <a:round/>
              <a:headEnd len="sm" w="sm" type="none"/>
              <a:tailEnd len="lg" w="lg" type="triangle"/>
            </a:ln>
          </p:spPr>
        </p:cxnSp>
        <p:sp>
          <p:nvSpPr>
            <p:cNvPr id="1454" name="Google Shape;1454;p52"/>
            <p:cNvSpPr txBox="1"/>
            <p:nvPr/>
          </p:nvSpPr>
          <p:spPr>
            <a:xfrm>
              <a:off x="1552" y="1650"/>
              <a:ext cx="1664" cy="455"/>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usual http response </a:t>
              </a:r>
              <a:endParaRPr/>
            </a:p>
            <a:p>
              <a:pPr indent="0" lvl="0" marL="0" marR="0" rtl="0" algn="ctr">
                <a:lnSpc>
                  <a:spcPct val="8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set-cookie: 1678</a:t>
              </a:r>
              <a:r>
                <a:rPr b="1" i="0" lang="en-US" sz="2000" u="none" cap="none" strike="noStrike">
                  <a:solidFill>
                    <a:schemeClr val="dk1"/>
                  </a:solidFill>
                  <a:latin typeface="Courier New"/>
                  <a:ea typeface="Courier New"/>
                  <a:cs typeface="Courier New"/>
                  <a:sym typeface="Courier New"/>
                </a:rPr>
                <a:t> </a:t>
              </a:r>
              <a:endParaRPr/>
            </a:p>
          </p:txBody>
        </p:sp>
        <p:grpSp>
          <p:nvGrpSpPr>
            <p:cNvPr id="1455" name="Google Shape;1455;p52"/>
            <p:cNvGrpSpPr/>
            <p:nvPr/>
          </p:nvGrpSpPr>
          <p:grpSpPr>
            <a:xfrm>
              <a:off x="459" y="1835"/>
              <a:ext cx="1003" cy="504"/>
              <a:chOff x="684" y="1745"/>
              <a:chExt cx="1003" cy="504"/>
            </a:xfrm>
          </p:grpSpPr>
          <p:sp>
            <p:nvSpPr>
              <p:cNvPr id="1456" name="Google Shape;1456;p52"/>
              <p:cNvSpPr/>
              <p:nvPr/>
            </p:nvSpPr>
            <p:spPr>
              <a:xfrm>
                <a:off x="734" y="1745"/>
                <a:ext cx="828" cy="485"/>
              </a:xfrm>
              <a:prstGeom prst="can">
                <a:avLst>
                  <a:gd fmla="val 25000" name="adj"/>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57" name="Google Shape;1457;p52"/>
              <p:cNvSpPr txBox="1"/>
              <p:nvPr/>
            </p:nvSpPr>
            <p:spPr>
              <a:xfrm>
                <a:off x="684" y="1831"/>
                <a:ext cx="1003" cy="4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1400" u="none" cap="none" strike="noStrike">
                    <a:solidFill>
                      <a:schemeClr val="lt1"/>
                    </a:solidFill>
                    <a:latin typeface="Arial"/>
                    <a:ea typeface="Arial"/>
                    <a:cs typeface="Arial"/>
                    <a:sym typeface="Arial"/>
                  </a:rPr>
                  <a:t>ebay 8734</a:t>
                </a:r>
                <a:endParaRPr/>
              </a:p>
              <a:p>
                <a:pPr indent="0" lvl="0" marL="0" marR="0" rtl="0" algn="l">
                  <a:lnSpc>
                    <a:spcPct val="100000"/>
                  </a:lnSpc>
                  <a:spcBef>
                    <a:spcPts val="0"/>
                  </a:spcBef>
                  <a:spcAft>
                    <a:spcPts val="0"/>
                  </a:spcAft>
                  <a:buClr>
                    <a:schemeClr val="lt1"/>
                  </a:buClr>
                  <a:buFont typeface="Arial"/>
                  <a:buNone/>
                </a:pPr>
                <a:r>
                  <a:rPr b="1" i="0" lang="en-US" sz="1400" u="none" cap="none" strike="noStrike">
                    <a:solidFill>
                      <a:schemeClr val="lt1"/>
                    </a:solidFill>
                    <a:latin typeface="Arial"/>
                    <a:ea typeface="Arial"/>
                    <a:cs typeface="Arial"/>
                    <a:sym typeface="Arial"/>
                  </a:rPr>
                  <a:t>amazon 1678</a:t>
                </a:r>
                <a:endParaRPr/>
              </a:p>
            </p:txBody>
          </p:sp>
        </p:grpSp>
      </p:grpSp>
      <p:grpSp>
        <p:nvGrpSpPr>
          <p:cNvPr id="1458" name="Google Shape;1458;p52"/>
          <p:cNvGrpSpPr/>
          <p:nvPr/>
        </p:nvGrpSpPr>
        <p:grpSpPr>
          <a:xfrm>
            <a:off x="2181223" y="4603750"/>
            <a:ext cx="5708650" cy="1900235"/>
            <a:chOff x="1372" y="2641"/>
            <a:chExt cx="3596" cy="1196"/>
          </a:xfrm>
        </p:grpSpPr>
        <p:cxnSp>
          <p:nvCxnSpPr>
            <p:cNvPr id="1459" name="Google Shape;1459;p52"/>
            <p:cNvCxnSpPr/>
            <p:nvPr/>
          </p:nvCxnSpPr>
          <p:spPr>
            <a:xfrm>
              <a:off x="1372" y="3293"/>
              <a:ext cx="2081" cy="238"/>
            </a:xfrm>
            <a:prstGeom prst="straightConnector1">
              <a:avLst/>
            </a:prstGeom>
            <a:noFill/>
            <a:ln cap="flat" cmpd="sng" w="19050">
              <a:solidFill>
                <a:schemeClr val="dk1"/>
              </a:solidFill>
              <a:prstDash val="solid"/>
              <a:round/>
              <a:headEnd len="sm" w="sm" type="none"/>
              <a:tailEnd len="lg" w="lg" type="triangle"/>
            </a:ln>
          </p:spPr>
        </p:cxnSp>
        <p:sp>
          <p:nvSpPr>
            <p:cNvPr id="1460" name="Google Shape;1460;p52"/>
            <p:cNvSpPr txBox="1"/>
            <p:nvPr/>
          </p:nvSpPr>
          <p:spPr>
            <a:xfrm>
              <a:off x="1560" y="3170"/>
              <a:ext cx="1688" cy="354"/>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usual http request msg</a:t>
              </a:r>
              <a:endParaRPr/>
            </a:p>
            <a:p>
              <a:pPr indent="0" lvl="0" marL="0" marR="0" rtl="0" algn="ctr">
                <a:lnSpc>
                  <a:spcPct val="8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cookie: 1678</a:t>
              </a:r>
              <a:endParaRPr/>
            </a:p>
          </p:txBody>
        </p:sp>
        <p:sp>
          <p:nvSpPr>
            <p:cNvPr id="1461" name="Google Shape;1461;p52"/>
            <p:cNvSpPr txBox="1"/>
            <p:nvPr/>
          </p:nvSpPr>
          <p:spPr>
            <a:xfrm>
              <a:off x="3584" y="3261"/>
              <a:ext cx="595" cy="5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99"/>
                </a:buClr>
                <a:buFont typeface="Arial"/>
                <a:buNone/>
              </a:pPr>
              <a:r>
                <a:rPr b="0" i="0" lang="en-US" sz="1800" u="none" cap="none" strike="noStrike">
                  <a:solidFill>
                    <a:srgbClr val="000099"/>
                  </a:solidFill>
                  <a:latin typeface="Arial"/>
                  <a:ea typeface="Arial"/>
                  <a:cs typeface="Arial"/>
                  <a:sym typeface="Arial"/>
                </a:rPr>
                <a:t>cookie-</a:t>
              </a:r>
              <a:endParaRPr/>
            </a:p>
            <a:p>
              <a:pPr indent="0" lvl="0" marL="0" marR="0" rtl="0" algn="ctr">
                <a:lnSpc>
                  <a:spcPct val="100000"/>
                </a:lnSpc>
                <a:spcBef>
                  <a:spcPts val="0"/>
                </a:spcBef>
                <a:spcAft>
                  <a:spcPts val="0"/>
                </a:spcAft>
                <a:buClr>
                  <a:srgbClr val="000099"/>
                </a:buClr>
                <a:buFont typeface="Arial"/>
                <a:buNone/>
              </a:pPr>
              <a:r>
                <a:rPr b="0" i="0" lang="en-US" sz="1800" u="none" cap="none" strike="noStrike">
                  <a:solidFill>
                    <a:srgbClr val="000099"/>
                  </a:solidFill>
                  <a:latin typeface="Arial"/>
                  <a:ea typeface="Arial"/>
                  <a:cs typeface="Arial"/>
                  <a:sym typeface="Arial"/>
                </a:rPr>
                <a:t>specific</a:t>
              </a:r>
              <a:endParaRPr/>
            </a:p>
            <a:p>
              <a:pPr indent="0" lvl="0" marL="0" marR="0" rtl="0" algn="ctr">
                <a:lnSpc>
                  <a:spcPct val="100000"/>
                </a:lnSpc>
                <a:spcBef>
                  <a:spcPts val="0"/>
                </a:spcBef>
                <a:spcAft>
                  <a:spcPts val="0"/>
                </a:spcAft>
                <a:buClr>
                  <a:srgbClr val="000099"/>
                </a:buClr>
                <a:buFont typeface="Arial"/>
                <a:buNone/>
              </a:pPr>
              <a:r>
                <a:rPr b="0" i="0" lang="en-US" sz="1800" u="none" cap="none" strike="noStrike">
                  <a:solidFill>
                    <a:srgbClr val="000099"/>
                  </a:solidFill>
                  <a:latin typeface="Arial"/>
                  <a:ea typeface="Arial"/>
                  <a:cs typeface="Arial"/>
                  <a:sym typeface="Arial"/>
                </a:rPr>
                <a:t>action</a:t>
              </a:r>
              <a:endParaRPr/>
            </a:p>
          </p:txBody>
        </p:sp>
        <p:cxnSp>
          <p:nvCxnSpPr>
            <p:cNvPr id="1462" name="Google Shape;1462;p52"/>
            <p:cNvCxnSpPr/>
            <p:nvPr/>
          </p:nvCxnSpPr>
          <p:spPr>
            <a:xfrm flipH="1" rot="10800000">
              <a:off x="4181" y="2641"/>
              <a:ext cx="787" cy="861"/>
            </a:xfrm>
            <a:prstGeom prst="straightConnector1">
              <a:avLst/>
            </a:prstGeom>
            <a:noFill/>
            <a:ln cap="flat" cmpd="sng" w="9525">
              <a:solidFill>
                <a:schemeClr val="dk1"/>
              </a:solidFill>
              <a:prstDash val="solid"/>
              <a:round/>
              <a:headEnd len="lg" w="lg" type="triangle"/>
              <a:tailEnd len="lg" w="lg" type="triangle"/>
            </a:ln>
          </p:spPr>
        </p:cxnSp>
        <p:sp>
          <p:nvSpPr>
            <p:cNvPr id="1463" name="Google Shape;1463;p52"/>
            <p:cNvSpPr txBox="1"/>
            <p:nvPr/>
          </p:nvSpPr>
          <p:spPr>
            <a:xfrm>
              <a:off x="4286" y="2937"/>
              <a:ext cx="564" cy="2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access</a:t>
              </a:r>
              <a:endParaRPr/>
            </a:p>
          </p:txBody>
        </p:sp>
      </p:grpSp>
      <p:grpSp>
        <p:nvGrpSpPr>
          <p:cNvPr id="1464" name="Google Shape;1464;p52"/>
          <p:cNvGrpSpPr/>
          <p:nvPr/>
        </p:nvGrpSpPr>
        <p:grpSpPr>
          <a:xfrm>
            <a:off x="865186" y="5351462"/>
            <a:ext cx="1389060" cy="633411"/>
            <a:chOff x="684" y="1745"/>
            <a:chExt cx="1003" cy="485"/>
          </a:xfrm>
        </p:grpSpPr>
        <p:sp>
          <p:nvSpPr>
            <p:cNvPr id="1465" name="Google Shape;1465;p52"/>
            <p:cNvSpPr/>
            <p:nvPr/>
          </p:nvSpPr>
          <p:spPr>
            <a:xfrm>
              <a:off x="734" y="1745"/>
              <a:ext cx="828" cy="485"/>
            </a:xfrm>
            <a:prstGeom prst="can">
              <a:avLst>
                <a:gd fmla="val 25000" name="adj"/>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66" name="Google Shape;1466;p52"/>
            <p:cNvSpPr txBox="1"/>
            <p:nvPr/>
          </p:nvSpPr>
          <p:spPr>
            <a:xfrm>
              <a:off x="684" y="1831"/>
              <a:ext cx="1003" cy="3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1400" u="none" cap="none" strike="noStrike">
                  <a:solidFill>
                    <a:schemeClr val="lt1"/>
                  </a:solidFill>
                  <a:latin typeface="Arial"/>
                  <a:ea typeface="Arial"/>
                  <a:cs typeface="Arial"/>
                  <a:sym typeface="Arial"/>
                </a:rPr>
                <a:t>ebay 8734</a:t>
              </a:r>
              <a:endParaRPr/>
            </a:p>
            <a:p>
              <a:pPr indent="0" lvl="0" marL="0" marR="0" rtl="0" algn="l">
                <a:lnSpc>
                  <a:spcPct val="100000"/>
                </a:lnSpc>
                <a:spcBef>
                  <a:spcPts val="0"/>
                </a:spcBef>
                <a:spcAft>
                  <a:spcPts val="0"/>
                </a:spcAft>
                <a:buClr>
                  <a:schemeClr val="lt1"/>
                </a:buClr>
                <a:buFont typeface="Arial"/>
                <a:buNone/>
              </a:pPr>
              <a:r>
                <a:rPr b="1" i="0" lang="en-US" sz="1400" u="none" cap="none" strike="noStrike">
                  <a:solidFill>
                    <a:schemeClr val="lt1"/>
                  </a:solidFill>
                  <a:latin typeface="Arial"/>
                  <a:ea typeface="Arial"/>
                  <a:cs typeface="Arial"/>
                  <a:sym typeface="Arial"/>
                </a:rPr>
                <a:t>amazon 1678</a:t>
              </a:r>
              <a:endParaRPr/>
            </a:p>
          </p:txBody>
        </p:sp>
      </p:grpSp>
      <p:sp>
        <p:nvSpPr>
          <p:cNvPr id="1467" name="Google Shape;1467;p52"/>
          <p:cNvSpPr txBox="1"/>
          <p:nvPr/>
        </p:nvSpPr>
        <p:spPr>
          <a:xfrm>
            <a:off x="7842250" y="2692400"/>
            <a:ext cx="11239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Arial"/>
              <a:buNone/>
            </a:pPr>
            <a:r>
              <a:rPr b="0" i="0" lang="en-US" sz="1800" u="none" cap="none" strike="noStrike">
                <a:solidFill>
                  <a:srgbClr val="CC0000"/>
                </a:solidFill>
                <a:latin typeface="Arial"/>
                <a:ea typeface="Arial"/>
                <a:cs typeface="Arial"/>
                <a:sym typeface="Arial"/>
              </a:rPr>
              <a:t>backend</a:t>
            </a:r>
            <a:endParaRPr/>
          </a:p>
          <a:p>
            <a:pPr indent="0" lvl="0" marL="0" marR="0" rtl="0" algn="l">
              <a:lnSpc>
                <a:spcPct val="100000"/>
              </a:lnSpc>
              <a:spcBef>
                <a:spcPts val="0"/>
              </a:spcBef>
              <a:spcAft>
                <a:spcPts val="0"/>
              </a:spcAft>
              <a:buClr>
                <a:srgbClr val="CC0000"/>
              </a:buClr>
              <a:buFont typeface="Arial"/>
              <a:buNone/>
            </a:pPr>
            <a:r>
              <a:rPr b="0" i="0" lang="en-US" sz="1800" u="none" cap="none" strike="noStrike">
                <a:solidFill>
                  <a:srgbClr val="CC0000"/>
                </a:solidFill>
                <a:latin typeface="Arial"/>
                <a:ea typeface="Arial"/>
                <a:cs typeface="Arial"/>
                <a:sym typeface="Arial"/>
              </a:rPr>
              <a:t>database</a:t>
            </a:r>
            <a:endParaRPr/>
          </a:p>
        </p:txBody>
      </p:sp>
      <p:sp>
        <p:nvSpPr>
          <p:cNvPr id="1468" name="Google Shape;1468;p52"/>
          <p:cNvSpPr/>
          <p:nvPr/>
        </p:nvSpPr>
        <p:spPr>
          <a:xfrm>
            <a:off x="8112125" y="3313112"/>
            <a:ext cx="592138" cy="908048"/>
          </a:xfrm>
          <a:prstGeom prst="can">
            <a:avLst>
              <a:gd fmla="val 31004" name="adj"/>
            </a:avLst>
          </a:prstGeom>
          <a:gradFill>
            <a:gsLst>
              <a:gs pos="0">
                <a:srgbClr val="000099"/>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469" name="Google Shape;1469;p52"/>
          <p:cNvGrpSpPr/>
          <p:nvPr/>
        </p:nvGrpSpPr>
        <p:grpSpPr>
          <a:xfrm>
            <a:off x="5475287" y="1119186"/>
            <a:ext cx="411160" cy="771203"/>
            <a:chOff x="4140" y="428"/>
            <a:chExt cx="1425" cy="2395"/>
          </a:xfrm>
        </p:grpSpPr>
        <p:sp>
          <p:nvSpPr>
            <p:cNvPr id="1470" name="Google Shape;1470;p52"/>
            <p:cNvSpPr/>
            <p:nvPr/>
          </p:nvSpPr>
          <p:spPr>
            <a:xfrm>
              <a:off x="5268" y="432"/>
              <a:ext cx="283" cy="2285"/>
            </a:xfrm>
            <a:custGeom>
              <a:rect b="b" l="l" r="r" t="t"/>
              <a:pathLst>
                <a:path extrusionOk="0" h="120000" w="120000">
                  <a:moveTo>
                    <a:pt x="21355" y="0"/>
                  </a:moveTo>
                  <a:lnTo>
                    <a:pt x="119999" y="14835"/>
                  </a:lnTo>
                  <a:lnTo>
                    <a:pt x="117288" y="114835"/>
                  </a:lnTo>
                  <a:lnTo>
                    <a:pt x="0" y="120000"/>
                  </a:lnTo>
                  <a:lnTo>
                    <a:pt x="21355"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71" name="Google Shape;1471;p52"/>
            <p:cNvSpPr/>
            <p:nvPr/>
          </p:nvSpPr>
          <p:spPr>
            <a:xfrm>
              <a:off x="4206" y="428"/>
              <a:ext cx="1044" cy="228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72" name="Google Shape;1472;p52"/>
            <p:cNvSpPr/>
            <p:nvPr/>
          </p:nvSpPr>
          <p:spPr>
            <a:xfrm>
              <a:off x="5320" y="569"/>
              <a:ext cx="169" cy="2115"/>
            </a:xfrm>
            <a:custGeom>
              <a:rect b="b" l="l" r="r" t="t"/>
              <a:pathLst>
                <a:path extrusionOk="0" h="120000" w="120000">
                  <a:moveTo>
                    <a:pt x="3981" y="0"/>
                  </a:moveTo>
                  <a:cubicBezTo>
                    <a:pt x="3981" y="0"/>
                    <a:pt x="32417" y="1324"/>
                    <a:pt x="120000" y="10311"/>
                  </a:cubicBezTo>
                  <a:cubicBezTo>
                    <a:pt x="0" y="58131"/>
                    <a:pt x="23317" y="120000"/>
                    <a:pt x="3981" y="118297"/>
                  </a:cubicBezTo>
                  <a:lnTo>
                    <a:pt x="3981"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73" name="Google Shape;1473;p52"/>
            <p:cNvSpPr/>
            <p:nvPr/>
          </p:nvSpPr>
          <p:spPr>
            <a:xfrm>
              <a:off x="5284" y="1638"/>
              <a:ext cx="263" cy="187"/>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74" name="Google Shape;1474;p52"/>
            <p:cNvSpPr/>
            <p:nvPr/>
          </p:nvSpPr>
          <p:spPr>
            <a:xfrm>
              <a:off x="4211" y="694"/>
              <a:ext cx="593" cy="44"/>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475" name="Google Shape;1475;p52"/>
            <p:cNvGrpSpPr/>
            <p:nvPr/>
          </p:nvGrpSpPr>
          <p:grpSpPr>
            <a:xfrm>
              <a:off x="4749" y="664"/>
              <a:ext cx="577" cy="148"/>
              <a:chOff x="615" y="2564"/>
              <a:chExt cx="721" cy="142"/>
            </a:xfrm>
          </p:grpSpPr>
          <p:sp>
            <p:nvSpPr>
              <p:cNvPr id="1476" name="Google Shape;1476;p52"/>
              <p:cNvSpPr/>
              <p:nvPr/>
            </p:nvSpPr>
            <p:spPr>
              <a:xfrm>
                <a:off x="615" y="2564"/>
                <a:ext cx="721" cy="142"/>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77" name="Google Shape;1477;p52"/>
              <p:cNvSpPr/>
              <p:nvPr/>
            </p:nvSpPr>
            <p:spPr>
              <a:xfrm>
                <a:off x="630" y="2579"/>
                <a:ext cx="686"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78" name="Google Shape;1478;p52"/>
            <p:cNvSpPr/>
            <p:nvPr/>
          </p:nvSpPr>
          <p:spPr>
            <a:xfrm>
              <a:off x="4222" y="1021"/>
              <a:ext cx="599" cy="44"/>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479" name="Google Shape;1479;p52"/>
            <p:cNvGrpSpPr/>
            <p:nvPr/>
          </p:nvGrpSpPr>
          <p:grpSpPr>
            <a:xfrm>
              <a:off x="4744" y="995"/>
              <a:ext cx="583" cy="133"/>
              <a:chOff x="611" y="2570"/>
              <a:chExt cx="727" cy="138"/>
            </a:xfrm>
          </p:grpSpPr>
          <p:sp>
            <p:nvSpPr>
              <p:cNvPr id="1480" name="Google Shape;1480;p52"/>
              <p:cNvSpPr/>
              <p:nvPr/>
            </p:nvSpPr>
            <p:spPr>
              <a:xfrm>
                <a:off x="611" y="2570"/>
                <a:ext cx="72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81" name="Google Shape;1481;p52"/>
              <p:cNvSpPr/>
              <p:nvPr/>
            </p:nvSpPr>
            <p:spPr>
              <a:xfrm>
                <a:off x="625" y="2585"/>
                <a:ext cx="692"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82" name="Google Shape;1482;p52"/>
            <p:cNvSpPr/>
            <p:nvPr/>
          </p:nvSpPr>
          <p:spPr>
            <a:xfrm>
              <a:off x="4215" y="1356"/>
              <a:ext cx="593" cy="49"/>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83" name="Google Shape;1483;p52"/>
            <p:cNvSpPr/>
            <p:nvPr/>
          </p:nvSpPr>
          <p:spPr>
            <a:xfrm>
              <a:off x="4227" y="1655"/>
              <a:ext cx="593" cy="44"/>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484" name="Google Shape;1484;p52"/>
            <p:cNvGrpSpPr/>
            <p:nvPr/>
          </p:nvGrpSpPr>
          <p:grpSpPr>
            <a:xfrm>
              <a:off x="4733" y="1626"/>
              <a:ext cx="583" cy="153"/>
              <a:chOff x="613" y="2568"/>
              <a:chExt cx="727" cy="141"/>
            </a:xfrm>
          </p:grpSpPr>
          <p:sp>
            <p:nvSpPr>
              <p:cNvPr id="1485" name="Google Shape;1485;p52"/>
              <p:cNvSpPr/>
              <p:nvPr/>
            </p:nvSpPr>
            <p:spPr>
              <a:xfrm>
                <a:off x="613" y="2568"/>
                <a:ext cx="727" cy="141"/>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86" name="Google Shape;1486;p52"/>
              <p:cNvSpPr/>
              <p:nvPr/>
            </p:nvSpPr>
            <p:spPr>
              <a:xfrm>
                <a:off x="626" y="2586"/>
                <a:ext cx="692" cy="10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87" name="Google Shape;1487;p52"/>
            <p:cNvSpPr/>
            <p:nvPr/>
          </p:nvSpPr>
          <p:spPr>
            <a:xfrm>
              <a:off x="5288" y="1352"/>
              <a:ext cx="263" cy="186"/>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488" name="Google Shape;1488;p52"/>
            <p:cNvGrpSpPr/>
            <p:nvPr/>
          </p:nvGrpSpPr>
          <p:grpSpPr>
            <a:xfrm>
              <a:off x="4738" y="1326"/>
              <a:ext cx="583" cy="138"/>
              <a:chOff x="615" y="2567"/>
              <a:chExt cx="727" cy="138"/>
            </a:xfrm>
          </p:grpSpPr>
          <p:sp>
            <p:nvSpPr>
              <p:cNvPr id="1489" name="Google Shape;1489;p52"/>
              <p:cNvSpPr/>
              <p:nvPr/>
            </p:nvSpPr>
            <p:spPr>
              <a:xfrm>
                <a:off x="615" y="2567"/>
                <a:ext cx="72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90" name="Google Shape;1490;p52"/>
              <p:cNvSpPr/>
              <p:nvPr/>
            </p:nvSpPr>
            <p:spPr>
              <a:xfrm>
                <a:off x="628" y="2580"/>
                <a:ext cx="692"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91" name="Google Shape;1491;p52"/>
            <p:cNvSpPr/>
            <p:nvPr/>
          </p:nvSpPr>
          <p:spPr>
            <a:xfrm>
              <a:off x="5250" y="428"/>
              <a:ext cx="66" cy="2288"/>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92" name="Google Shape;1492;p52"/>
            <p:cNvSpPr/>
            <p:nvPr/>
          </p:nvSpPr>
          <p:spPr>
            <a:xfrm>
              <a:off x="5311" y="1006"/>
              <a:ext cx="235" cy="213"/>
            </a:xfrm>
            <a:custGeom>
              <a:rect b="b" l="l" r="r" t="t"/>
              <a:pathLst>
                <a:path extrusionOk="0" h="120000" w="120000">
                  <a:moveTo>
                    <a:pt x="1621" y="0"/>
                  </a:moveTo>
                  <a:cubicBezTo>
                    <a:pt x="22297" y="4687"/>
                    <a:pt x="58378" y="31875"/>
                    <a:pt x="118378" y="67500"/>
                  </a:cubicBezTo>
                  <a:cubicBezTo>
                    <a:pt x="117567" y="83437"/>
                    <a:pt x="120000" y="88125"/>
                    <a:pt x="120000" y="120000"/>
                  </a:cubicBezTo>
                  <a:cubicBezTo>
                    <a:pt x="120000" y="120000"/>
                    <a:pt x="64864" y="82500"/>
                    <a:pt x="0" y="46875"/>
                  </a:cubicBezTo>
                  <a:cubicBezTo>
                    <a:pt x="0" y="22500"/>
                    <a:pt x="1621" y="7968"/>
                    <a:pt x="1621"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93" name="Google Shape;1493;p52"/>
            <p:cNvSpPr/>
            <p:nvPr/>
          </p:nvSpPr>
          <p:spPr>
            <a:xfrm>
              <a:off x="5315" y="680"/>
              <a:ext cx="242" cy="238"/>
            </a:xfrm>
            <a:custGeom>
              <a:rect b="b" l="l" r="r" t="t"/>
              <a:pathLst>
                <a:path extrusionOk="0" h="120000" w="120000">
                  <a:moveTo>
                    <a:pt x="0" y="0"/>
                  </a:moveTo>
                  <a:cubicBezTo>
                    <a:pt x="20131" y="4166"/>
                    <a:pt x="58421" y="31666"/>
                    <a:pt x="120000" y="68333"/>
                  </a:cubicBezTo>
                  <a:cubicBezTo>
                    <a:pt x="119210" y="82500"/>
                    <a:pt x="112105" y="91666"/>
                    <a:pt x="112105" y="120000"/>
                  </a:cubicBezTo>
                  <a:cubicBezTo>
                    <a:pt x="112105" y="120000"/>
                    <a:pt x="64342" y="74583"/>
                    <a:pt x="3157" y="51666"/>
                  </a:cubicBezTo>
                  <a:cubicBezTo>
                    <a:pt x="3157" y="30000"/>
                    <a:pt x="0" y="7083"/>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94" name="Google Shape;1494;p52"/>
            <p:cNvSpPr/>
            <p:nvPr/>
          </p:nvSpPr>
          <p:spPr>
            <a:xfrm>
              <a:off x="5515" y="2612"/>
              <a:ext cx="50"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95" name="Google Shape;1495;p52"/>
            <p:cNvSpPr/>
            <p:nvPr/>
          </p:nvSpPr>
          <p:spPr>
            <a:xfrm>
              <a:off x="5302" y="2612"/>
              <a:ext cx="243" cy="200"/>
            </a:xfrm>
            <a:custGeom>
              <a:rect b="b" l="l" r="r" t="t"/>
              <a:pathLst>
                <a:path extrusionOk="0" h="120000" w="120000">
                  <a:moveTo>
                    <a:pt x="0" y="53000"/>
                  </a:moveTo>
                  <a:lnTo>
                    <a:pt x="784" y="120000"/>
                  </a:lnTo>
                  <a:lnTo>
                    <a:pt x="120000" y="55000"/>
                  </a:lnTo>
                  <a:lnTo>
                    <a:pt x="117647" y="0"/>
                  </a:lnTo>
                  <a:lnTo>
                    <a:pt x="0" y="5300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96" name="Google Shape;1496;p52"/>
            <p:cNvSpPr/>
            <p:nvPr/>
          </p:nvSpPr>
          <p:spPr>
            <a:xfrm>
              <a:off x="4140" y="2677"/>
              <a:ext cx="1198" cy="146"/>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97" name="Google Shape;1497;p52"/>
            <p:cNvSpPr/>
            <p:nvPr/>
          </p:nvSpPr>
          <p:spPr>
            <a:xfrm>
              <a:off x="4206" y="2712"/>
              <a:ext cx="1067" cy="84"/>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98" name="Google Shape;1498;p52"/>
            <p:cNvSpPr/>
            <p:nvPr/>
          </p:nvSpPr>
          <p:spPr>
            <a:xfrm>
              <a:off x="4311" y="2379"/>
              <a:ext cx="152"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99" name="Google Shape;1499;p52"/>
            <p:cNvSpPr/>
            <p:nvPr/>
          </p:nvSpPr>
          <p:spPr>
            <a:xfrm>
              <a:off x="4486" y="2386"/>
              <a:ext cx="158"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0000"/>
                </a:solidFill>
                <a:latin typeface="Calibri"/>
                <a:ea typeface="Calibri"/>
                <a:cs typeface="Calibri"/>
                <a:sym typeface="Calibri"/>
              </a:endParaRPr>
            </a:p>
          </p:txBody>
        </p:sp>
        <p:sp>
          <p:nvSpPr>
            <p:cNvPr id="1500" name="Google Shape;1500;p52"/>
            <p:cNvSpPr/>
            <p:nvPr/>
          </p:nvSpPr>
          <p:spPr>
            <a:xfrm>
              <a:off x="4663" y="2379"/>
              <a:ext cx="158"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01" name="Google Shape;1501;p52"/>
            <p:cNvSpPr/>
            <p:nvPr/>
          </p:nvSpPr>
          <p:spPr>
            <a:xfrm>
              <a:off x="5063" y="1834"/>
              <a:ext cx="83" cy="763"/>
            </a:xfrm>
            <a:prstGeom prst="rect">
              <a:avLst/>
            </a:prstGeom>
            <a:solidFill>
              <a:srgbClr val="29292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502" name="Google Shape;1502;p52"/>
          <p:cNvGrpSpPr/>
          <p:nvPr/>
        </p:nvGrpSpPr>
        <p:grpSpPr>
          <a:xfrm>
            <a:off x="1806575" y="1117598"/>
            <a:ext cx="687387" cy="731836"/>
            <a:chOff x="-42" y="1472"/>
            <a:chExt cx="979" cy="1105"/>
          </a:xfrm>
        </p:grpSpPr>
        <p:pic>
          <p:nvPicPr>
            <p:cNvPr descr="desktop_computer_stylized_medium" id="1503" name="Google Shape;1503;p52"/>
            <p:cNvPicPr preferRelativeResize="0"/>
            <p:nvPr/>
          </p:nvPicPr>
          <p:blipFill rotWithShape="1">
            <a:blip r:embed="rId4">
              <a:alphaModFix/>
            </a:blip>
            <a:srcRect b="0" l="0" r="0" t="0"/>
            <a:stretch/>
          </p:blipFill>
          <p:spPr>
            <a:xfrm flipH="1">
              <a:off x="-42" y="1472"/>
              <a:ext cx="979" cy="1105"/>
            </a:xfrm>
            <a:prstGeom prst="rect">
              <a:avLst/>
            </a:prstGeom>
            <a:noFill/>
            <a:ln>
              <a:noFill/>
            </a:ln>
          </p:spPr>
        </p:pic>
        <p:sp>
          <p:nvSpPr>
            <p:cNvPr id="1504" name="Google Shape;1504;p52"/>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4"/>
                                        </p:tgtEl>
                                        <p:attrNameLst>
                                          <p:attrName>style.visibility</p:attrName>
                                        </p:attrNameLst>
                                      </p:cBhvr>
                                      <p:to>
                                        <p:strVal val="visible"/>
                                      </p:to>
                                    </p:set>
                                    <p:animEffect filter="fade" transition="in">
                                      <p:cBhvr>
                                        <p:cTn dur="2000"/>
                                        <p:tgtEl>
                                          <p:spTgt spid="1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2"/>
                                        </p:tgtEl>
                                        <p:attrNameLst>
                                          <p:attrName>style.visibility</p:attrName>
                                        </p:attrNameLst>
                                      </p:cBhvr>
                                      <p:to>
                                        <p:strVal val="visible"/>
                                      </p:to>
                                    </p:set>
                                    <p:animEffect filter="fade" transition="in">
                                      <p:cBhvr>
                                        <p:cTn dur="3000"/>
                                        <p:tgtEl>
                                          <p:spTgt spid="1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3"/>
                                        </p:tgtEl>
                                        <p:attrNameLst>
                                          <p:attrName>style.visibility</p:attrName>
                                        </p:attrNameLst>
                                      </p:cBhvr>
                                      <p:to>
                                        <p:strVal val="visible"/>
                                      </p:to>
                                    </p:set>
                                    <p:animEffect filter="fade" transition="in">
                                      <p:cBhvr>
                                        <p:cTn dur="2000"/>
                                        <p:tgtEl>
                                          <p:spTgt spid="143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21"/>
                                        </p:tgtEl>
                                        <p:attrNameLst>
                                          <p:attrName>style.visibility</p:attrName>
                                        </p:attrNameLst>
                                      </p:cBhvr>
                                      <p:to>
                                        <p:strVal val="visible"/>
                                      </p:to>
                                    </p:set>
                                    <p:animEffect filter="fade" transition="in">
                                      <p:cBhvr>
                                        <p:cTn dur="1000"/>
                                        <p:tgtEl>
                                          <p:spTgt spid="1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8"/>
                                        </p:tgtEl>
                                        <p:attrNameLst>
                                          <p:attrName>style.visibility</p:attrName>
                                        </p:attrNameLst>
                                      </p:cBhvr>
                                      <p:to>
                                        <p:strVal val="visible"/>
                                      </p:to>
                                    </p:set>
                                    <p:animEffect filter="fade" transition="in">
                                      <p:cBhvr>
                                        <p:cTn dur="2000"/>
                                        <p:tgtEl>
                                          <p:spTgt spid="145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26"/>
                                        </p:tgtEl>
                                        <p:attrNameLst>
                                          <p:attrName>style.visibility</p:attrName>
                                        </p:attrNameLst>
                                      </p:cBhvr>
                                      <p:to>
                                        <p:strVal val="visible"/>
                                      </p:to>
                                    </p:set>
                                    <p:animEffect filter="fade" transition="in">
                                      <p:cBhvr>
                                        <p:cTn dur="2000"/>
                                        <p:tgtEl>
                                          <p:spTgt spid="1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7"/>
          <p:cNvSpPr txBox="1"/>
          <p:nvPr>
            <p:ph idx="4294967295" type="title"/>
          </p:nvPr>
        </p:nvSpPr>
        <p:spPr>
          <a:xfrm>
            <a:off x="304800" y="169863"/>
            <a:ext cx="8382000" cy="846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lang="en-US" sz="3600">
                <a:latin typeface="Cabin"/>
                <a:ea typeface="Cabin"/>
                <a:cs typeface="Cabin"/>
                <a:sym typeface="Cabin"/>
              </a:rPr>
              <a:t>History of The Internet!</a:t>
            </a:r>
            <a:endParaRPr/>
          </a:p>
        </p:txBody>
      </p:sp>
      <p:pic>
        <p:nvPicPr>
          <p:cNvPr descr="underline_base" id="483" name="Google Shape;483;p17"/>
          <p:cNvPicPr preferRelativeResize="0"/>
          <p:nvPr/>
        </p:nvPicPr>
        <p:blipFill rotWithShape="1">
          <a:blip r:embed="rId3">
            <a:alphaModFix/>
          </a:blip>
          <a:srcRect b="0" l="0" r="0" t="0"/>
          <a:stretch/>
        </p:blipFill>
        <p:spPr>
          <a:xfrm>
            <a:off x="446087" y="782637"/>
            <a:ext cx="6548400" cy="173100"/>
          </a:xfrm>
          <a:prstGeom prst="rect">
            <a:avLst/>
          </a:prstGeom>
          <a:noFill/>
          <a:ln>
            <a:noFill/>
          </a:ln>
        </p:spPr>
      </p:pic>
      <p:pic>
        <p:nvPicPr>
          <p:cNvPr descr="The internet is one of the most important tools in recent history, giving us access to countless amounts of information. This show wouldn't exist without the internet and to show our respects to this wonderful invention we give you a brief history of how it all came to be.&#10;&#10;Go to http://audible.com/lifenoggin and get a 30 day FREE trail and 1 FREE audiobook!&#10;&#10;Click here to see more videos: http://www.m301.me/lifenoggin&#10;&#10;Life Noggin is a weekly animated educational series. Whether it's science, pop culture, history or art, we explore it all and have a ton of fun doing it. &#10;&#10;Follow Us!&#10;https://twitter.com/LifeNoggin&#10;https://facebook.com/LifeNoggin&#10;https://www.LifeNoggin&#10;&#10;Life Noggin Team:&#10;Animation by: http://www.krofl.com&#10;Voiced by: http://youtube.com/patdoesit&#10;Designed by: http://www.jmccartney3d.com/&#10;Written by: https://www.youtube.com/AwkwardAdoles...&#10;Produced by: http://www.twitter.com/IanDokie&#10;This video uses many sounds from freesound,&#10;for the full list see here: https://testtube.com/lifenoggin/history-of-the-internet/" id="484" name="Google Shape;484;p17" title="HISTORY OF THE INTERNET">
            <a:hlinkClick r:id="rId4"/>
          </p:cNvPr>
          <p:cNvPicPr preferRelativeResize="0"/>
          <p:nvPr/>
        </p:nvPicPr>
        <p:blipFill>
          <a:blip r:embed="rId5">
            <a:alphaModFix/>
          </a:blip>
          <a:stretch>
            <a:fillRect/>
          </a:stretch>
        </p:blipFill>
        <p:spPr>
          <a:xfrm>
            <a:off x="1087310" y="1265752"/>
            <a:ext cx="6969376" cy="52270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Application Layer</a:t>
            </a:r>
            <a:endParaRPr/>
          </a:p>
        </p:txBody>
      </p:sp>
      <p:sp>
        <p:nvSpPr>
          <p:cNvPr id="1511" name="Google Shape;1511;p53"/>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pic>
        <p:nvPicPr>
          <p:cNvPr descr="underline_base" id="1512" name="Google Shape;1512;p53"/>
          <p:cNvPicPr preferRelativeResize="0"/>
          <p:nvPr/>
        </p:nvPicPr>
        <p:blipFill rotWithShape="1">
          <a:blip r:embed="rId3">
            <a:alphaModFix/>
          </a:blip>
          <a:srcRect b="0" l="0" r="0" t="0"/>
          <a:stretch/>
        </p:blipFill>
        <p:spPr>
          <a:xfrm>
            <a:off x="377825" y="898525"/>
            <a:ext cx="5027613" cy="173037"/>
          </a:xfrm>
          <a:prstGeom prst="rect">
            <a:avLst/>
          </a:prstGeom>
          <a:noFill/>
          <a:ln>
            <a:noFill/>
          </a:ln>
        </p:spPr>
      </p:pic>
      <p:sp>
        <p:nvSpPr>
          <p:cNvPr id="1513" name="Google Shape;1513;p53"/>
          <p:cNvSpPr txBox="1"/>
          <p:nvPr>
            <p:ph type="title"/>
          </p:nvPr>
        </p:nvSpPr>
        <p:spPr>
          <a:xfrm>
            <a:off x="373062" y="207962"/>
            <a:ext cx="7772400" cy="92551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Cookies (continued): </a:t>
            </a:r>
            <a:r>
              <a:rPr b="0" i="0" lang="en-US" sz="4400" u="none" cap="none" strike="noStrike">
                <a:solidFill>
                  <a:srgbClr val="FF0000"/>
                </a:solidFill>
                <a:latin typeface="Cabin"/>
                <a:ea typeface="Cabin"/>
                <a:cs typeface="Cabin"/>
                <a:sym typeface="Cabin"/>
              </a:rPr>
              <a:t>Exercise</a:t>
            </a:r>
            <a:endParaRPr/>
          </a:p>
        </p:txBody>
      </p:sp>
      <p:sp>
        <p:nvSpPr>
          <p:cNvPr id="1514" name="Google Shape;1514;p53"/>
          <p:cNvSpPr txBox="1"/>
          <p:nvPr>
            <p:ph idx="1" type="body"/>
          </p:nvPr>
        </p:nvSpPr>
        <p:spPr>
          <a:xfrm>
            <a:off x="533400" y="1389062"/>
            <a:ext cx="3809998" cy="264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5000"/>
              </a:lnSpc>
              <a:spcBef>
                <a:spcPts val="0"/>
              </a:spcBef>
              <a:spcAft>
                <a:spcPts val="0"/>
              </a:spcAft>
              <a:buClr>
                <a:srgbClr val="CC0000"/>
              </a:buClr>
              <a:buFont typeface="Noto Sans Symbols"/>
              <a:buNone/>
            </a:pPr>
            <a:r>
              <a:rPr b="0" i="1" lang="en-US" sz="2800" u="none" cap="none" strike="noStrike">
                <a:solidFill>
                  <a:srgbClr val="CC0000"/>
                </a:solidFill>
                <a:latin typeface="Cabin"/>
                <a:ea typeface="Cabin"/>
                <a:cs typeface="Cabin"/>
                <a:sym typeface="Cabin"/>
              </a:rPr>
              <a:t>what cookies can be used for:</a:t>
            </a:r>
            <a:endParaRPr/>
          </a:p>
          <a:p>
            <a:pPr indent="-342900" lvl="0" marL="342900" marR="0" rtl="0" algn="l">
              <a:lnSpc>
                <a:spcPct val="75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authorization</a:t>
            </a:r>
            <a:endParaRPr/>
          </a:p>
          <a:p>
            <a:pPr indent="-342900" lvl="0" marL="342900" marR="0" rtl="0" algn="l">
              <a:lnSpc>
                <a:spcPct val="75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shopping carts</a:t>
            </a:r>
            <a:endParaRPr/>
          </a:p>
          <a:p>
            <a:pPr indent="-342900" lvl="0" marL="342900" marR="0" rtl="0" algn="l">
              <a:lnSpc>
                <a:spcPct val="75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recommendations</a:t>
            </a:r>
            <a:endParaRPr/>
          </a:p>
          <a:p>
            <a:pPr indent="-342900" lvl="0" marL="342900" marR="0" rtl="0" algn="l">
              <a:lnSpc>
                <a:spcPct val="75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user session state (Web e-mail)</a:t>
            </a:r>
            <a:endParaRPr/>
          </a:p>
        </p:txBody>
      </p:sp>
      <p:sp>
        <p:nvSpPr>
          <p:cNvPr id="1515" name="Google Shape;1515;p53"/>
          <p:cNvSpPr/>
          <p:nvPr/>
        </p:nvSpPr>
        <p:spPr>
          <a:xfrm>
            <a:off x="4911725" y="1411287"/>
            <a:ext cx="3809998" cy="2233612"/>
          </a:xfrm>
          <a:prstGeom prst="rect">
            <a:avLst/>
          </a:prstGeom>
          <a:noFill/>
          <a:ln cap="flat" cmpd="sng" w="19050">
            <a:solidFill>
              <a:srgbClr val="000099"/>
            </a:solidFill>
            <a:prstDash val="solid"/>
            <a:miter lim="8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Cabin"/>
              <a:buNone/>
            </a:pPr>
            <a:r>
              <a:rPr b="0" i="1" lang="en-US" sz="1800" u="none" cap="none" strike="noStrike">
                <a:solidFill>
                  <a:srgbClr val="CC0000"/>
                </a:solidFill>
                <a:latin typeface="Cabin"/>
                <a:ea typeface="Cabin"/>
                <a:cs typeface="Cabin"/>
                <a:sym typeface="Cabin"/>
              </a:rPr>
              <a:t>cookies and privacy:</a:t>
            </a:r>
            <a:endParaRPr/>
          </a:p>
          <a:p>
            <a:pPr indent="-342900" lvl="0" marL="342900" marR="0" rtl="0" algn="l">
              <a:lnSpc>
                <a:spcPct val="90000"/>
              </a:lnSpc>
              <a:spcBef>
                <a:spcPts val="0"/>
              </a:spcBef>
              <a:spcAft>
                <a:spcPts val="0"/>
              </a:spcAft>
              <a:buClr>
                <a:srgbClr val="000099"/>
              </a:buClr>
              <a:buSzPts val="1350"/>
              <a:buFont typeface="Noto Sans Symbols"/>
              <a:buChar char="❖"/>
            </a:pPr>
            <a:r>
              <a:rPr b="0" i="0" lang="en-US" sz="1800" u="none" cap="none" strike="noStrike">
                <a:solidFill>
                  <a:schemeClr val="dk1"/>
                </a:solidFill>
                <a:latin typeface="Cabin"/>
                <a:ea typeface="Cabin"/>
                <a:cs typeface="Cabin"/>
                <a:sym typeface="Cabin"/>
              </a:rPr>
              <a:t>cookies permit sites to learn a lot about you</a:t>
            </a:r>
            <a:endParaRPr/>
          </a:p>
          <a:p>
            <a:pPr indent="-342900" lvl="0" marL="342900" marR="0" rtl="0" algn="l">
              <a:lnSpc>
                <a:spcPct val="90000"/>
              </a:lnSpc>
              <a:spcBef>
                <a:spcPts val="0"/>
              </a:spcBef>
              <a:spcAft>
                <a:spcPts val="0"/>
              </a:spcAft>
              <a:buClr>
                <a:srgbClr val="000099"/>
              </a:buClr>
              <a:buSzPts val="1350"/>
              <a:buFont typeface="Noto Sans Symbols"/>
              <a:buChar char="❖"/>
            </a:pPr>
            <a:r>
              <a:rPr b="0" i="0" lang="en-US" sz="1800" u="none" cap="none" strike="noStrike">
                <a:solidFill>
                  <a:schemeClr val="dk1"/>
                </a:solidFill>
                <a:latin typeface="Cabin"/>
                <a:ea typeface="Cabin"/>
                <a:cs typeface="Cabin"/>
                <a:sym typeface="Cabin"/>
              </a:rPr>
              <a:t>you may supply name and e-mail to sites</a:t>
            </a:r>
            <a:endParaRPr/>
          </a:p>
        </p:txBody>
      </p:sp>
      <p:sp>
        <p:nvSpPr>
          <p:cNvPr id="1516" name="Google Shape;1516;p53"/>
          <p:cNvSpPr txBox="1"/>
          <p:nvPr/>
        </p:nvSpPr>
        <p:spPr>
          <a:xfrm>
            <a:off x="7321550" y="1177925"/>
            <a:ext cx="900600"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Font typeface="Cabin"/>
              <a:buNone/>
            </a:pPr>
            <a:r>
              <a:rPr b="0" i="0" lang="en-US" sz="2400" u="none" cap="none" strike="noStrike">
                <a:solidFill>
                  <a:srgbClr val="000099"/>
                </a:solidFill>
                <a:latin typeface="Cabin"/>
                <a:ea typeface="Cabin"/>
                <a:cs typeface="Cabin"/>
                <a:sym typeface="Cabin"/>
              </a:rPr>
              <a:t>aside</a:t>
            </a:r>
            <a:endParaRPr/>
          </a:p>
        </p:txBody>
      </p:sp>
      <p:sp>
        <p:nvSpPr>
          <p:cNvPr id="1517" name="Google Shape;1517;p53"/>
          <p:cNvSpPr/>
          <p:nvPr/>
        </p:nvSpPr>
        <p:spPr>
          <a:xfrm>
            <a:off x="377837" y="4348150"/>
            <a:ext cx="5702400" cy="2641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Cabin"/>
              <a:buNone/>
            </a:pPr>
            <a:r>
              <a:rPr b="0" i="1" lang="en-US" sz="2800" u="none" cap="none" strike="noStrike">
                <a:solidFill>
                  <a:srgbClr val="CC0000"/>
                </a:solidFill>
                <a:latin typeface="Cabin"/>
                <a:ea typeface="Cabin"/>
                <a:cs typeface="Cabin"/>
                <a:sym typeface="Cabin"/>
              </a:rPr>
              <a:t>how to keep “state”:</a:t>
            </a:r>
            <a:endParaRPr/>
          </a:p>
          <a:p>
            <a:pPr indent="-342900" lvl="0" marL="342900" marR="0" rtl="0" algn="l">
              <a:lnSpc>
                <a:spcPct val="90000"/>
              </a:lnSpc>
              <a:spcBef>
                <a:spcPts val="0"/>
              </a:spcBef>
              <a:spcAft>
                <a:spcPts val="0"/>
              </a:spcAft>
              <a:buClr>
                <a:srgbClr val="000099"/>
              </a:buClr>
              <a:buSzPts val="1350"/>
              <a:buFont typeface="Noto Sans Symbols"/>
              <a:buChar char="❖"/>
            </a:pPr>
            <a:r>
              <a:rPr b="0" i="0" lang="en-US" sz="1800" u="none" cap="none" strike="noStrike">
                <a:solidFill>
                  <a:schemeClr val="dk1"/>
                </a:solidFill>
                <a:latin typeface="Cabin"/>
                <a:ea typeface="Cabin"/>
                <a:cs typeface="Cabin"/>
                <a:sym typeface="Cabin"/>
              </a:rPr>
              <a:t>protocol endpoints: maintain state at sender/receiver over multiple transactions</a:t>
            </a:r>
            <a:endParaRPr/>
          </a:p>
          <a:p>
            <a:pPr indent="-342900" lvl="0" marL="342900" marR="0" rtl="0" algn="l">
              <a:lnSpc>
                <a:spcPct val="90000"/>
              </a:lnSpc>
              <a:spcBef>
                <a:spcPts val="0"/>
              </a:spcBef>
              <a:spcAft>
                <a:spcPts val="0"/>
              </a:spcAft>
              <a:buClr>
                <a:srgbClr val="000099"/>
              </a:buClr>
              <a:buSzPts val="1350"/>
              <a:buFont typeface="Noto Sans Symbols"/>
              <a:buChar char="❖"/>
            </a:pPr>
            <a:r>
              <a:rPr b="0" i="0" lang="en-US" sz="1800" u="none" cap="none" strike="noStrike">
                <a:solidFill>
                  <a:schemeClr val="dk1"/>
                </a:solidFill>
                <a:latin typeface="Cabin"/>
                <a:ea typeface="Cabin"/>
                <a:cs typeface="Cabin"/>
                <a:sym typeface="Cabin"/>
              </a:rPr>
              <a:t>cookies: http messages carry state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1" name="Shape 1521"/>
        <p:cNvGrpSpPr/>
        <p:nvPr/>
      </p:nvGrpSpPr>
      <p:grpSpPr>
        <a:xfrm>
          <a:off x="0" y="0"/>
          <a:ext cx="0" cy="0"/>
          <a:chOff x="0" y="0"/>
          <a:chExt cx="0" cy="0"/>
        </a:xfrm>
      </p:grpSpPr>
      <p:sp>
        <p:nvSpPr>
          <p:cNvPr id="1522" name="Google Shape;1522;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XSS &amp; Cookies</a:t>
            </a:r>
            <a:endParaRPr/>
          </a:p>
        </p:txBody>
      </p:sp>
      <p:pic>
        <p:nvPicPr>
          <p:cNvPr descr="cookie-monster.jpg" id="1523" name="Google Shape;1523;p54"/>
          <p:cNvPicPr preferRelativeResize="0"/>
          <p:nvPr>
            <p:ph idx="1" type="body"/>
          </p:nvPr>
        </p:nvPicPr>
        <p:blipFill rotWithShape="1">
          <a:blip r:embed="rId3">
            <a:alphaModFix/>
          </a:blip>
          <a:srcRect b="1115" l="0" r="0" t="1115"/>
          <a:stretch/>
        </p:blipFill>
        <p:spPr>
          <a:xfrm>
            <a:off x="457200" y="1600200"/>
            <a:ext cx="8229600" cy="452596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Introduction</a:t>
            </a:r>
            <a:endParaRPr/>
          </a:p>
        </p:txBody>
      </p:sp>
      <p:pic>
        <p:nvPicPr>
          <p:cNvPr descr="underline_base" id="1529" name="Google Shape;1529;p55"/>
          <p:cNvPicPr preferRelativeResize="0"/>
          <p:nvPr/>
        </p:nvPicPr>
        <p:blipFill rotWithShape="1">
          <a:blip r:embed="rId3">
            <a:alphaModFix/>
          </a:blip>
          <a:srcRect b="0" l="0" r="0" t="0"/>
          <a:stretch/>
        </p:blipFill>
        <p:spPr>
          <a:xfrm>
            <a:off x="374650" y="892175"/>
            <a:ext cx="4113211" cy="173037"/>
          </a:xfrm>
          <a:prstGeom prst="rect">
            <a:avLst/>
          </a:prstGeom>
          <a:noFill/>
          <a:ln>
            <a:noFill/>
          </a:ln>
        </p:spPr>
      </p:pic>
      <p:sp>
        <p:nvSpPr>
          <p:cNvPr id="1530" name="Google Shape;1530;p55"/>
          <p:cNvSpPr txBox="1"/>
          <p:nvPr>
            <p:ph idx="4294967295" type="title"/>
          </p:nvPr>
        </p:nvSpPr>
        <p:spPr>
          <a:xfrm>
            <a:off x="333375" y="77788"/>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Network security</a:t>
            </a:r>
            <a:endParaRPr/>
          </a:p>
        </p:txBody>
      </p:sp>
      <p:sp>
        <p:nvSpPr>
          <p:cNvPr id="1531" name="Google Shape;1531;p55"/>
          <p:cNvSpPr txBox="1"/>
          <p:nvPr>
            <p:ph idx="4294967295" type="body"/>
          </p:nvPr>
        </p:nvSpPr>
        <p:spPr>
          <a:xfrm>
            <a:off x="533400" y="1365250"/>
            <a:ext cx="7772400" cy="51196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CC0000"/>
              </a:buClr>
              <a:buSzPts val="2400"/>
              <a:buFont typeface="Arial"/>
              <a:buChar char="•"/>
            </a:pPr>
            <a:r>
              <a:rPr b="0" i="0" lang="en-US" sz="3200" u="none" cap="none" strike="noStrike">
                <a:solidFill>
                  <a:srgbClr val="CC0000"/>
                </a:solidFill>
                <a:latin typeface="Cabin"/>
                <a:ea typeface="Cabin"/>
                <a:cs typeface="Cabin"/>
                <a:sym typeface="Cabin"/>
              </a:rPr>
              <a:t>field of network security:</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how bad guys can attack computer networks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how we can defend networks against attacks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how to design architectures that are immune to attacks</a:t>
            </a:r>
            <a:endParaRPr/>
          </a:p>
          <a:p>
            <a:pPr indent="-342900" lvl="0" marL="342900" marR="0" rtl="0" algn="l">
              <a:lnSpc>
                <a:spcPct val="90000"/>
              </a:lnSpc>
              <a:spcBef>
                <a:spcPts val="640"/>
              </a:spcBef>
              <a:spcAft>
                <a:spcPts val="0"/>
              </a:spcAft>
              <a:buClr>
                <a:srgbClr val="CC0000"/>
              </a:buClr>
              <a:buSzPts val="2400"/>
              <a:buFont typeface="Arial"/>
              <a:buChar char="•"/>
            </a:pPr>
            <a:r>
              <a:rPr b="0" i="0" lang="en-US" sz="3200" u="none" cap="none" strike="noStrike">
                <a:solidFill>
                  <a:srgbClr val="CC0000"/>
                </a:solidFill>
                <a:latin typeface="Cabin"/>
                <a:ea typeface="Cabin"/>
                <a:cs typeface="Cabin"/>
                <a:sym typeface="Cabin"/>
              </a:rPr>
              <a:t>Internet not originally designed with (much) security in mind</a:t>
            </a:r>
            <a:endParaRPr/>
          </a:p>
          <a:p>
            <a:pPr indent="-285750" lvl="1" marL="742950" marR="0" rtl="0" algn="l">
              <a:lnSpc>
                <a:spcPct val="90000"/>
              </a:lnSpc>
              <a:spcBef>
                <a:spcPts val="560"/>
              </a:spcBef>
              <a:spcAft>
                <a:spcPts val="0"/>
              </a:spcAft>
              <a:buClr>
                <a:schemeClr val="dk1"/>
              </a:buClr>
              <a:buSzPts val="2800"/>
              <a:buFont typeface="Arial"/>
              <a:buChar char="–"/>
            </a:pPr>
            <a:r>
              <a:rPr b="0" i="1" lang="en-US" sz="2800" u="none" cap="none" strike="noStrike">
                <a:solidFill>
                  <a:schemeClr val="dk1"/>
                </a:solidFill>
                <a:latin typeface="Cabin"/>
                <a:ea typeface="Cabin"/>
                <a:cs typeface="Cabin"/>
                <a:sym typeface="Cabin"/>
              </a:rPr>
              <a:t>original vision:</a:t>
            </a:r>
            <a:r>
              <a:rPr b="0" i="0" lang="en-US" sz="2800" u="none" cap="none" strike="noStrike">
                <a:solidFill>
                  <a:schemeClr val="dk1"/>
                </a:solidFill>
                <a:latin typeface="Cabin"/>
                <a:ea typeface="Cabin"/>
                <a:cs typeface="Cabin"/>
                <a:sym typeface="Cabin"/>
              </a:rPr>
              <a:t> “a group of mutually trusting users attached to a transparent network” ☺</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Internet protocol designers playing “catch-up”</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security considerations in all layers!</a:t>
            </a:r>
            <a:endParaRPr/>
          </a:p>
          <a:p>
            <a:pPr indent="-342900" lvl="0" marL="342900" marR="0" rtl="0" algn="l">
              <a:lnSpc>
                <a:spcPct val="90000"/>
              </a:lnSpc>
              <a:spcBef>
                <a:spcPts val="640"/>
              </a:spcBef>
              <a:spcAft>
                <a:spcPts val="0"/>
              </a:spcAft>
              <a:buClr>
                <a:schemeClr val="dk1"/>
              </a:buClr>
              <a:buFont typeface="Arial"/>
              <a:buNone/>
            </a:pPr>
            <a:r>
              <a:t/>
            </a:r>
            <a:endParaRPr b="0" i="0" sz="3200" u="none" cap="none" strike="noStrike">
              <a:solidFill>
                <a:schemeClr val="dk1"/>
              </a:solidFill>
              <a:latin typeface="Cabin"/>
              <a:ea typeface="Cabin"/>
              <a:cs typeface="Cabin"/>
              <a:sym typeface="Cabin"/>
            </a:endParaRPr>
          </a:p>
        </p:txBody>
      </p:sp>
      <p:sp>
        <p:nvSpPr>
          <p:cNvPr id="1532" name="Google Shape;1532;p55"/>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1-</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Introduction</a:t>
            </a:r>
            <a:endParaRPr/>
          </a:p>
        </p:txBody>
      </p:sp>
      <p:pic>
        <p:nvPicPr>
          <p:cNvPr descr="underline_base" id="1538" name="Google Shape;1538;p56"/>
          <p:cNvPicPr preferRelativeResize="0"/>
          <p:nvPr/>
        </p:nvPicPr>
        <p:blipFill rotWithShape="1">
          <a:blip r:embed="rId3">
            <a:alphaModFix/>
          </a:blip>
          <a:srcRect b="0" l="0" r="0" t="0"/>
          <a:stretch/>
        </p:blipFill>
        <p:spPr>
          <a:xfrm>
            <a:off x="231775" y="879475"/>
            <a:ext cx="8548687" cy="179388"/>
          </a:xfrm>
          <a:prstGeom prst="rect">
            <a:avLst/>
          </a:prstGeom>
          <a:noFill/>
          <a:ln>
            <a:noFill/>
          </a:ln>
        </p:spPr>
      </p:pic>
      <p:sp>
        <p:nvSpPr>
          <p:cNvPr id="1539" name="Google Shape;1539;p56"/>
          <p:cNvSpPr txBox="1"/>
          <p:nvPr>
            <p:ph idx="4294967295" type="title"/>
          </p:nvPr>
        </p:nvSpPr>
        <p:spPr>
          <a:xfrm>
            <a:off x="169863" y="95250"/>
            <a:ext cx="899636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600" u="none" cap="none" strike="noStrike">
                <a:solidFill>
                  <a:schemeClr val="dk1"/>
                </a:solidFill>
                <a:latin typeface="Cabin"/>
                <a:ea typeface="Cabin"/>
                <a:cs typeface="Cabin"/>
                <a:sym typeface="Cabin"/>
              </a:rPr>
              <a:t>Bad guys: put malware into hosts via Internet</a:t>
            </a:r>
            <a:endParaRPr/>
          </a:p>
        </p:txBody>
      </p:sp>
      <p:sp>
        <p:nvSpPr>
          <p:cNvPr id="1540" name="Google Shape;1540;p56"/>
          <p:cNvSpPr txBox="1"/>
          <p:nvPr>
            <p:ph idx="4294967295" type="body"/>
          </p:nvPr>
        </p:nvSpPr>
        <p:spPr>
          <a:xfrm>
            <a:off x="574675" y="1406525"/>
            <a:ext cx="7710488" cy="477202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161"/>
              <a:buFont typeface="Arial"/>
              <a:buChar char="•"/>
            </a:pPr>
            <a:r>
              <a:rPr b="0" i="0" lang="en-US" sz="2960" u="none" cap="none" strike="noStrike">
                <a:solidFill>
                  <a:schemeClr val="dk1"/>
                </a:solidFill>
                <a:latin typeface="Cabin"/>
                <a:ea typeface="Cabin"/>
                <a:cs typeface="Cabin"/>
                <a:sym typeface="Cabin"/>
              </a:rPr>
              <a:t>malware can get in host from:</a:t>
            </a:r>
            <a:endParaRPr/>
          </a:p>
          <a:p>
            <a:pPr indent="-285750" lvl="1" marL="742950" marR="0" rtl="0" algn="l">
              <a:lnSpc>
                <a:spcPct val="90000"/>
              </a:lnSpc>
              <a:spcBef>
                <a:spcPts val="1295"/>
              </a:spcBef>
              <a:spcAft>
                <a:spcPts val="0"/>
              </a:spcAft>
              <a:buClr>
                <a:srgbClr val="000099"/>
              </a:buClr>
              <a:buSzPts val="1928"/>
              <a:buFont typeface="Arial"/>
              <a:buChar char="–"/>
            </a:pPr>
            <a:r>
              <a:rPr b="0" i="1" lang="en-US" sz="2590" u="none" cap="none" strike="noStrike">
                <a:solidFill>
                  <a:srgbClr val="000099"/>
                </a:solidFill>
                <a:latin typeface="Cabin"/>
                <a:ea typeface="Cabin"/>
                <a:cs typeface="Cabin"/>
                <a:sym typeface="Cabin"/>
              </a:rPr>
              <a:t>virus: </a:t>
            </a:r>
            <a:r>
              <a:rPr b="0" i="0" lang="en-US" sz="2590" u="none" cap="none" strike="noStrike">
                <a:solidFill>
                  <a:schemeClr val="dk1"/>
                </a:solidFill>
                <a:latin typeface="Cabin"/>
                <a:ea typeface="Cabin"/>
                <a:cs typeface="Cabin"/>
                <a:sym typeface="Cabin"/>
              </a:rPr>
              <a:t>self-replicating infection by receiving/executing  object (e.g., e-mail attachment)</a:t>
            </a:r>
            <a:endParaRPr/>
          </a:p>
          <a:p>
            <a:pPr indent="-285750" lvl="1" marL="742950" marR="0" rtl="0" algn="l">
              <a:lnSpc>
                <a:spcPct val="90000"/>
              </a:lnSpc>
              <a:spcBef>
                <a:spcPts val="1295"/>
              </a:spcBef>
              <a:spcAft>
                <a:spcPts val="0"/>
              </a:spcAft>
              <a:buClr>
                <a:srgbClr val="000099"/>
              </a:buClr>
              <a:buSzPts val="1928"/>
              <a:buFont typeface="Arial"/>
              <a:buChar char="–"/>
            </a:pPr>
            <a:r>
              <a:rPr b="0" i="1" lang="en-US" sz="2590" u="none" cap="none" strike="noStrike">
                <a:solidFill>
                  <a:srgbClr val="000099"/>
                </a:solidFill>
                <a:latin typeface="Cabin"/>
                <a:ea typeface="Cabin"/>
                <a:cs typeface="Cabin"/>
                <a:sym typeface="Cabin"/>
              </a:rPr>
              <a:t>worm: </a:t>
            </a:r>
            <a:r>
              <a:rPr b="0" i="0" lang="en-US" sz="2590" u="none" cap="none" strike="noStrike">
                <a:solidFill>
                  <a:schemeClr val="dk1"/>
                </a:solidFill>
                <a:latin typeface="Cabin"/>
                <a:ea typeface="Cabin"/>
                <a:cs typeface="Cabin"/>
                <a:sym typeface="Cabin"/>
              </a:rPr>
              <a:t>self-replicating infection by passively receiving object that gets itself executed</a:t>
            </a:r>
            <a:endParaRPr/>
          </a:p>
          <a:p>
            <a:pPr indent="-342900" lvl="0" marL="342900" marR="0" rtl="0" algn="l">
              <a:lnSpc>
                <a:spcPct val="90000"/>
              </a:lnSpc>
              <a:spcBef>
                <a:spcPts val="1480"/>
              </a:spcBef>
              <a:spcAft>
                <a:spcPts val="0"/>
              </a:spcAft>
              <a:buClr>
                <a:srgbClr val="000099"/>
              </a:buClr>
              <a:buSzPts val="2161"/>
              <a:buFont typeface="Arial"/>
              <a:buChar char="•"/>
            </a:pPr>
            <a:r>
              <a:rPr b="0" i="0" lang="en-US" sz="2960" u="none" cap="none" strike="noStrike">
                <a:solidFill>
                  <a:srgbClr val="000099"/>
                </a:solidFill>
                <a:latin typeface="Cabin"/>
                <a:ea typeface="Cabin"/>
                <a:cs typeface="Cabin"/>
                <a:sym typeface="Cabin"/>
              </a:rPr>
              <a:t>spyware malware</a:t>
            </a:r>
            <a:r>
              <a:rPr b="0" i="0" lang="en-US" sz="2960" u="none" cap="none" strike="noStrike">
                <a:solidFill>
                  <a:schemeClr val="dk1"/>
                </a:solidFill>
                <a:latin typeface="Cabin"/>
                <a:ea typeface="Cabin"/>
                <a:cs typeface="Cabin"/>
                <a:sym typeface="Cabin"/>
              </a:rPr>
              <a:t> can record keystrokes, web sites visited, upload info to collection site</a:t>
            </a:r>
            <a:endParaRPr/>
          </a:p>
          <a:p>
            <a:pPr indent="-342900" lvl="0" marL="342900" marR="0" rtl="0" algn="l">
              <a:lnSpc>
                <a:spcPct val="90000"/>
              </a:lnSpc>
              <a:spcBef>
                <a:spcPts val="1480"/>
              </a:spcBef>
              <a:spcAft>
                <a:spcPts val="0"/>
              </a:spcAft>
              <a:buClr>
                <a:schemeClr val="dk1"/>
              </a:buClr>
              <a:buSzPts val="2161"/>
              <a:buFont typeface="Arial"/>
              <a:buChar char="•"/>
            </a:pPr>
            <a:r>
              <a:rPr b="0" i="0" lang="en-US" sz="2960" u="none" cap="none" strike="noStrike">
                <a:solidFill>
                  <a:schemeClr val="dk1"/>
                </a:solidFill>
                <a:latin typeface="Cabin"/>
                <a:ea typeface="Cabin"/>
                <a:cs typeface="Cabin"/>
                <a:sym typeface="Cabin"/>
              </a:rPr>
              <a:t>infected host can be enrolled in  </a:t>
            </a:r>
            <a:r>
              <a:rPr b="0" i="0" lang="en-US" sz="2960" u="none" cap="none" strike="noStrike">
                <a:solidFill>
                  <a:srgbClr val="000099"/>
                </a:solidFill>
                <a:latin typeface="Cabin"/>
                <a:ea typeface="Cabin"/>
                <a:cs typeface="Cabin"/>
                <a:sym typeface="Cabin"/>
              </a:rPr>
              <a:t>botnet,</a:t>
            </a:r>
            <a:r>
              <a:rPr b="0" i="0" lang="en-US" sz="2960" u="none" cap="none" strike="noStrike">
                <a:solidFill>
                  <a:schemeClr val="dk1"/>
                </a:solidFill>
                <a:latin typeface="Cabin"/>
                <a:ea typeface="Cabin"/>
                <a:cs typeface="Cabin"/>
                <a:sym typeface="Cabin"/>
              </a:rPr>
              <a:t> used for spam. DDoS attacks</a:t>
            </a:r>
            <a:endParaRPr/>
          </a:p>
        </p:txBody>
      </p:sp>
      <p:sp>
        <p:nvSpPr>
          <p:cNvPr id="1541" name="Google Shape;1541;p56"/>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1-</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57"/>
          <p:cNvSpPr txBox="1"/>
          <p:nvPr>
            <p:ph type="title"/>
          </p:nvPr>
        </p:nvSpPr>
        <p:spPr>
          <a:xfrm>
            <a:off x="457200" y="32066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600" u="none" cap="none" strike="noStrike">
                <a:solidFill>
                  <a:schemeClr val="dk1"/>
                </a:solidFill>
                <a:latin typeface="Cabin"/>
                <a:ea typeface="Cabin"/>
                <a:cs typeface="Cabin"/>
                <a:sym typeface="Cabin"/>
              </a:rPr>
              <a:t>Securing TCP</a:t>
            </a:r>
            <a:endParaRPr/>
          </a:p>
        </p:txBody>
      </p:sp>
      <p:sp>
        <p:nvSpPr>
          <p:cNvPr id="1547" name="Google Shape;1547;p57"/>
          <p:cNvSpPr txBox="1"/>
          <p:nvPr>
            <p:ph idx="1" type="body"/>
          </p:nvPr>
        </p:nvSpPr>
        <p:spPr>
          <a:xfrm>
            <a:off x="457200" y="1600200"/>
            <a:ext cx="4038598"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E36C09"/>
              </a:buClr>
              <a:buFont typeface="Noto Sans Symbols"/>
              <a:buNone/>
            </a:pPr>
            <a:r>
              <a:rPr b="0" i="0" lang="en-US" sz="2590" u="none" cap="none" strike="noStrike">
                <a:solidFill>
                  <a:srgbClr val="E36C09"/>
                </a:solidFill>
                <a:latin typeface="Calibri"/>
                <a:ea typeface="Calibri"/>
                <a:cs typeface="Calibri"/>
                <a:sym typeface="Calibri"/>
              </a:rPr>
              <a:t>TCP &amp; UDP </a:t>
            </a:r>
            <a:endParaRPr/>
          </a:p>
          <a:p>
            <a:pPr indent="-342900" lvl="0" marL="342900" marR="0" rtl="0" algn="l">
              <a:lnSpc>
                <a:spcPct val="90000"/>
              </a:lnSpc>
              <a:spcBef>
                <a:spcPts val="518"/>
              </a:spcBef>
              <a:spcAft>
                <a:spcPts val="0"/>
              </a:spcAft>
              <a:buClr>
                <a:schemeClr val="dk1"/>
              </a:buClr>
              <a:buSzPts val="2570"/>
              <a:buFont typeface="Noto Sans Symbols"/>
              <a:buChar char="❖"/>
            </a:pPr>
            <a:r>
              <a:rPr b="0" i="0" lang="en-US" sz="2590" u="none" cap="none" strike="noStrike">
                <a:solidFill>
                  <a:schemeClr val="dk1"/>
                </a:solidFill>
                <a:latin typeface="Calibri"/>
                <a:ea typeface="Calibri"/>
                <a:cs typeface="Calibri"/>
                <a:sym typeface="Calibri"/>
              </a:rPr>
              <a:t>no encryption</a:t>
            </a:r>
            <a:endParaRPr/>
          </a:p>
          <a:p>
            <a:pPr indent="-342900" lvl="0" marL="342900" marR="0" rtl="0" algn="l">
              <a:lnSpc>
                <a:spcPct val="90000"/>
              </a:lnSpc>
              <a:spcBef>
                <a:spcPts val="518"/>
              </a:spcBef>
              <a:spcAft>
                <a:spcPts val="0"/>
              </a:spcAft>
              <a:buClr>
                <a:schemeClr val="dk1"/>
              </a:buClr>
              <a:buSzPts val="2570"/>
              <a:buFont typeface="Noto Sans Symbols"/>
              <a:buChar char="❖"/>
            </a:pPr>
            <a:r>
              <a:rPr b="0" i="0" lang="en-US" sz="2590" u="none" cap="none" strike="noStrike">
                <a:solidFill>
                  <a:schemeClr val="dk1"/>
                </a:solidFill>
                <a:latin typeface="Calibri"/>
                <a:ea typeface="Calibri"/>
                <a:cs typeface="Calibri"/>
                <a:sym typeface="Calibri"/>
              </a:rPr>
              <a:t>cleartext passwds sent into socket traverse Internet  in cleartext</a:t>
            </a:r>
            <a:endParaRPr/>
          </a:p>
          <a:p>
            <a:pPr indent="-342900" lvl="0" marL="342900" marR="0" rtl="0" algn="l">
              <a:lnSpc>
                <a:spcPct val="90000"/>
              </a:lnSpc>
              <a:spcBef>
                <a:spcPts val="518"/>
              </a:spcBef>
              <a:spcAft>
                <a:spcPts val="0"/>
              </a:spcAft>
              <a:buClr>
                <a:srgbClr val="E36C09"/>
              </a:buClr>
              <a:buFont typeface="Noto Sans Symbols"/>
              <a:buNone/>
            </a:pPr>
            <a:r>
              <a:rPr b="0" i="0" lang="en-US" sz="2590" u="none" cap="none" strike="noStrike">
                <a:solidFill>
                  <a:srgbClr val="E36C09"/>
                </a:solidFill>
                <a:latin typeface="Calibri"/>
                <a:ea typeface="Calibri"/>
                <a:cs typeface="Calibri"/>
                <a:sym typeface="Calibri"/>
              </a:rPr>
              <a:t>SSL</a:t>
            </a:r>
            <a:r>
              <a:rPr b="0" i="0" lang="en-US" sz="2590" u="none" cap="none" strike="noStrike">
                <a:solidFill>
                  <a:schemeClr val="dk1"/>
                </a:solidFill>
                <a:latin typeface="Calibri"/>
                <a:ea typeface="Calibri"/>
                <a:cs typeface="Calibri"/>
                <a:sym typeface="Calibri"/>
              </a:rPr>
              <a:t> </a:t>
            </a:r>
            <a:endParaRPr/>
          </a:p>
          <a:p>
            <a:pPr indent="-342900" lvl="0" marL="342900" marR="0" rtl="0" algn="l">
              <a:lnSpc>
                <a:spcPct val="90000"/>
              </a:lnSpc>
              <a:spcBef>
                <a:spcPts val="518"/>
              </a:spcBef>
              <a:spcAft>
                <a:spcPts val="0"/>
              </a:spcAft>
              <a:buClr>
                <a:schemeClr val="dk1"/>
              </a:buClr>
              <a:buSzPts val="2570"/>
              <a:buFont typeface="Noto Sans Symbols"/>
              <a:buChar char="❖"/>
            </a:pPr>
            <a:r>
              <a:rPr b="0" i="0" lang="en-US" sz="2590" u="none" cap="none" strike="noStrike">
                <a:solidFill>
                  <a:schemeClr val="dk1"/>
                </a:solidFill>
                <a:latin typeface="Calibri"/>
                <a:ea typeface="Calibri"/>
                <a:cs typeface="Calibri"/>
                <a:sym typeface="Calibri"/>
              </a:rPr>
              <a:t>provides encrypted TCP connection</a:t>
            </a:r>
            <a:endParaRPr/>
          </a:p>
          <a:p>
            <a:pPr indent="-342900" lvl="0" marL="342900" marR="0" rtl="0" algn="l">
              <a:lnSpc>
                <a:spcPct val="90000"/>
              </a:lnSpc>
              <a:spcBef>
                <a:spcPts val="518"/>
              </a:spcBef>
              <a:spcAft>
                <a:spcPts val="0"/>
              </a:spcAft>
              <a:buClr>
                <a:schemeClr val="dk1"/>
              </a:buClr>
              <a:buSzPts val="2570"/>
              <a:buFont typeface="Noto Sans Symbols"/>
              <a:buChar char="❖"/>
            </a:pPr>
            <a:r>
              <a:rPr b="0" i="0" lang="en-US" sz="2590" u="none" cap="none" strike="noStrike">
                <a:solidFill>
                  <a:schemeClr val="dk1"/>
                </a:solidFill>
                <a:latin typeface="Calibri"/>
                <a:ea typeface="Calibri"/>
                <a:cs typeface="Calibri"/>
                <a:sym typeface="Calibri"/>
              </a:rPr>
              <a:t>data integrity</a:t>
            </a:r>
            <a:endParaRPr/>
          </a:p>
          <a:p>
            <a:pPr indent="-342900" lvl="0" marL="342900" marR="0" rtl="0" algn="l">
              <a:lnSpc>
                <a:spcPct val="90000"/>
              </a:lnSpc>
              <a:spcBef>
                <a:spcPts val="518"/>
              </a:spcBef>
              <a:spcAft>
                <a:spcPts val="0"/>
              </a:spcAft>
              <a:buClr>
                <a:schemeClr val="dk1"/>
              </a:buClr>
              <a:buSzPts val="2570"/>
              <a:buFont typeface="Noto Sans Symbols"/>
              <a:buChar char="❖"/>
            </a:pPr>
            <a:r>
              <a:rPr b="0" i="0" lang="en-US" sz="2590" u="none" cap="none" strike="noStrike">
                <a:solidFill>
                  <a:schemeClr val="dk1"/>
                </a:solidFill>
                <a:latin typeface="Calibri"/>
                <a:ea typeface="Calibri"/>
                <a:cs typeface="Calibri"/>
                <a:sym typeface="Calibri"/>
              </a:rPr>
              <a:t>end-point authentication</a:t>
            </a:r>
            <a:endParaRPr/>
          </a:p>
        </p:txBody>
      </p:sp>
      <p:sp>
        <p:nvSpPr>
          <p:cNvPr id="1548" name="Google Shape;1548;p57"/>
          <p:cNvSpPr txBox="1"/>
          <p:nvPr>
            <p:ph idx="2" type="body"/>
          </p:nvPr>
        </p:nvSpPr>
        <p:spPr>
          <a:xfrm>
            <a:off x="4648200" y="1600200"/>
            <a:ext cx="4038598"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22228B"/>
              </a:buClr>
              <a:buFont typeface="Noto Sans Symbols"/>
              <a:buNone/>
            </a:pPr>
            <a:r>
              <a:rPr b="0" i="0" lang="en-US" sz="2590" u="none" cap="none" strike="noStrike">
                <a:solidFill>
                  <a:srgbClr val="22228B"/>
                </a:solidFill>
                <a:latin typeface="Cabin"/>
                <a:ea typeface="Cabin"/>
                <a:cs typeface="Cabin"/>
                <a:sym typeface="Cabin"/>
              </a:rPr>
              <a:t>SSL is at app layer</a:t>
            </a:r>
            <a:endParaRPr/>
          </a:p>
          <a:p>
            <a:pPr indent="-342900" lvl="0" marL="342900" marR="0" rtl="0" algn="l">
              <a:lnSpc>
                <a:spcPct val="90000"/>
              </a:lnSpc>
              <a:spcBef>
                <a:spcPts val="518"/>
              </a:spcBef>
              <a:spcAft>
                <a:spcPts val="0"/>
              </a:spcAft>
              <a:buClr>
                <a:schemeClr val="dk1"/>
              </a:buClr>
              <a:buSzPts val="2570"/>
              <a:buFont typeface="Arial"/>
              <a:buChar char="•"/>
            </a:pPr>
            <a:r>
              <a:rPr b="0" i="0" lang="en-US" sz="2590" u="none" cap="none" strike="noStrike">
                <a:solidFill>
                  <a:schemeClr val="dk1"/>
                </a:solidFill>
                <a:latin typeface="Cabin"/>
                <a:ea typeface="Cabin"/>
                <a:cs typeface="Cabin"/>
                <a:sym typeface="Cabin"/>
              </a:rPr>
              <a:t>Apps use SSL libraries, which “talk” to TCP</a:t>
            </a:r>
            <a:endParaRPr/>
          </a:p>
          <a:p>
            <a:pPr indent="-342900" lvl="0" marL="342900" marR="0" rtl="0" algn="l">
              <a:lnSpc>
                <a:spcPct val="90000"/>
              </a:lnSpc>
              <a:spcBef>
                <a:spcPts val="518"/>
              </a:spcBef>
              <a:spcAft>
                <a:spcPts val="0"/>
              </a:spcAft>
              <a:buClr>
                <a:srgbClr val="22228B"/>
              </a:buClr>
              <a:buFont typeface="Noto Sans Symbols"/>
              <a:buNone/>
            </a:pPr>
            <a:r>
              <a:rPr b="0" i="0" lang="en-US" sz="2590" u="none" cap="none" strike="noStrike">
                <a:solidFill>
                  <a:srgbClr val="22228B"/>
                </a:solidFill>
                <a:latin typeface="Cabin"/>
                <a:ea typeface="Cabin"/>
                <a:cs typeface="Cabin"/>
                <a:sym typeface="Cabin"/>
              </a:rPr>
              <a:t>SSL socket API</a:t>
            </a:r>
            <a:endParaRPr/>
          </a:p>
          <a:p>
            <a:pPr indent="-342900" lvl="1" marL="342900" marR="0" rtl="0" algn="l">
              <a:lnSpc>
                <a:spcPct val="90000"/>
              </a:lnSpc>
              <a:spcBef>
                <a:spcPts val="518"/>
              </a:spcBef>
              <a:spcAft>
                <a:spcPts val="0"/>
              </a:spcAft>
              <a:buClr>
                <a:schemeClr val="dk1"/>
              </a:buClr>
              <a:buSzPts val="1671"/>
              <a:buFont typeface="Noto Sans Symbols"/>
              <a:buChar char="❖"/>
            </a:pPr>
            <a:r>
              <a:rPr b="0" i="0" lang="en-US" sz="2590" u="none" cap="none" strike="noStrike">
                <a:solidFill>
                  <a:schemeClr val="dk1"/>
                </a:solidFill>
                <a:latin typeface="Cabin"/>
                <a:ea typeface="Cabin"/>
                <a:cs typeface="Cabin"/>
                <a:sym typeface="Cabin"/>
              </a:rPr>
              <a:t>cleartext passwds sent into socket traverse Internet  encrypted </a:t>
            </a:r>
            <a:endParaRPr/>
          </a:p>
          <a:p>
            <a:pPr indent="0" lvl="0" marL="457200" marR="0" rtl="0" algn="l">
              <a:lnSpc>
                <a:spcPct val="90000"/>
              </a:lnSpc>
              <a:spcBef>
                <a:spcPts val="518"/>
              </a:spcBef>
              <a:spcAft>
                <a:spcPts val="0"/>
              </a:spcAft>
              <a:buNone/>
            </a:pPr>
            <a:r>
              <a:t/>
            </a:r>
            <a:endParaRPr/>
          </a:p>
          <a:p>
            <a:pPr indent="-342900" lvl="1" marL="342900" marR="0" rtl="0" algn="l">
              <a:lnSpc>
                <a:spcPct val="90000"/>
              </a:lnSpc>
              <a:spcBef>
                <a:spcPts val="444"/>
              </a:spcBef>
              <a:spcAft>
                <a:spcPts val="0"/>
              </a:spcAft>
              <a:buClr>
                <a:schemeClr val="dk1"/>
              </a:buClr>
              <a:buFont typeface="Arial"/>
              <a:buNone/>
            </a:pPr>
            <a:r>
              <a:t/>
            </a:r>
            <a:endParaRPr b="0" i="0" sz="2220" u="none" cap="none" strike="noStrike">
              <a:solidFill>
                <a:schemeClr val="dk1"/>
              </a:solidFill>
              <a:latin typeface="Cabin"/>
              <a:ea typeface="Cabin"/>
              <a:cs typeface="Cabin"/>
              <a:sym typeface="Cabin"/>
            </a:endParaRPr>
          </a:p>
          <a:p>
            <a:pPr indent="-342900" lvl="0" marL="342900" marR="0" rtl="0" algn="l">
              <a:lnSpc>
                <a:spcPct val="90000"/>
              </a:lnSpc>
              <a:spcBef>
                <a:spcPts val="518"/>
              </a:spcBef>
              <a:spcAft>
                <a:spcPts val="0"/>
              </a:spcAft>
              <a:buClr>
                <a:schemeClr val="dk1"/>
              </a:buClr>
              <a:buFont typeface="Arial"/>
              <a:buNone/>
            </a:pPr>
            <a:r>
              <a:t/>
            </a:r>
            <a:endParaRPr b="0" i="0" sz="2590" u="none" cap="none" strike="noStrike">
              <a:solidFill>
                <a:schemeClr val="dk1"/>
              </a:solidFill>
              <a:latin typeface="Cabin"/>
              <a:ea typeface="Cabin"/>
              <a:cs typeface="Cabin"/>
              <a:sym typeface="Cabin"/>
            </a:endParaRPr>
          </a:p>
        </p:txBody>
      </p:sp>
      <p:sp>
        <p:nvSpPr>
          <p:cNvPr id="1549" name="Google Shape;1549;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Font typeface="Calibri"/>
              <a:buNone/>
            </a:pPr>
            <a:r>
              <a:rPr b="0" i="0" lang="en-US" sz="1200" u="none" cap="none" strike="noStrike">
                <a:solidFill>
                  <a:srgbClr val="888888"/>
                </a:solidFill>
                <a:latin typeface="Calibri"/>
                <a:ea typeface="Calibri"/>
                <a:cs typeface="Calibri"/>
                <a:sym typeface="Calibri"/>
              </a:rPr>
              <a:t>Application Layer</a:t>
            </a:r>
            <a:endParaRPr/>
          </a:p>
        </p:txBody>
      </p:sp>
      <p:sp>
        <p:nvSpPr>
          <p:cNvPr id="1550" name="Google Shape;1550;p57"/>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2-</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Authentication</a:t>
            </a:r>
            <a:endParaRPr/>
          </a:p>
        </p:txBody>
      </p:sp>
      <p:sp>
        <p:nvSpPr>
          <p:cNvPr id="1556" name="Google Shape;1556;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82"/>
              <a:buFont typeface="Arial"/>
              <a:buChar char="•"/>
            </a:pPr>
            <a:r>
              <a:rPr b="0" i="0" lang="en-US" sz="2960" u="none" cap="none" strike="noStrike">
                <a:solidFill>
                  <a:schemeClr val="dk1"/>
                </a:solidFill>
                <a:latin typeface="Calibri"/>
                <a:ea typeface="Calibri"/>
                <a:cs typeface="Calibri"/>
                <a:sym typeface="Calibri"/>
              </a:rPr>
              <a:t>How do you know who you’re talking to?</a:t>
            </a:r>
            <a:endParaRPr/>
          </a:p>
          <a:p>
            <a:pPr indent="-342900" lvl="0" marL="342900" marR="0" rtl="0" algn="l">
              <a:lnSpc>
                <a:spcPct val="90000"/>
              </a:lnSpc>
              <a:spcBef>
                <a:spcPts val="592"/>
              </a:spcBef>
              <a:spcAft>
                <a:spcPts val="0"/>
              </a:spcAft>
              <a:buClr>
                <a:schemeClr val="dk1"/>
              </a:buClr>
              <a:buSzPts val="2882"/>
              <a:buFont typeface="Arial"/>
              <a:buChar char="•"/>
            </a:pPr>
            <a:r>
              <a:rPr b="0" i="0" lang="en-US" sz="2960" u="none" cap="none" strike="noStrike">
                <a:solidFill>
                  <a:schemeClr val="dk1"/>
                </a:solidFill>
                <a:latin typeface="Calibri"/>
                <a:ea typeface="Calibri"/>
                <a:cs typeface="Calibri"/>
                <a:sym typeface="Calibri"/>
              </a:rPr>
              <a:t>Certificate Authorities</a:t>
            </a:r>
            <a:endParaRPr/>
          </a:p>
          <a:p>
            <a:pPr indent="-342900" lvl="0" marL="342900" marR="0" rtl="0" algn="l">
              <a:lnSpc>
                <a:spcPct val="90000"/>
              </a:lnSpc>
              <a:spcBef>
                <a:spcPts val="592"/>
              </a:spcBef>
              <a:spcAft>
                <a:spcPts val="0"/>
              </a:spcAft>
              <a:buClr>
                <a:schemeClr val="dk1"/>
              </a:buClr>
              <a:buSzPts val="2882"/>
              <a:buFont typeface="Arial"/>
              <a:buChar char="•"/>
            </a:pPr>
            <a:r>
              <a:rPr b="0" i="0" lang="en-US" sz="2960" u="none" cap="none" strike="noStrike">
                <a:solidFill>
                  <a:schemeClr val="dk1"/>
                </a:solidFill>
                <a:latin typeface="Calibri"/>
                <a:ea typeface="Calibri"/>
                <a:cs typeface="Calibri"/>
                <a:sym typeface="Calibri"/>
              </a:rPr>
              <a:t>Digital signatures </a:t>
            </a:r>
            <a:endParaRPr/>
          </a:p>
          <a:p>
            <a:pPr indent="-285750" lvl="1" marL="742950" marR="0" rtl="0" algn="l">
              <a:lnSpc>
                <a:spcPct val="90000"/>
              </a:lnSpc>
              <a:spcBef>
                <a:spcPts val="518"/>
              </a:spcBef>
              <a:spcAft>
                <a:spcPts val="0"/>
              </a:spcAft>
              <a:buClr>
                <a:schemeClr val="dk1"/>
              </a:buClr>
              <a:buSzPts val="2570"/>
              <a:buFont typeface="Arial"/>
              <a:buChar char="–"/>
            </a:pPr>
            <a:r>
              <a:rPr b="0" i="0" lang="en-US" sz="2590" u="none" cap="none" strike="noStrike">
                <a:solidFill>
                  <a:schemeClr val="dk1"/>
                </a:solidFill>
                <a:latin typeface="Calibri"/>
                <a:ea typeface="Calibri"/>
                <a:cs typeface="Calibri"/>
                <a:sym typeface="Calibri"/>
              </a:rPr>
              <a:t>Using RSA for digital signature</a:t>
            </a:r>
            <a:endParaRPr/>
          </a:p>
          <a:p>
            <a:pPr indent="-285750" lvl="1" marL="742950" marR="0" rtl="0" algn="l">
              <a:lnSpc>
                <a:spcPct val="90000"/>
              </a:lnSpc>
              <a:spcBef>
                <a:spcPts val="518"/>
              </a:spcBef>
              <a:spcAft>
                <a:spcPts val="0"/>
              </a:spcAft>
              <a:buClr>
                <a:schemeClr val="dk1"/>
              </a:buClr>
              <a:buSzPts val="2570"/>
              <a:buFont typeface="Arial"/>
              <a:buChar char="–"/>
            </a:pPr>
            <a:r>
              <a:rPr b="0" i="0" lang="en-US" sz="2590" u="none" cap="none" strike="noStrike">
                <a:solidFill>
                  <a:schemeClr val="dk1"/>
                </a:solidFill>
                <a:latin typeface="Calibri"/>
                <a:ea typeface="Calibri"/>
                <a:cs typeface="Calibri"/>
                <a:sym typeface="Calibri"/>
              </a:rPr>
              <a:t>Exercise if time permits</a:t>
            </a:r>
            <a:endParaRPr/>
          </a:p>
          <a:p>
            <a:pPr indent="-342900" lvl="0" marL="342900" marR="0" rtl="0" algn="l">
              <a:lnSpc>
                <a:spcPct val="90000"/>
              </a:lnSpc>
              <a:spcBef>
                <a:spcPts val="592"/>
              </a:spcBef>
              <a:spcAft>
                <a:spcPts val="0"/>
              </a:spcAft>
              <a:buClr>
                <a:schemeClr val="dk1"/>
              </a:buClr>
              <a:buSzPts val="2882"/>
              <a:buFont typeface="Arial"/>
              <a:buChar char="•"/>
            </a:pPr>
            <a:r>
              <a:rPr b="0" i="0" lang="en-US" sz="2960" u="none" cap="none" strike="noStrike">
                <a:solidFill>
                  <a:schemeClr val="dk1"/>
                </a:solidFill>
                <a:latin typeface="Calibri"/>
                <a:ea typeface="Calibri"/>
                <a:cs typeface="Calibri"/>
                <a:sym typeface="Calibri"/>
              </a:rPr>
              <a:t>Key exchange</a:t>
            </a:r>
            <a:endParaRPr/>
          </a:p>
          <a:p>
            <a:pPr indent="-342900" lvl="0" marL="342900" marR="0" rtl="0" algn="l">
              <a:lnSpc>
                <a:spcPct val="90000"/>
              </a:lnSpc>
              <a:spcBef>
                <a:spcPts val="592"/>
              </a:spcBef>
              <a:spcAft>
                <a:spcPts val="0"/>
              </a:spcAft>
              <a:buClr>
                <a:schemeClr val="dk1"/>
              </a:buClr>
              <a:buSzPts val="2882"/>
              <a:buFont typeface="Arial"/>
              <a:buChar char="•"/>
            </a:pPr>
            <a:r>
              <a:rPr b="0" i="0" lang="en-US" sz="2960" u="none" cap="none" strike="noStrike">
                <a:solidFill>
                  <a:schemeClr val="dk1"/>
                </a:solidFill>
                <a:latin typeface="Calibri"/>
                <a:ea typeface="Calibri"/>
                <a:cs typeface="Calibri"/>
                <a:sym typeface="Calibri"/>
              </a:rPr>
              <a:t>In practice</a:t>
            </a:r>
            <a:endParaRPr/>
          </a:p>
          <a:p>
            <a:pPr indent="-285750" lvl="1" marL="742950" marR="0" rtl="0" algn="l">
              <a:lnSpc>
                <a:spcPct val="90000"/>
              </a:lnSpc>
              <a:spcBef>
                <a:spcPts val="518"/>
              </a:spcBef>
              <a:spcAft>
                <a:spcPts val="0"/>
              </a:spcAft>
              <a:buClr>
                <a:schemeClr val="dk1"/>
              </a:buClr>
              <a:buSzPts val="2570"/>
              <a:buFont typeface="Arial"/>
              <a:buChar char="–"/>
            </a:pPr>
            <a:r>
              <a:rPr b="0" i="0" lang="en-US" sz="2590" u="none" cap="none" strike="noStrike">
                <a:solidFill>
                  <a:schemeClr val="dk1"/>
                </a:solidFill>
                <a:latin typeface="Calibri"/>
                <a:ea typeface="Calibri"/>
                <a:cs typeface="Calibri"/>
                <a:sym typeface="Calibri"/>
              </a:rPr>
              <a:t>Look for the lock</a:t>
            </a:r>
            <a:endParaRPr/>
          </a:p>
          <a:p>
            <a:pPr indent="-285750" lvl="1" marL="742950" marR="0" rtl="0" algn="l">
              <a:lnSpc>
                <a:spcPct val="90000"/>
              </a:lnSpc>
              <a:spcBef>
                <a:spcPts val="518"/>
              </a:spcBef>
              <a:spcAft>
                <a:spcPts val="0"/>
              </a:spcAft>
              <a:buClr>
                <a:schemeClr val="dk1"/>
              </a:buClr>
              <a:buSzPts val="2570"/>
              <a:buFont typeface="Arial"/>
              <a:buChar char="–"/>
            </a:pPr>
            <a:r>
              <a:rPr b="0" i="0" lang="en-US" sz="2590" u="none" cap="none" strike="noStrike">
                <a:solidFill>
                  <a:schemeClr val="dk1"/>
                </a:solidFill>
                <a:latin typeface="Calibri"/>
                <a:ea typeface="Calibri"/>
                <a:cs typeface="Calibri"/>
                <a:sym typeface="Calibri"/>
              </a:rPr>
              <a:t>What’s encrypted and what isn’t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59"/>
          <p:cNvSpPr txBox="1"/>
          <p:nvPr>
            <p:ph type="title"/>
          </p:nvPr>
        </p:nvSpPr>
        <p:spPr>
          <a:xfrm>
            <a:off x="457200" y="-13961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Helvetica Neue"/>
              <a:buNone/>
            </a:pPr>
            <a:r>
              <a:rPr b="0" i="0" lang="en-US" sz="4400" u="none" cap="none" strike="noStrike">
                <a:solidFill>
                  <a:schemeClr val="dk1"/>
                </a:solidFill>
                <a:latin typeface="Helvetica Neue"/>
                <a:ea typeface="Helvetica Neue"/>
                <a:cs typeface="Helvetica Neue"/>
                <a:sym typeface="Helvetica Neue"/>
              </a:rPr>
              <a:t>Digital Certificates</a:t>
            </a:r>
            <a:endParaRPr/>
          </a:p>
        </p:txBody>
      </p:sp>
      <p:sp>
        <p:nvSpPr>
          <p:cNvPr id="1563" name="Google Shape;1563;p59"/>
          <p:cNvSpPr txBox="1"/>
          <p:nvPr>
            <p:ph idx="1" type="body"/>
          </p:nvPr>
        </p:nvSpPr>
        <p:spPr>
          <a:xfrm>
            <a:off x="124650" y="940250"/>
            <a:ext cx="88947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000099"/>
              </a:buClr>
              <a:buSzPts val="2322"/>
              <a:buFont typeface="Arial"/>
              <a:buChar char="•"/>
            </a:pPr>
            <a:r>
              <a:rPr b="1" i="0" lang="en-US" sz="2240" u="none" cap="none" strike="noStrike">
                <a:solidFill>
                  <a:srgbClr val="000099"/>
                </a:solidFill>
                <a:latin typeface="Helvetica Neue"/>
                <a:ea typeface="Helvetica Neue"/>
                <a:cs typeface="Helvetica Neue"/>
                <a:sym typeface="Helvetica Neue"/>
              </a:rPr>
              <a:t>Digital certificates</a:t>
            </a:r>
            <a:r>
              <a:rPr b="1" i="0" lang="en-US" sz="2240" u="none" cap="none" strike="noStrike">
                <a:solidFill>
                  <a:schemeClr val="dk2"/>
                </a:solidFill>
                <a:latin typeface="Helvetica Neue"/>
                <a:ea typeface="Helvetica Neue"/>
                <a:cs typeface="Helvetica Neue"/>
                <a:sym typeface="Helvetica Neue"/>
              </a:rPr>
              <a:t> </a:t>
            </a:r>
            <a:r>
              <a:rPr b="0" i="0" lang="en-US" sz="2240" u="none" cap="none" strike="noStrike">
                <a:solidFill>
                  <a:schemeClr val="dk1"/>
                </a:solidFill>
                <a:latin typeface="Helvetica Neue"/>
                <a:ea typeface="Helvetica Neue"/>
                <a:cs typeface="Helvetica Neue"/>
                <a:sym typeface="Helvetica Neue"/>
              </a:rPr>
              <a:t>are used to verify authenticity of public keys. </a:t>
            </a:r>
            <a:endParaRPr/>
          </a:p>
          <a:p>
            <a:pPr indent="-342900" lvl="0" marL="342900" marR="0" rtl="0" algn="l">
              <a:lnSpc>
                <a:spcPct val="70000"/>
              </a:lnSpc>
              <a:spcBef>
                <a:spcPts val="448"/>
              </a:spcBef>
              <a:spcAft>
                <a:spcPts val="0"/>
              </a:spcAft>
              <a:buClr>
                <a:schemeClr val="dk1"/>
              </a:buClr>
              <a:buSzPts val="2322"/>
              <a:buFont typeface="Arial"/>
              <a:buChar char="•"/>
            </a:pPr>
            <a:r>
              <a:rPr b="0" i="0" lang="en-US" sz="2240" u="none" cap="none" strike="noStrike">
                <a:solidFill>
                  <a:schemeClr val="dk1"/>
                </a:solidFill>
                <a:latin typeface="Helvetica Neue"/>
                <a:ea typeface="Helvetica Neue"/>
                <a:cs typeface="Helvetica Neue"/>
                <a:sym typeface="Helvetica Neue"/>
              </a:rPr>
              <a:t>Problem: when you communicate with a web site, how do you know if you are talking with the genuine web site or an imposter?</a:t>
            </a:r>
            <a:endParaRPr/>
          </a:p>
          <a:p>
            <a:pPr indent="-285750" lvl="1" marL="742950" marR="0" rtl="0" algn="l">
              <a:lnSpc>
                <a:spcPct val="70000"/>
              </a:lnSpc>
              <a:spcBef>
                <a:spcPts val="392"/>
              </a:spcBef>
              <a:spcAft>
                <a:spcPts val="0"/>
              </a:spcAft>
              <a:buClr>
                <a:schemeClr val="dk1"/>
              </a:buClr>
              <a:buSzPts val="1882"/>
              <a:buFont typeface="Arial"/>
              <a:buChar char="–"/>
            </a:pPr>
            <a:r>
              <a:rPr b="0" i="0" lang="en-US" sz="1960" u="none" cap="none" strike="noStrike">
                <a:solidFill>
                  <a:schemeClr val="dk1"/>
                </a:solidFill>
                <a:latin typeface="Helvetica Neue"/>
                <a:ea typeface="Helvetica Neue"/>
                <a:cs typeface="Helvetica Neue"/>
                <a:sym typeface="Helvetica Neue"/>
              </a:rPr>
              <a:t>Solution: use the public key of the web site</a:t>
            </a:r>
            <a:endParaRPr/>
          </a:p>
          <a:p>
            <a:pPr indent="-285750" lvl="1" marL="742950" marR="0" rtl="0" algn="l">
              <a:lnSpc>
                <a:spcPct val="70000"/>
              </a:lnSpc>
              <a:spcBef>
                <a:spcPts val="392"/>
              </a:spcBef>
              <a:spcAft>
                <a:spcPts val="0"/>
              </a:spcAft>
              <a:buClr>
                <a:schemeClr val="dk1"/>
              </a:buClr>
              <a:buSzPts val="1882"/>
              <a:buFont typeface="Arial"/>
              <a:buChar char="–"/>
            </a:pPr>
            <a:r>
              <a:rPr b="0" i="0" lang="en-US" sz="1960" u="none" cap="none" strike="noStrike">
                <a:solidFill>
                  <a:schemeClr val="dk1"/>
                </a:solidFill>
                <a:latin typeface="Helvetica Neue"/>
                <a:ea typeface="Helvetica Neue"/>
                <a:cs typeface="Helvetica Neue"/>
                <a:sym typeface="Helvetica Neue"/>
              </a:rPr>
              <a:t>Problem: how to verify if the public key itself is genuine?</a:t>
            </a:r>
            <a:endParaRPr/>
          </a:p>
          <a:p>
            <a:pPr indent="-342900" lvl="0" marL="342900" marR="0" rtl="0" algn="l">
              <a:lnSpc>
                <a:spcPct val="70000"/>
              </a:lnSpc>
              <a:spcBef>
                <a:spcPts val="448"/>
              </a:spcBef>
              <a:spcAft>
                <a:spcPts val="0"/>
              </a:spcAft>
              <a:buClr>
                <a:schemeClr val="dk1"/>
              </a:buClr>
              <a:buSzPts val="2322"/>
              <a:buFont typeface="Arial"/>
              <a:buChar char="•"/>
            </a:pPr>
            <a:r>
              <a:rPr b="0" i="0" lang="en-US" sz="2240" u="none" cap="none" strike="noStrike">
                <a:solidFill>
                  <a:schemeClr val="dk1"/>
                </a:solidFill>
                <a:latin typeface="Helvetica Neue"/>
                <a:ea typeface="Helvetica Neue"/>
                <a:cs typeface="Helvetica Neue"/>
                <a:sym typeface="Helvetica Neue"/>
              </a:rPr>
              <a:t>Solution:</a:t>
            </a:r>
            <a:endParaRPr/>
          </a:p>
          <a:p>
            <a:pPr indent="-285750" lvl="1" marL="742950" marR="0" rtl="0" algn="l">
              <a:lnSpc>
                <a:spcPct val="70000"/>
              </a:lnSpc>
              <a:spcBef>
                <a:spcPts val="392"/>
              </a:spcBef>
              <a:spcAft>
                <a:spcPts val="0"/>
              </a:spcAft>
              <a:buClr>
                <a:schemeClr val="dk1"/>
              </a:buClr>
              <a:buSzPts val="1882"/>
              <a:buFont typeface="Arial"/>
              <a:buChar char="–"/>
            </a:pPr>
            <a:r>
              <a:rPr b="0" i="0" lang="en-US" sz="1960" u="none" cap="none" strike="noStrike">
                <a:solidFill>
                  <a:schemeClr val="dk1"/>
                </a:solidFill>
                <a:latin typeface="Helvetica Neue"/>
                <a:ea typeface="Helvetica Neue"/>
                <a:cs typeface="Helvetica Neue"/>
                <a:sym typeface="Helvetica Neue"/>
              </a:rPr>
              <a:t>Every client (e.g., browser) has public keys of a few root-level </a:t>
            </a:r>
            <a:r>
              <a:rPr b="1" i="0" lang="en-US" sz="1960" u="none" cap="none" strike="noStrike">
                <a:solidFill>
                  <a:srgbClr val="000099"/>
                </a:solidFill>
                <a:latin typeface="Helvetica Neue"/>
                <a:ea typeface="Helvetica Neue"/>
                <a:cs typeface="Helvetica Neue"/>
                <a:sym typeface="Helvetica Neue"/>
              </a:rPr>
              <a:t>certification authorities</a:t>
            </a:r>
            <a:endParaRPr/>
          </a:p>
          <a:p>
            <a:pPr indent="-285750" lvl="1" marL="742950" marR="0" rtl="0" algn="l">
              <a:lnSpc>
                <a:spcPct val="70000"/>
              </a:lnSpc>
              <a:spcBef>
                <a:spcPts val="392"/>
              </a:spcBef>
              <a:spcAft>
                <a:spcPts val="0"/>
              </a:spcAft>
              <a:buClr>
                <a:schemeClr val="dk1"/>
              </a:buClr>
              <a:buSzPts val="1882"/>
              <a:buFont typeface="Arial"/>
              <a:buChar char="–"/>
            </a:pPr>
            <a:r>
              <a:rPr b="0" i="0" lang="en-US" sz="1960" u="none" cap="none" strike="noStrike">
                <a:solidFill>
                  <a:schemeClr val="dk1"/>
                </a:solidFill>
                <a:latin typeface="Helvetica Neue"/>
                <a:ea typeface="Helvetica Neue"/>
                <a:cs typeface="Helvetica Neue"/>
                <a:sym typeface="Helvetica Neue"/>
              </a:rPr>
              <a:t>A site can get its name/URL and public key signed by a certification authority: signed document is called a </a:t>
            </a:r>
            <a:r>
              <a:rPr b="1" i="0" lang="en-US" sz="1960" u="none" cap="none" strike="noStrike">
                <a:solidFill>
                  <a:srgbClr val="000099"/>
                </a:solidFill>
                <a:latin typeface="Helvetica Neue"/>
                <a:ea typeface="Helvetica Neue"/>
                <a:cs typeface="Helvetica Neue"/>
                <a:sym typeface="Helvetica Neue"/>
              </a:rPr>
              <a:t>certificate</a:t>
            </a:r>
            <a:endParaRPr/>
          </a:p>
          <a:p>
            <a:pPr indent="-285750" lvl="1" marL="742950" marR="0" rtl="0" algn="l">
              <a:lnSpc>
                <a:spcPct val="70000"/>
              </a:lnSpc>
              <a:spcBef>
                <a:spcPts val="392"/>
              </a:spcBef>
              <a:spcAft>
                <a:spcPts val="0"/>
              </a:spcAft>
              <a:buClr>
                <a:schemeClr val="dk1"/>
              </a:buClr>
              <a:buSzPts val="1882"/>
              <a:buFont typeface="Arial"/>
              <a:buChar char="–"/>
            </a:pPr>
            <a:r>
              <a:rPr b="0" i="0" lang="en-US" sz="1960" u="none" cap="none" strike="noStrike">
                <a:solidFill>
                  <a:schemeClr val="dk1"/>
                </a:solidFill>
                <a:latin typeface="Helvetica Neue"/>
                <a:ea typeface="Helvetica Neue"/>
                <a:cs typeface="Helvetica Neue"/>
                <a:sym typeface="Helvetica Neue"/>
              </a:rPr>
              <a:t>Client can use public key of certification authority to verify certificate</a:t>
            </a:r>
            <a:endParaRPr/>
          </a:p>
          <a:p>
            <a:pPr indent="-285750" lvl="1" marL="742950" marR="0" rtl="0" algn="l">
              <a:lnSpc>
                <a:spcPct val="70000"/>
              </a:lnSpc>
              <a:spcBef>
                <a:spcPts val="392"/>
              </a:spcBef>
              <a:spcAft>
                <a:spcPts val="0"/>
              </a:spcAft>
              <a:buClr>
                <a:schemeClr val="dk1"/>
              </a:buClr>
              <a:buSzPts val="1882"/>
              <a:buFont typeface="Arial"/>
              <a:buChar char="–"/>
            </a:pPr>
            <a:r>
              <a:rPr b="0" i="0" lang="en-US" sz="1960" u="none" cap="none" strike="noStrike">
                <a:solidFill>
                  <a:schemeClr val="dk1"/>
                </a:solidFill>
                <a:latin typeface="Helvetica Neue"/>
                <a:ea typeface="Helvetica Neue"/>
                <a:cs typeface="Helvetica Neue"/>
                <a:sym typeface="Helvetica Neue"/>
              </a:rPr>
              <a:t>Multiple levels of certification authorities can exist. Each certification authority </a:t>
            </a:r>
            <a:endParaRPr/>
          </a:p>
          <a:p>
            <a:pPr indent="-228600" lvl="2" marL="1143000" marR="0" rtl="0" algn="l">
              <a:lnSpc>
                <a:spcPct val="70000"/>
              </a:lnSpc>
              <a:spcBef>
                <a:spcPts val="336"/>
              </a:spcBef>
              <a:spcAft>
                <a:spcPts val="0"/>
              </a:spcAft>
              <a:buClr>
                <a:schemeClr val="dk1"/>
              </a:buClr>
              <a:buSzPts val="1638"/>
              <a:buFont typeface="Arial"/>
              <a:buChar char="•"/>
            </a:pPr>
            <a:r>
              <a:rPr b="0" i="0" lang="en-US" sz="1679" u="none" cap="none" strike="noStrike">
                <a:solidFill>
                  <a:schemeClr val="dk1"/>
                </a:solidFill>
                <a:latin typeface="Helvetica Neue"/>
                <a:ea typeface="Helvetica Neue"/>
                <a:cs typeface="Helvetica Neue"/>
                <a:sym typeface="Helvetica Neue"/>
              </a:rPr>
              <a:t>presents its own public-key certificate signed by a </a:t>
            </a:r>
            <a:br>
              <a:rPr b="0" i="0" lang="en-US" sz="1679" u="none" cap="none" strike="noStrike">
                <a:solidFill>
                  <a:schemeClr val="dk1"/>
                </a:solidFill>
                <a:latin typeface="Helvetica Neue"/>
                <a:ea typeface="Helvetica Neue"/>
                <a:cs typeface="Helvetica Neue"/>
                <a:sym typeface="Helvetica Neue"/>
              </a:rPr>
            </a:br>
            <a:r>
              <a:rPr b="0" i="0" lang="en-US" sz="1679" u="none" cap="none" strike="noStrike">
                <a:solidFill>
                  <a:schemeClr val="dk1"/>
                </a:solidFill>
                <a:latin typeface="Helvetica Neue"/>
                <a:ea typeface="Helvetica Neue"/>
                <a:cs typeface="Helvetica Neue"/>
                <a:sym typeface="Helvetica Neue"/>
              </a:rPr>
              <a:t>higher level authority, and </a:t>
            </a:r>
            <a:endParaRPr/>
          </a:p>
          <a:p>
            <a:pPr indent="-228600" lvl="2" marL="1143000" marR="0" rtl="0" algn="l">
              <a:lnSpc>
                <a:spcPct val="70000"/>
              </a:lnSpc>
              <a:spcBef>
                <a:spcPts val="336"/>
              </a:spcBef>
              <a:spcAft>
                <a:spcPts val="0"/>
              </a:spcAft>
              <a:buClr>
                <a:schemeClr val="dk1"/>
              </a:buClr>
              <a:buSzPts val="1638"/>
              <a:buFont typeface="Arial"/>
              <a:buChar char="•"/>
            </a:pPr>
            <a:r>
              <a:rPr b="0" i="0" lang="en-US" sz="1679" u="none" cap="none" strike="noStrike">
                <a:solidFill>
                  <a:schemeClr val="dk1"/>
                </a:solidFill>
                <a:latin typeface="Helvetica Neue"/>
                <a:ea typeface="Helvetica Neue"/>
                <a:cs typeface="Helvetica Neue"/>
                <a:sym typeface="Helvetica Neue"/>
              </a:rPr>
              <a:t>uses its private key to sign the certificate of  other web sites/authorities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Introduction</a:t>
            </a:r>
            <a:endParaRPr/>
          </a:p>
        </p:txBody>
      </p:sp>
      <p:grpSp>
        <p:nvGrpSpPr>
          <p:cNvPr id="1569" name="Google Shape;1569;p60"/>
          <p:cNvGrpSpPr/>
          <p:nvPr/>
        </p:nvGrpSpPr>
        <p:grpSpPr>
          <a:xfrm flipH="1">
            <a:off x="5716587" y="3614736"/>
            <a:ext cx="735010" cy="681035"/>
            <a:chOff x="-42" y="1472"/>
            <a:chExt cx="979" cy="1105"/>
          </a:xfrm>
        </p:grpSpPr>
        <p:pic>
          <p:nvPicPr>
            <p:cNvPr descr="desktop_computer_stylized_medium" id="1570" name="Google Shape;1570;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571" name="Google Shape;1571;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572" name="Google Shape;1572;p60"/>
          <p:cNvGrpSpPr/>
          <p:nvPr/>
        </p:nvGrpSpPr>
        <p:grpSpPr>
          <a:xfrm>
            <a:off x="6257924" y="3857624"/>
            <a:ext cx="831850" cy="1257292"/>
            <a:chOff x="5068" y="1396"/>
            <a:chExt cx="524" cy="790"/>
          </a:xfrm>
        </p:grpSpPr>
        <p:sp>
          <p:nvSpPr>
            <p:cNvPr id="1573" name="Google Shape;1573;p60"/>
            <p:cNvSpPr txBox="1"/>
            <p:nvPr/>
          </p:nvSpPr>
          <p:spPr>
            <a:xfrm>
              <a:off x="5068" y="1938"/>
              <a:ext cx="524" cy="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target</a:t>
              </a:r>
              <a:endParaRPr/>
            </a:p>
          </p:txBody>
        </p:sp>
        <p:grpSp>
          <p:nvGrpSpPr>
            <p:cNvPr id="1574" name="Google Shape;1574;p60"/>
            <p:cNvGrpSpPr/>
            <p:nvPr/>
          </p:nvGrpSpPr>
          <p:grpSpPr>
            <a:xfrm>
              <a:off x="5200" y="1396"/>
              <a:ext cx="256" cy="574"/>
              <a:chOff x="4140" y="428"/>
              <a:chExt cx="1425" cy="2396"/>
            </a:xfrm>
          </p:grpSpPr>
          <p:sp>
            <p:nvSpPr>
              <p:cNvPr id="1575" name="Google Shape;1575;p60"/>
              <p:cNvSpPr/>
              <p:nvPr/>
            </p:nvSpPr>
            <p:spPr>
              <a:xfrm>
                <a:off x="5268" y="432"/>
                <a:ext cx="283" cy="2285"/>
              </a:xfrm>
              <a:custGeom>
                <a:rect b="b" l="l" r="r" t="t"/>
                <a:pathLst>
                  <a:path extrusionOk="0" h="120000" w="120000">
                    <a:moveTo>
                      <a:pt x="21355" y="0"/>
                    </a:moveTo>
                    <a:lnTo>
                      <a:pt x="119999" y="14835"/>
                    </a:lnTo>
                    <a:lnTo>
                      <a:pt x="117288" y="114835"/>
                    </a:lnTo>
                    <a:lnTo>
                      <a:pt x="0" y="120000"/>
                    </a:lnTo>
                    <a:lnTo>
                      <a:pt x="21355"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76" name="Google Shape;1576;p60"/>
              <p:cNvSpPr/>
              <p:nvPr/>
            </p:nvSpPr>
            <p:spPr>
              <a:xfrm>
                <a:off x="4206" y="428"/>
                <a:ext cx="1048" cy="228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77" name="Google Shape;1577;p60"/>
              <p:cNvSpPr/>
              <p:nvPr/>
            </p:nvSpPr>
            <p:spPr>
              <a:xfrm>
                <a:off x="5320" y="569"/>
                <a:ext cx="169" cy="2115"/>
              </a:xfrm>
              <a:custGeom>
                <a:rect b="b" l="l" r="r" t="t"/>
                <a:pathLst>
                  <a:path extrusionOk="0" h="120000" w="120000">
                    <a:moveTo>
                      <a:pt x="3981" y="0"/>
                    </a:moveTo>
                    <a:cubicBezTo>
                      <a:pt x="3981" y="0"/>
                      <a:pt x="32417" y="1324"/>
                      <a:pt x="120000" y="10311"/>
                    </a:cubicBezTo>
                    <a:cubicBezTo>
                      <a:pt x="0" y="58131"/>
                      <a:pt x="23317" y="120000"/>
                      <a:pt x="3981" y="118297"/>
                    </a:cubicBezTo>
                    <a:lnTo>
                      <a:pt x="3981"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78" name="Google Shape;1578;p60"/>
              <p:cNvSpPr/>
              <p:nvPr/>
            </p:nvSpPr>
            <p:spPr>
              <a:xfrm>
                <a:off x="5284" y="1638"/>
                <a:ext cx="263" cy="187"/>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79" name="Google Shape;1579;p60"/>
              <p:cNvSpPr/>
              <p:nvPr/>
            </p:nvSpPr>
            <p:spPr>
              <a:xfrm>
                <a:off x="4211" y="692"/>
                <a:ext cx="597" cy="50"/>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580" name="Google Shape;1580;p60"/>
              <p:cNvGrpSpPr/>
              <p:nvPr/>
            </p:nvGrpSpPr>
            <p:grpSpPr>
              <a:xfrm>
                <a:off x="4746" y="665"/>
                <a:ext cx="580" cy="146"/>
                <a:chOff x="611" y="2567"/>
                <a:chExt cx="723" cy="140"/>
              </a:xfrm>
            </p:grpSpPr>
            <p:sp>
              <p:nvSpPr>
                <p:cNvPr id="1581" name="Google Shape;1581;p60"/>
                <p:cNvSpPr/>
                <p:nvPr/>
              </p:nvSpPr>
              <p:spPr>
                <a:xfrm>
                  <a:off x="611" y="2567"/>
                  <a:ext cx="723" cy="140"/>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82" name="Google Shape;1582;p60"/>
                <p:cNvSpPr/>
                <p:nvPr/>
              </p:nvSpPr>
              <p:spPr>
                <a:xfrm>
                  <a:off x="626" y="2581"/>
                  <a:ext cx="688"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83" name="Google Shape;1583;p60"/>
              <p:cNvSpPr/>
              <p:nvPr/>
            </p:nvSpPr>
            <p:spPr>
              <a:xfrm>
                <a:off x="4222" y="1018"/>
                <a:ext cx="597" cy="50"/>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584" name="Google Shape;1584;p60"/>
              <p:cNvGrpSpPr/>
              <p:nvPr/>
            </p:nvGrpSpPr>
            <p:grpSpPr>
              <a:xfrm>
                <a:off x="4746" y="991"/>
                <a:ext cx="580" cy="134"/>
                <a:chOff x="615" y="2564"/>
                <a:chExt cx="723" cy="139"/>
              </a:xfrm>
            </p:grpSpPr>
            <p:sp>
              <p:nvSpPr>
                <p:cNvPr id="1585" name="Google Shape;1585;p60"/>
                <p:cNvSpPr/>
                <p:nvPr/>
              </p:nvSpPr>
              <p:spPr>
                <a:xfrm>
                  <a:off x="615" y="2564"/>
                  <a:ext cx="723"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86" name="Google Shape;1586;p60"/>
                <p:cNvSpPr/>
                <p:nvPr/>
              </p:nvSpPr>
              <p:spPr>
                <a:xfrm>
                  <a:off x="628" y="2584"/>
                  <a:ext cx="688" cy="10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87" name="Google Shape;1587;p60"/>
              <p:cNvSpPr/>
              <p:nvPr/>
            </p:nvSpPr>
            <p:spPr>
              <a:xfrm>
                <a:off x="4215" y="1360"/>
                <a:ext cx="597" cy="44"/>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88" name="Google Shape;1588;p60"/>
              <p:cNvSpPr/>
              <p:nvPr/>
            </p:nvSpPr>
            <p:spPr>
              <a:xfrm>
                <a:off x="4227" y="1654"/>
                <a:ext cx="597" cy="44"/>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589" name="Google Shape;1589;p60"/>
              <p:cNvGrpSpPr/>
              <p:nvPr/>
            </p:nvGrpSpPr>
            <p:grpSpPr>
              <a:xfrm>
                <a:off x="4735" y="1626"/>
                <a:ext cx="578" cy="149"/>
                <a:chOff x="615" y="2568"/>
                <a:chExt cx="721" cy="138"/>
              </a:xfrm>
            </p:grpSpPr>
            <p:sp>
              <p:nvSpPr>
                <p:cNvPr id="1590" name="Google Shape;1590;p60"/>
                <p:cNvSpPr/>
                <p:nvPr/>
              </p:nvSpPr>
              <p:spPr>
                <a:xfrm>
                  <a:off x="615" y="2568"/>
                  <a:ext cx="721"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91" name="Google Shape;1591;p60"/>
                <p:cNvSpPr/>
                <p:nvPr/>
              </p:nvSpPr>
              <p:spPr>
                <a:xfrm>
                  <a:off x="630" y="2581"/>
                  <a:ext cx="688"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92" name="Google Shape;1592;p60"/>
              <p:cNvSpPr/>
              <p:nvPr/>
            </p:nvSpPr>
            <p:spPr>
              <a:xfrm>
                <a:off x="5288" y="1352"/>
                <a:ext cx="263" cy="186"/>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593" name="Google Shape;1593;p60"/>
              <p:cNvGrpSpPr/>
              <p:nvPr/>
            </p:nvGrpSpPr>
            <p:grpSpPr>
              <a:xfrm>
                <a:off x="4735" y="1326"/>
                <a:ext cx="585" cy="138"/>
                <a:chOff x="611" y="2567"/>
                <a:chExt cx="729" cy="138"/>
              </a:xfrm>
            </p:grpSpPr>
            <p:sp>
              <p:nvSpPr>
                <p:cNvPr id="1594" name="Google Shape;1594;p60"/>
                <p:cNvSpPr/>
                <p:nvPr/>
              </p:nvSpPr>
              <p:spPr>
                <a:xfrm>
                  <a:off x="611" y="2567"/>
                  <a:ext cx="729"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95" name="Google Shape;1595;p60"/>
                <p:cNvSpPr/>
                <p:nvPr/>
              </p:nvSpPr>
              <p:spPr>
                <a:xfrm>
                  <a:off x="625" y="2584"/>
                  <a:ext cx="694" cy="10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96" name="Google Shape;1596;p60"/>
              <p:cNvSpPr/>
              <p:nvPr/>
            </p:nvSpPr>
            <p:spPr>
              <a:xfrm>
                <a:off x="5250" y="428"/>
                <a:ext cx="66" cy="2287"/>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97" name="Google Shape;1597;p60"/>
              <p:cNvSpPr/>
              <p:nvPr/>
            </p:nvSpPr>
            <p:spPr>
              <a:xfrm>
                <a:off x="5311" y="1006"/>
                <a:ext cx="235" cy="213"/>
              </a:xfrm>
              <a:custGeom>
                <a:rect b="b" l="l" r="r" t="t"/>
                <a:pathLst>
                  <a:path extrusionOk="0" h="120000" w="120000">
                    <a:moveTo>
                      <a:pt x="1621" y="0"/>
                    </a:moveTo>
                    <a:cubicBezTo>
                      <a:pt x="22297" y="4687"/>
                      <a:pt x="58378" y="31875"/>
                      <a:pt x="118378" y="67500"/>
                    </a:cubicBezTo>
                    <a:cubicBezTo>
                      <a:pt x="117567" y="83437"/>
                      <a:pt x="120000" y="88125"/>
                      <a:pt x="120000" y="120000"/>
                    </a:cubicBezTo>
                    <a:cubicBezTo>
                      <a:pt x="120000" y="120000"/>
                      <a:pt x="64864" y="82500"/>
                      <a:pt x="0" y="46875"/>
                    </a:cubicBezTo>
                    <a:cubicBezTo>
                      <a:pt x="0" y="22500"/>
                      <a:pt x="1621" y="7968"/>
                      <a:pt x="1621"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98" name="Google Shape;1598;p60"/>
              <p:cNvSpPr/>
              <p:nvPr/>
            </p:nvSpPr>
            <p:spPr>
              <a:xfrm>
                <a:off x="5315" y="680"/>
                <a:ext cx="242" cy="238"/>
              </a:xfrm>
              <a:custGeom>
                <a:rect b="b" l="l" r="r" t="t"/>
                <a:pathLst>
                  <a:path extrusionOk="0" h="120000" w="120000">
                    <a:moveTo>
                      <a:pt x="0" y="0"/>
                    </a:moveTo>
                    <a:cubicBezTo>
                      <a:pt x="20131" y="4166"/>
                      <a:pt x="58421" y="31666"/>
                      <a:pt x="120000" y="68333"/>
                    </a:cubicBezTo>
                    <a:cubicBezTo>
                      <a:pt x="119210" y="82500"/>
                      <a:pt x="112105" y="91666"/>
                      <a:pt x="112105" y="120000"/>
                    </a:cubicBezTo>
                    <a:cubicBezTo>
                      <a:pt x="112105" y="120000"/>
                      <a:pt x="64342" y="74583"/>
                      <a:pt x="3157" y="51666"/>
                    </a:cubicBezTo>
                    <a:cubicBezTo>
                      <a:pt x="3157" y="30000"/>
                      <a:pt x="0" y="7083"/>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99" name="Google Shape;1599;p60"/>
              <p:cNvSpPr/>
              <p:nvPr/>
            </p:nvSpPr>
            <p:spPr>
              <a:xfrm>
                <a:off x="5515" y="2612"/>
                <a:ext cx="50"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00" name="Google Shape;1600;p60"/>
              <p:cNvSpPr/>
              <p:nvPr/>
            </p:nvSpPr>
            <p:spPr>
              <a:xfrm>
                <a:off x="5302" y="2612"/>
                <a:ext cx="243" cy="200"/>
              </a:xfrm>
              <a:custGeom>
                <a:rect b="b" l="l" r="r" t="t"/>
                <a:pathLst>
                  <a:path extrusionOk="0" h="120000" w="120000">
                    <a:moveTo>
                      <a:pt x="0" y="53000"/>
                    </a:moveTo>
                    <a:lnTo>
                      <a:pt x="784" y="120000"/>
                    </a:lnTo>
                    <a:lnTo>
                      <a:pt x="120000" y="55000"/>
                    </a:lnTo>
                    <a:lnTo>
                      <a:pt x="117647" y="0"/>
                    </a:lnTo>
                    <a:lnTo>
                      <a:pt x="0" y="5300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01" name="Google Shape;1601;p60"/>
              <p:cNvSpPr/>
              <p:nvPr/>
            </p:nvSpPr>
            <p:spPr>
              <a:xfrm>
                <a:off x="4140" y="2679"/>
                <a:ext cx="1198" cy="145"/>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02" name="Google Shape;1602;p60"/>
              <p:cNvSpPr/>
              <p:nvPr/>
            </p:nvSpPr>
            <p:spPr>
              <a:xfrm>
                <a:off x="4206" y="2712"/>
                <a:ext cx="1072" cy="77"/>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03" name="Google Shape;1603;p60"/>
              <p:cNvSpPr/>
              <p:nvPr/>
            </p:nvSpPr>
            <p:spPr>
              <a:xfrm>
                <a:off x="4306" y="2381"/>
                <a:ext cx="158"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04" name="Google Shape;1604;p60"/>
              <p:cNvSpPr/>
              <p:nvPr/>
            </p:nvSpPr>
            <p:spPr>
              <a:xfrm>
                <a:off x="4488" y="2381"/>
                <a:ext cx="158"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0000"/>
                  </a:solidFill>
                  <a:latin typeface="Calibri"/>
                  <a:ea typeface="Calibri"/>
                  <a:cs typeface="Calibri"/>
                  <a:sym typeface="Calibri"/>
                </a:endParaRPr>
              </a:p>
            </p:txBody>
          </p:sp>
          <p:sp>
            <p:nvSpPr>
              <p:cNvPr id="1605" name="Google Shape;1605;p60"/>
              <p:cNvSpPr/>
              <p:nvPr/>
            </p:nvSpPr>
            <p:spPr>
              <a:xfrm>
                <a:off x="4665" y="2381"/>
                <a:ext cx="153" cy="13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06" name="Google Shape;1606;p60"/>
              <p:cNvSpPr/>
              <p:nvPr/>
            </p:nvSpPr>
            <p:spPr>
              <a:xfrm>
                <a:off x="5061" y="1836"/>
                <a:ext cx="83" cy="759"/>
              </a:xfrm>
              <a:prstGeom prst="rect">
                <a:avLst/>
              </a:prstGeom>
              <a:solidFill>
                <a:srgbClr val="29292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1607" name="Google Shape;1607;p60"/>
          <p:cNvSpPr txBox="1"/>
          <p:nvPr>
            <p:ph idx="4294967295" type="body"/>
          </p:nvPr>
        </p:nvSpPr>
        <p:spPr>
          <a:xfrm>
            <a:off x="387350" y="1212850"/>
            <a:ext cx="8132763" cy="1171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CC0000"/>
              </a:buClr>
              <a:buFont typeface="Noto Sans Symbols"/>
              <a:buNone/>
            </a:pPr>
            <a:r>
              <a:rPr b="0" i="1" lang="en-US" sz="2720" u="none" cap="none" strike="noStrike">
                <a:solidFill>
                  <a:srgbClr val="CC0000"/>
                </a:solidFill>
                <a:latin typeface="Cabin"/>
                <a:ea typeface="Cabin"/>
                <a:cs typeface="Cabin"/>
                <a:sym typeface="Cabin"/>
              </a:rPr>
              <a:t>Denial of Service (DoS):</a:t>
            </a:r>
            <a:r>
              <a:rPr b="0" i="0" lang="en-US" sz="2720" u="none" cap="none" strike="noStrike">
                <a:solidFill>
                  <a:schemeClr val="dk1"/>
                </a:solidFill>
                <a:latin typeface="Cabin"/>
                <a:ea typeface="Cabin"/>
                <a:cs typeface="Cabin"/>
                <a:sym typeface="Cabin"/>
              </a:rPr>
              <a:t> attackers make resources (server, bandwidth) unavailable to legitimate traffic by overwhelming resource with bogus traffic</a:t>
            </a:r>
            <a:endParaRPr/>
          </a:p>
        </p:txBody>
      </p:sp>
      <p:sp>
        <p:nvSpPr>
          <p:cNvPr id="1608" name="Google Shape;1608;p60"/>
          <p:cNvSpPr/>
          <p:nvPr/>
        </p:nvSpPr>
        <p:spPr>
          <a:xfrm>
            <a:off x="354012" y="2652713"/>
            <a:ext cx="4114800" cy="533399"/>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accent2"/>
              </a:buClr>
              <a:buFont typeface="Arial"/>
              <a:buNone/>
            </a:pPr>
            <a:r>
              <a:rPr b="0" i="0" lang="en-US" sz="1800" u="none" cap="none" strike="noStrike">
                <a:solidFill>
                  <a:srgbClr val="000099"/>
                </a:solidFill>
                <a:latin typeface="Cabin"/>
                <a:ea typeface="Cabin"/>
                <a:cs typeface="Cabin"/>
                <a:sym typeface="Cabin"/>
              </a:rPr>
              <a:t>1.</a:t>
            </a:r>
            <a:r>
              <a:rPr b="0" i="0" lang="en-US" sz="1800" u="none" cap="none" strike="noStrike">
                <a:solidFill>
                  <a:schemeClr val="dk1"/>
                </a:solidFill>
                <a:latin typeface="Cabin"/>
                <a:ea typeface="Cabin"/>
                <a:cs typeface="Cabin"/>
                <a:sym typeface="Cabin"/>
              </a:rPr>
              <a:t> select target</a:t>
            </a:r>
            <a:endParaRPr/>
          </a:p>
        </p:txBody>
      </p:sp>
      <p:sp>
        <p:nvSpPr>
          <p:cNvPr id="1609" name="Google Shape;1609;p60"/>
          <p:cNvSpPr/>
          <p:nvPr/>
        </p:nvSpPr>
        <p:spPr>
          <a:xfrm>
            <a:off x="381000" y="3171825"/>
            <a:ext cx="3795713" cy="9144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accent2"/>
              </a:buClr>
              <a:buFont typeface="Arial"/>
              <a:buNone/>
            </a:pPr>
            <a:r>
              <a:rPr b="0" i="0" lang="en-US" sz="1800" u="none" cap="none" strike="noStrike">
                <a:solidFill>
                  <a:srgbClr val="000099"/>
                </a:solidFill>
                <a:latin typeface="Cabin"/>
                <a:ea typeface="Cabin"/>
                <a:cs typeface="Cabin"/>
                <a:sym typeface="Cabin"/>
              </a:rPr>
              <a:t>2.</a:t>
            </a:r>
            <a:r>
              <a:rPr b="0" i="0" lang="en-US" sz="1800" u="none" cap="none" strike="noStrike">
                <a:solidFill>
                  <a:schemeClr val="dk1"/>
                </a:solidFill>
                <a:latin typeface="Cabin"/>
                <a:ea typeface="Cabin"/>
                <a:cs typeface="Cabin"/>
                <a:sym typeface="Cabin"/>
              </a:rPr>
              <a:t> break into hosts around the network (see botnet)</a:t>
            </a:r>
            <a:endParaRPr/>
          </a:p>
          <a:p>
            <a:pPr indent="-457200" lvl="0" marL="457200" marR="0" rtl="0" algn="l">
              <a:lnSpc>
                <a:spcPct val="100000"/>
              </a:lnSpc>
              <a:spcBef>
                <a:spcPts val="360"/>
              </a:spcBef>
              <a:spcAft>
                <a:spcPts val="0"/>
              </a:spcAft>
              <a:buClr>
                <a:schemeClr val="accent2"/>
              </a:buClr>
              <a:buFont typeface="Arial"/>
              <a:buNone/>
            </a:pPr>
            <a:r>
              <a:t/>
            </a:r>
            <a:endParaRPr b="0" i="0" sz="1800" u="none" cap="none" strike="noStrike">
              <a:solidFill>
                <a:schemeClr val="dk1"/>
              </a:solidFill>
              <a:latin typeface="Cabin"/>
              <a:ea typeface="Cabin"/>
              <a:cs typeface="Cabin"/>
              <a:sym typeface="Cabin"/>
            </a:endParaRPr>
          </a:p>
        </p:txBody>
      </p:sp>
      <p:sp>
        <p:nvSpPr>
          <p:cNvPr id="1610" name="Google Shape;1610;p60"/>
          <p:cNvSpPr/>
          <p:nvPr/>
        </p:nvSpPr>
        <p:spPr>
          <a:xfrm>
            <a:off x="373062" y="4040187"/>
            <a:ext cx="4114800" cy="1219199"/>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accent2"/>
              </a:buClr>
              <a:buFont typeface="Arial"/>
              <a:buNone/>
            </a:pPr>
            <a:r>
              <a:rPr b="0" i="0" lang="en-US" sz="1800" u="none" cap="none" strike="noStrike">
                <a:solidFill>
                  <a:srgbClr val="000099"/>
                </a:solidFill>
                <a:latin typeface="Cabin"/>
                <a:ea typeface="Cabin"/>
                <a:cs typeface="Cabin"/>
                <a:sym typeface="Cabin"/>
              </a:rPr>
              <a:t>3.</a:t>
            </a:r>
            <a:r>
              <a:rPr b="0" i="0" lang="en-US" sz="1800" u="none" cap="none" strike="noStrike">
                <a:solidFill>
                  <a:schemeClr val="dk1"/>
                </a:solidFill>
                <a:latin typeface="Cabin"/>
                <a:ea typeface="Cabin"/>
                <a:cs typeface="Cabin"/>
                <a:sym typeface="Cabin"/>
              </a:rPr>
              <a:t> send packets to target from compromised hosts</a:t>
            </a:r>
            <a:endParaRPr/>
          </a:p>
        </p:txBody>
      </p:sp>
      <p:sp>
        <p:nvSpPr>
          <p:cNvPr id="1611" name="Google Shape;1611;p60"/>
          <p:cNvSpPr/>
          <p:nvPr/>
        </p:nvSpPr>
        <p:spPr>
          <a:xfrm>
            <a:off x="288925" y="146050"/>
            <a:ext cx="8435975" cy="8397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Font typeface="Cabin"/>
              <a:buNone/>
            </a:pPr>
            <a:r>
              <a:rPr b="0" i="0" lang="en-US" sz="3600" u="none" cap="none" strike="noStrike">
                <a:solidFill>
                  <a:srgbClr val="000099"/>
                </a:solidFill>
                <a:latin typeface="Cabin"/>
                <a:ea typeface="Cabin"/>
                <a:cs typeface="Cabin"/>
                <a:sym typeface="Cabin"/>
              </a:rPr>
              <a:t>Bad guys: </a:t>
            </a:r>
            <a:r>
              <a:rPr b="0" i="0" lang="en-US" sz="3200" u="none" cap="none" strike="noStrike">
                <a:solidFill>
                  <a:srgbClr val="000099"/>
                </a:solidFill>
                <a:latin typeface="Cabin"/>
                <a:ea typeface="Cabin"/>
                <a:cs typeface="Cabin"/>
                <a:sym typeface="Cabin"/>
              </a:rPr>
              <a:t>attack server, network infrastructure</a:t>
            </a:r>
            <a:endParaRPr/>
          </a:p>
        </p:txBody>
      </p:sp>
      <p:grpSp>
        <p:nvGrpSpPr>
          <p:cNvPr id="1612" name="Google Shape;1612;p60"/>
          <p:cNvGrpSpPr/>
          <p:nvPr/>
        </p:nvGrpSpPr>
        <p:grpSpPr>
          <a:xfrm>
            <a:off x="5046662" y="3152774"/>
            <a:ext cx="2717800" cy="2676525"/>
            <a:chOff x="-260" y="2554"/>
            <a:chExt cx="1712" cy="1686"/>
          </a:xfrm>
        </p:grpSpPr>
        <p:cxnSp>
          <p:nvCxnSpPr>
            <p:cNvPr id="1613" name="Google Shape;1613;p60"/>
            <p:cNvCxnSpPr/>
            <p:nvPr/>
          </p:nvCxnSpPr>
          <p:spPr>
            <a:xfrm flipH="1" rot="10800000">
              <a:off x="160" y="3261"/>
              <a:ext cx="436" cy="166"/>
            </a:xfrm>
            <a:prstGeom prst="straightConnector1">
              <a:avLst/>
            </a:prstGeom>
            <a:noFill/>
            <a:ln cap="flat" cmpd="sng" w="57150">
              <a:solidFill>
                <a:srgbClr val="FF0000"/>
              </a:solidFill>
              <a:prstDash val="solid"/>
              <a:round/>
              <a:headEnd len="sm" w="sm" type="none"/>
              <a:tailEnd len="lg" w="lg" type="triangle"/>
            </a:ln>
          </p:spPr>
        </p:cxnSp>
        <p:cxnSp>
          <p:nvCxnSpPr>
            <p:cNvPr id="1614" name="Google Shape;1614;p60"/>
            <p:cNvCxnSpPr/>
            <p:nvPr/>
          </p:nvCxnSpPr>
          <p:spPr>
            <a:xfrm flipH="1" rot="10800000">
              <a:off x="413" y="3469"/>
              <a:ext cx="225" cy="324"/>
            </a:xfrm>
            <a:prstGeom prst="straightConnector1">
              <a:avLst/>
            </a:prstGeom>
            <a:noFill/>
            <a:ln cap="flat" cmpd="sng" w="57150">
              <a:solidFill>
                <a:srgbClr val="FF0000"/>
              </a:solidFill>
              <a:prstDash val="solid"/>
              <a:round/>
              <a:headEnd len="sm" w="sm" type="none"/>
              <a:tailEnd len="lg" w="lg" type="triangle"/>
            </a:ln>
          </p:spPr>
        </p:cxnSp>
        <p:cxnSp>
          <p:nvCxnSpPr>
            <p:cNvPr id="1615" name="Google Shape;1615;p60"/>
            <p:cNvCxnSpPr/>
            <p:nvPr/>
          </p:nvCxnSpPr>
          <p:spPr>
            <a:xfrm rot="10800000">
              <a:off x="857" y="3410"/>
              <a:ext cx="595" cy="455"/>
            </a:xfrm>
            <a:prstGeom prst="straightConnector1">
              <a:avLst/>
            </a:prstGeom>
            <a:noFill/>
            <a:ln cap="flat" cmpd="sng" w="57150">
              <a:solidFill>
                <a:srgbClr val="FF0000"/>
              </a:solidFill>
              <a:prstDash val="solid"/>
              <a:round/>
              <a:headEnd len="sm" w="sm" type="none"/>
              <a:tailEnd len="lg" w="lg" type="triangle"/>
            </a:ln>
          </p:spPr>
        </p:cxnSp>
        <p:cxnSp>
          <p:nvCxnSpPr>
            <p:cNvPr id="1616" name="Google Shape;1616;p60"/>
            <p:cNvCxnSpPr/>
            <p:nvPr/>
          </p:nvCxnSpPr>
          <p:spPr>
            <a:xfrm>
              <a:off x="734" y="2554"/>
              <a:ext cx="14" cy="459"/>
            </a:xfrm>
            <a:prstGeom prst="straightConnector1">
              <a:avLst/>
            </a:prstGeom>
            <a:noFill/>
            <a:ln cap="flat" cmpd="sng" w="57150">
              <a:solidFill>
                <a:srgbClr val="FF0000"/>
              </a:solidFill>
              <a:prstDash val="solid"/>
              <a:round/>
              <a:headEnd len="sm" w="sm" type="none"/>
              <a:tailEnd len="lg" w="lg" type="triangle"/>
            </a:ln>
          </p:spPr>
        </p:cxnSp>
        <p:cxnSp>
          <p:nvCxnSpPr>
            <p:cNvPr id="1617" name="Google Shape;1617;p60"/>
            <p:cNvCxnSpPr/>
            <p:nvPr/>
          </p:nvCxnSpPr>
          <p:spPr>
            <a:xfrm flipH="1">
              <a:off x="829" y="3011"/>
              <a:ext cx="473" cy="179"/>
            </a:xfrm>
            <a:prstGeom prst="straightConnector1">
              <a:avLst/>
            </a:prstGeom>
            <a:noFill/>
            <a:ln cap="flat" cmpd="sng" w="57150">
              <a:solidFill>
                <a:srgbClr val="FF0000"/>
              </a:solidFill>
              <a:prstDash val="solid"/>
              <a:round/>
              <a:headEnd len="sm" w="sm" type="none"/>
              <a:tailEnd len="lg" w="lg" type="triangle"/>
            </a:ln>
          </p:spPr>
        </p:cxnSp>
        <p:cxnSp>
          <p:nvCxnSpPr>
            <p:cNvPr id="1618" name="Google Shape;1618;p60"/>
            <p:cNvCxnSpPr/>
            <p:nvPr/>
          </p:nvCxnSpPr>
          <p:spPr>
            <a:xfrm>
              <a:off x="-260" y="3081"/>
              <a:ext cx="877" cy="111"/>
            </a:xfrm>
            <a:prstGeom prst="straightConnector1">
              <a:avLst/>
            </a:prstGeom>
            <a:noFill/>
            <a:ln cap="flat" cmpd="sng" w="57150">
              <a:solidFill>
                <a:srgbClr val="FF0000"/>
              </a:solidFill>
              <a:prstDash val="solid"/>
              <a:round/>
              <a:headEnd len="sm" w="sm" type="none"/>
              <a:tailEnd len="lg" w="lg" type="triangle"/>
            </a:ln>
          </p:spPr>
        </p:cxnSp>
        <p:cxnSp>
          <p:nvCxnSpPr>
            <p:cNvPr id="1619" name="Google Shape;1619;p60"/>
            <p:cNvCxnSpPr/>
            <p:nvPr/>
          </p:nvCxnSpPr>
          <p:spPr>
            <a:xfrm flipH="1" rot="10800000">
              <a:off x="-200" y="3361"/>
              <a:ext cx="800" cy="648"/>
            </a:xfrm>
            <a:prstGeom prst="straightConnector1">
              <a:avLst/>
            </a:prstGeom>
            <a:noFill/>
            <a:ln cap="flat" cmpd="sng" w="57150">
              <a:solidFill>
                <a:srgbClr val="FF0000"/>
              </a:solidFill>
              <a:prstDash val="solid"/>
              <a:round/>
              <a:headEnd len="sm" w="sm" type="none"/>
              <a:tailEnd len="lg" w="lg" type="triangle"/>
            </a:ln>
          </p:spPr>
        </p:cxnSp>
        <p:cxnSp>
          <p:nvCxnSpPr>
            <p:cNvPr id="1620" name="Google Shape;1620;p60"/>
            <p:cNvCxnSpPr/>
            <p:nvPr/>
          </p:nvCxnSpPr>
          <p:spPr>
            <a:xfrm flipH="1">
              <a:off x="850" y="2621"/>
              <a:ext cx="352" cy="398"/>
            </a:xfrm>
            <a:prstGeom prst="straightConnector1">
              <a:avLst/>
            </a:prstGeom>
            <a:noFill/>
            <a:ln cap="flat" cmpd="sng" w="57150">
              <a:solidFill>
                <a:srgbClr val="FF0000"/>
              </a:solidFill>
              <a:prstDash val="solid"/>
              <a:round/>
              <a:headEnd len="sm" w="sm" type="none"/>
              <a:tailEnd len="lg" w="lg" type="triangle"/>
            </a:ln>
          </p:spPr>
        </p:cxnSp>
        <p:cxnSp>
          <p:nvCxnSpPr>
            <p:cNvPr id="1621" name="Google Shape;1621;p60"/>
            <p:cNvCxnSpPr/>
            <p:nvPr/>
          </p:nvCxnSpPr>
          <p:spPr>
            <a:xfrm flipH="1" rot="10800000">
              <a:off x="494" y="3582"/>
              <a:ext cx="198" cy="658"/>
            </a:xfrm>
            <a:prstGeom prst="straightConnector1">
              <a:avLst/>
            </a:prstGeom>
            <a:noFill/>
            <a:ln cap="flat" cmpd="sng" w="57150">
              <a:solidFill>
                <a:srgbClr val="FF0000"/>
              </a:solidFill>
              <a:prstDash val="solid"/>
              <a:round/>
              <a:headEnd len="sm" w="sm" type="none"/>
              <a:tailEnd len="lg" w="lg" type="triangle"/>
            </a:ln>
          </p:spPr>
        </p:cxnSp>
        <p:cxnSp>
          <p:nvCxnSpPr>
            <p:cNvPr id="1622" name="Google Shape;1622;p60"/>
            <p:cNvCxnSpPr/>
            <p:nvPr/>
          </p:nvCxnSpPr>
          <p:spPr>
            <a:xfrm>
              <a:off x="162" y="2737"/>
              <a:ext cx="416" cy="258"/>
            </a:xfrm>
            <a:prstGeom prst="straightConnector1">
              <a:avLst/>
            </a:prstGeom>
            <a:noFill/>
            <a:ln cap="flat" cmpd="sng" w="57150">
              <a:solidFill>
                <a:srgbClr val="FF0000"/>
              </a:solidFill>
              <a:prstDash val="solid"/>
              <a:round/>
              <a:headEnd len="sm" w="sm" type="none"/>
              <a:tailEnd len="lg" w="lg" type="triangle"/>
            </a:ln>
          </p:spPr>
        </p:cxnSp>
      </p:grpSp>
      <p:pic>
        <p:nvPicPr>
          <p:cNvPr descr="underline_base" id="1623" name="Google Shape;1623;p60"/>
          <p:cNvPicPr preferRelativeResize="0"/>
          <p:nvPr/>
        </p:nvPicPr>
        <p:blipFill rotWithShape="1">
          <a:blip r:embed="rId4">
            <a:alphaModFix/>
          </a:blip>
          <a:srcRect b="0" l="0" r="0" t="0"/>
          <a:stretch/>
        </p:blipFill>
        <p:spPr>
          <a:xfrm>
            <a:off x="395287" y="763587"/>
            <a:ext cx="8228012" cy="173037"/>
          </a:xfrm>
          <a:prstGeom prst="rect">
            <a:avLst/>
          </a:prstGeom>
          <a:noFill/>
          <a:ln>
            <a:noFill/>
          </a:ln>
        </p:spPr>
      </p:pic>
      <p:grpSp>
        <p:nvGrpSpPr>
          <p:cNvPr id="1624" name="Google Shape;1624;p60"/>
          <p:cNvGrpSpPr/>
          <p:nvPr/>
        </p:nvGrpSpPr>
        <p:grpSpPr>
          <a:xfrm flipH="1">
            <a:off x="7212012" y="2792411"/>
            <a:ext cx="735010" cy="681035"/>
            <a:chOff x="-42" y="1472"/>
            <a:chExt cx="979" cy="1105"/>
          </a:xfrm>
        </p:grpSpPr>
        <p:pic>
          <p:nvPicPr>
            <p:cNvPr descr="desktop_computer_stylized_medium" id="1625" name="Google Shape;1625;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26" name="Google Shape;1626;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27" name="Google Shape;1627;p60"/>
          <p:cNvGrpSpPr/>
          <p:nvPr/>
        </p:nvGrpSpPr>
        <p:grpSpPr>
          <a:xfrm flipH="1">
            <a:off x="7499350" y="3629024"/>
            <a:ext cx="735012" cy="681036"/>
            <a:chOff x="-42" y="1472"/>
            <a:chExt cx="979" cy="1105"/>
          </a:xfrm>
        </p:grpSpPr>
        <p:pic>
          <p:nvPicPr>
            <p:cNvPr descr="desktop_computer_stylized_medium" id="1628" name="Google Shape;1628;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29" name="Google Shape;1629;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30" name="Google Shape;1630;p60"/>
          <p:cNvGrpSpPr/>
          <p:nvPr/>
        </p:nvGrpSpPr>
        <p:grpSpPr>
          <a:xfrm flipH="1">
            <a:off x="7558087" y="4330699"/>
            <a:ext cx="735010" cy="681036"/>
            <a:chOff x="-42" y="1472"/>
            <a:chExt cx="979" cy="1105"/>
          </a:xfrm>
        </p:grpSpPr>
        <p:pic>
          <p:nvPicPr>
            <p:cNvPr descr="desktop_computer_stylized_medium" id="1631" name="Google Shape;1631;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32" name="Google Shape;1632;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33" name="Google Shape;1633;p60"/>
          <p:cNvGrpSpPr/>
          <p:nvPr/>
        </p:nvGrpSpPr>
        <p:grpSpPr>
          <a:xfrm flipH="1">
            <a:off x="7594600" y="5111749"/>
            <a:ext cx="735012" cy="681036"/>
            <a:chOff x="-42" y="1472"/>
            <a:chExt cx="979" cy="1105"/>
          </a:xfrm>
        </p:grpSpPr>
        <p:pic>
          <p:nvPicPr>
            <p:cNvPr descr="desktop_computer_stylized_medium" id="1634" name="Google Shape;1634;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35" name="Google Shape;1635;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36" name="Google Shape;1636;p60"/>
          <p:cNvGrpSpPr/>
          <p:nvPr/>
        </p:nvGrpSpPr>
        <p:grpSpPr>
          <a:xfrm flipH="1">
            <a:off x="6249987" y="2920999"/>
            <a:ext cx="735010" cy="681036"/>
            <a:chOff x="-42" y="1472"/>
            <a:chExt cx="979" cy="1105"/>
          </a:xfrm>
        </p:grpSpPr>
        <p:pic>
          <p:nvPicPr>
            <p:cNvPr descr="desktop_computer_stylized_medium" id="1637" name="Google Shape;1637;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38" name="Google Shape;1638;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39" name="Google Shape;1639;p60"/>
          <p:cNvGrpSpPr/>
          <p:nvPr/>
        </p:nvGrpSpPr>
        <p:grpSpPr>
          <a:xfrm flipH="1">
            <a:off x="5245099" y="2982911"/>
            <a:ext cx="735012" cy="681035"/>
            <a:chOff x="-42" y="1472"/>
            <a:chExt cx="979" cy="1105"/>
          </a:xfrm>
        </p:grpSpPr>
        <p:pic>
          <p:nvPicPr>
            <p:cNvPr descr="desktop_computer_stylized_medium" id="1640" name="Google Shape;1640;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41" name="Google Shape;1641;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42" name="Google Shape;1642;p60"/>
          <p:cNvGrpSpPr/>
          <p:nvPr/>
        </p:nvGrpSpPr>
        <p:grpSpPr>
          <a:xfrm flipH="1">
            <a:off x="4529137" y="3687761"/>
            <a:ext cx="735010" cy="681035"/>
            <a:chOff x="-42" y="1472"/>
            <a:chExt cx="979" cy="1105"/>
          </a:xfrm>
        </p:grpSpPr>
        <p:pic>
          <p:nvPicPr>
            <p:cNvPr descr="desktop_computer_stylized_medium" id="1643" name="Google Shape;1643;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44" name="Google Shape;1644;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45" name="Google Shape;1645;p60"/>
          <p:cNvGrpSpPr/>
          <p:nvPr/>
        </p:nvGrpSpPr>
        <p:grpSpPr>
          <a:xfrm flipH="1">
            <a:off x="5160962" y="4422774"/>
            <a:ext cx="735010" cy="681036"/>
            <a:chOff x="-42" y="1472"/>
            <a:chExt cx="979" cy="1105"/>
          </a:xfrm>
        </p:grpSpPr>
        <p:pic>
          <p:nvPicPr>
            <p:cNvPr descr="desktop_computer_stylized_medium" id="1646" name="Google Shape;1646;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47" name="Google Shape;1647;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48" name="Google Shape;1648;p60"/>
          <p:cNvGrpSpPr/>
          <p:nvPr/>
        </p:nvGrpSpPr>
        <p:grpSpPr>
          <a:xfrm flipH="1">
            <a:off x="5691187" y="5032374"/>
            <a:ext cx="735010" cy="681036"/>
            <a:chOff x="-42" y="1472"/>
            <a:chExt cx="979" cy="1105"/>
          </a:xfrm>
        </p:grpSpPr>
        <p:pic>
          <p:nvPicPr>
            <p:cNvPr descr="desktop_computer_stylized_medium" id="1649" name="Google Shape;1649;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50" name="Google Shape;1650;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51" name="Google Shape;1651;p60"/>
          <p:cNvGrpSpPr/>
          <p:nvPr/>
        </p:nvGrpSpPr>
        <p:grpSpPr>
          <a:xfrm flipH="1">
            <a:off x="4768849" y="5322887"/>
            <a:ext cx="735012" cy="681035"/>
            <a:chOff x="-42" y="1472"/>
            <a:chExt cx="979" cy="1105"/>
          </a:xfrm>
        </p:grpSpPr>
        <p:pic>
          <p:nvPicPr>
            <p:cNvPr descr="desktop_computer_stylized_medium" id="1652" name="Google Shape;1652;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53" name="Google Shape;1653;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54" name="Google Shape;1654;p60"/>
          <p:cNvGrpSpPr/>
          <p:nvPr/>
        </p:nvGrpSpPr>
        <p:grpSpPr>
          <a:xfrm flipH="1">
            <a:off x="5961062" y="5829299"/>
            <a:ext cx="735010" cy="681036"/>
            <a:chOff x="-42" y="1472"/>
            <a:chExt cx="979" cy="1105"/>
          </a:xfrm>
        </p:grpSpPr>
        <p:pic>
          <p:nvPicPr>
            <p:cNvPr descr="desktop_computer_stylized_medium" id="1655" name="Google Shape;1655;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56" name="Google Shape;1656;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57" name="Google Shape;1657;p60"/>
          <p:cNvGrpSpPr/>
          <p:nvPr/>
        </p:nvGrpSpPr>
        <p:grpSpPr>
          <a:xfrm flipH="1">
            <a:off x="6705600" y="5440362"/>
            <a:ext cx="735012" cy="681035"/>
            <a:chOff x="-42" y="1472"/>
            <a:chExt cx="979" cy="1105"/>
          </a:xfrm>
        </p:grpSpPr>
        <p:pic>
          <p:nvPicPr>
            <p:cNvPr descr="desktop_computer_stylized_medium" id="1658" name="Google Shape;1658;p60"/>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59" name="Google Shape;1659;p60"/>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60" name="Google Shape;1660;p60"/>
          <p:cNvGrpSpPr/>
          <p:nvPr/>
        </p:nvGrpSpPr>
        <p:grpSpPr>
          <a:xfrm>
            <a:off x="4554537" y="2860673"/>
            <a:ext cx="3524247" cy="3409950"/>
            <a:chOff x="2920" y="1822"/>
            <a:chExt cx="2218" cy="2147"/>
          </a:xfrm>
        </p:grpSpPr>
        <p:pic>
          <p:nvPicPr>
            <p:cNvPr id="1661" name="Google Shape;1661;p60"/>
            <p:cNvPicPr preferRelativeResize="0"/>
            <p:nvPr/>
          </p:nvPicPr>
          <p:blipFill rotWithShape="1">
            <a:blip r:embed="rId5">
              <a:alphaModFix/>
            </a:blip>
            <a:srcRect b="0" l="0" r="0" t="0"/>
            <a:stretch/>
          </p:blipFill>
          <p:spPr>
            <a:xfrm>
              <a:off x="3965" y="1920"/>
              <a:ext cx="295" cy="279"/>
            </a:xfrm>
            <a:prstGeom prst="rect">
              <a:avLst/>
            </a:prstGeom>
            <a:noFill/>
            <a:ln>
              <a:noFill/>
            </a:ln>
          </p:spPr>
        </p:pic>
        <p:pic>
          <p:nvPicPr>
            <p:cNvPr id="1662" name="Google Shape;1662;p60"/>
            <p:cNvPicPr preferRelativeResize="0"/>
            <p:nvPr/>
          </p:nvPicPr>
          <p:blipFill rotWithShape="1">
            <a:blip r:embed="rId5">
              <a:alphaModFix/>
            </a:blip>
            <a:srcRect b="0" l="0" r="0" t="0"/>
            <a:stretch/>
          </p:blipFill>
          <p:spPr>
            <a:xfrm>
              <a:off x="3320" y="1920"/>
              <a:ext cx="295" cy="279"/>
            </a:xfrm>
            <a:prstGeom prst="rect">
              <a:avLst/>
            </a:prstGeom>
            <a:noFill/>
            <a:ln>
              <a:noFill/>
            </a:ln>
          </p:spPr>
        </p:pic>
        <p:pic>
          <p:nvPicPr>
            <p:cNvPr id="1663" name="Google Shape;1663;p60"/>
            <p:cNvPicPr preferRelativeResize="0"/>
            <p:nvPr/>
          </p:nvPicPr>
          <p:blipFill rotWithShape="1">
            <a:blip r:embed="rId5">
              <a:alphaModFix/>
            </a:blip>
            <a:srcRect b="0" l="0" r="0" t="0"/>
            <a:stretch/>
          </p:blipFill>
          <p:spPr>
            <a:xfrm>
              <a:off x="2920" y="2376"/>
              <a:ext cx="295" cy="279"/>
            </a:xfrm>
            <a:prstGeom prst="rect">
              <a:avLst/>
            </a:prstGeom>
            <a:noFill/>
            <a:ln>
              <a:noFill/>
            </a:ln>
          </p:spPr>
        </p:pic>
        <p:pic>
          <p:nvPicPr>
            <p:cNvPr id="1664" name="Google Shape;1664;p60"/>
            <p:cNvPicPr preferRelativeResize="0"/>
            <p:nvPr/>
          </p:nvPicPr>
          <p:blipFill rotWithShape="1">
            <a:blip r:embed="rId5">
              <a:alphaModFix/>
            </a:blip>
            <a:srcRect b="0" l="0" r="0" t="0"/>
            <a:stretch/>
          </p:blipFill>
          <p:spPr>
            <a:xfrm>
              <a:off x="3270" y="2803"/>
              <a:ext cx="295" cy="279"/>
            </a:xfrm>
            <a:prstGeom prst="rect">
              <a:avLst/>
            </a:prstGeom>
            <a:noFill/>
            <a:ln>
              <a:noFill/>
            </a:ln>
          </p:spPr>
        </p:pic>
        <p:pic>
          <p:nvPicPr>
            <p:cNvPr id="1665" name="Google Shape;1665;p60"/>
            <p:cNvPicPr preferRelativeResize="0"/>
            <p:nvPr/>
          </p:nvPicPr>
          <p:blipFill rotWithShape="1">
            <a:blip r:embed="rId5">
              <a:alphaModFix/>
            </a:blip>
            <a:srcRect b="0" l="0" r="0" t="0"/>
            <a:stretch/>
          </p:blipFill>
          <p:spPr>
            <a:xfrm>
              <a:off x="3620" y="3229"/>
              <a:ext cx="295" cy="279"/>
            </a:xfrm>
            <a:prstGeom prst="rect">
              <a:avLst/>
            </a:prstGeom>
            <a:noFill/>
            <a:ln>
              <a:noFill/>
            </a:ln>
          </p:spPr>
        </p:pic>
        <p:pic>
          <p:nvPicPr>
            <p:cNvPr id="1666" name="Google Shape;1666;p60"/>
            <p:cNvPicPr preferRelativeResize="0"/>
            <p:nvPr/>
          </p:nvPicPr>
          <p:blipFill rotWithShape="1">
            <a:blip r:embed="rId5">
              <a:alphaModFix/>
            </a:blip>
            <a:srcRect b="0" l="0" r="0" t="0"/>
            <a:stretch/>
          </p:blipFill>
          <p:spPr>
            <a:xfrm>
              <a:off x="3786" y="3690"/>
              <a:ext cx="295" cy="279"/>
            </a:xfrm>
            <a:prstGeom prst="rect">
              <a:avLst/>
            </a:prstGeom>
            <a:noFill/>
            <a:ln>
              <a:noFill/>
            </a:ln>
          </p:spPr>
        </p:pic>
        <p:pic>
          <p:nvPicPr>
            <p:cNvPr id="1667" name="Google Shape;1667;p60"/>
            <p:cNvPicPr preferRelativeResize="0"/>
            <p:nvPr/>
          </p:nvPicPr>
          <p:blipFill rotWithShape="1">
            <a:blip r:embed="rId5">
              <a:alphaModFix/>
            </a:blip>
            <a:srcRect b="0" l="0" r="0" t="0"/>
            <a:stretch/>
          </p:blipFill>
          <p:spPr>
            <a:xfrm>
              <a:off x="4843" y="3308"/>
              <a:ext cx="295" cy="279"/>
            </a:xfrm>
            <a:prstGeom prst="rect">
              <a:avLst/>
            </a:prstGeom>
            <a:noFill/>
            <a:ln>
              <a:noFill/>
            </a:ln>
          </p:spPr>
        </p:pic>
        <p:pic>
          <p:nvPicPr>
            <p:cNvPr id="1668" name="Google Shape;1668;p60"/>
            <p:cNvPicPr preferRelativeResize="0"/>
            <p:nvPr/>
          </p:nvPicPr>
          <p:blipFill rotWithShape="1">
            <a:blip r:embed="rId5">
              <a:alphaModFix/>
            </a:blip>
            <a:srcRect b="0" l="0" r="0" t="0"/>
            <a:stretch/>
          </p:blipFill>
          <p:spPr>
            <a:xfrm>
              <a:off x="4758" y="2337"/>
              <a:ext cx="295" cy="279"/>
            </a:xfrm>
            <a:prstGeom prst="rect">
              <a:avLst/>
            </a:prstGeom>
            <a:noFill/>
            <a:ln>
              <a:noFill/>
            </a:ln>
          </p:spPr>
        </p:pic>
        <p:pic>
          <p:nvPicPr>
            <p:cNvPr id="1669" name="Google Shape;1669;p60"/>
            <p:cNvPicPr preferRelativeResize="0"/>
            <p:nvPr/>
          </p:nvPicPr>
          <p:blipFill rotWithShape="1">
            <a:blip r:embed="rId5">
              <a:alphaModFix/>
            </a:blip>
            <a:srcRect b="0" l="0" r="0" t="0"/>
            <a:stretch/>
          </p:blipFill>
          <p:spPr>
            <a:xfrm>
              <a:off x="3012" y="3395"/>
              <a:ext cx="295" cy="279"/>
            </a:xfrm>
            <a:prstGeom prst="rect">
              <a:avLst/>
            </a:prstGeom>
            <a:noFill/>
            <a:ln>
              <a:noFill/>
            </a:ln>
          </p:spPr>
        </p:pic>
        <p:pic>
          <p:nvPicPr>
            <p:cNvPr id="1670" name="Google Shape;1670;p60"/>
            <p:cNvPicPr preferRelativeResize="0"/>
            <p:nvPr/>
          </p:nvPicPr>
          <p:blipFill rotWithShape="1">
            <a:blip r:embed="rId5">
              <a:alphaModFix/>
            </a:blip>
            <a:srcRect b="0" l="0" r="0" t="0"/>
            <a:stretch/>
          </p:blipFill>
          <p:spPr>
            <a:xfrm>
              <a:off x="4552" y="1822"/>
              <a:ext cx="295" cy="279"/>
            </a:xfrm>
            <a:prstGeom prst="rect">
              <a:avLst/>
            </a:prstGeom>
            <a:noFill/>
            <a:ln>
              <a:noFill/>
            </a:ln>
          </p:spPr>
        </p:pic>
      </p:grpSp>
      <p:sp>
        <p:nvSpPr>
          <p:cNvPr id="1671" name="Google Shape;1671;p60"/>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1-</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0"/>
                                        </p:tgtEl>
                                        <p:attrNameLst>
                                          <p:attrName>style.visibility</p:attrName>
                                        </p:attrNameLst>
                                      </p:cBhvr>
                                      <p:to>
                                        <p:strVal val="visible"/>
                                      </p:to>
                                    </p:set>
                                    <p:animEffect filter="fade" transition="in">
                                      <p:cBhvr>
                                        <p:cTn dur="500"/>
                                        <p:tgtEl>
                                          <p:spTgt spid="16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12"/>
                                        </p:tgtEl>
                                        <p:attrNameLst>
                                          <p:attrName>style.visibility</p:attrName>
                                        </p:attrNameLst>
                                      </p:cBhvr>
                                      <p:to>
                                        <p:strVal val="visible"/>
                                      </p:to>
                                    </p:set>
                                    <p:animEffect filter="fade" transition="in">
                                      <p:cBhvr>
                                        <p:cTn dur="500"/>
                                        <p:tgtEl>
                                          <p:spTgt spid="16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Introduction</a:t>
            </a:r>
            <a:endParaRPr/>
          </a:p>
        </p:txBody>
      </p:sp>
      <p:grpSp>
        <p:nvGrpSpPr>
          <p:cNvPr id="1677" name="Google Shape;1677;p61"/>
          <p:cNvGrpSpPr/>
          <p:nvPr/>
        </p:nvGrpSpPr>
        <p:grpSpPr>
          <a:xfrm flipH="1">
            <a:off x="4510087" y="3351211"/>
            <a:ext cx="735010" cy="681035"/>
            <a:chOff x="-42" y="1472"/>
            <a:chExt cx="979" cy="1105"/>
          </a:xfrm>
        </p:grpSpPr>
        <p:pic>
          <p:nvPicPr>
            <p:cNvPr descr="desktop_computer_stylized_medium" id="1678" name="Google Shape;1678;p61"/>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679" name="Google Shape;1679;p61"/>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80" name="Google Shape;1680;p61"/>
          <p:cNvSpPr txBox="1"/>
          <p:nvPr>
            <p:ph idx="4294967295" type="title"/>
          </p:nvPr>
        </p:nvSpPr>
        <p:spPr>
          <a:xfrm>
            <a:off x="460375" y="1143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Bad guys can sniff packets</a:t>
            </a:r>
            <a:endParaRPr/>
          </a:p>
        </p:txBody>
      </p:sp>
      <p:sp>
        <p:nvSpPr>
          <p:cNvPr id="1681" name="Google Shape;1681;p61"/>
          <p:cNvSpPr txBox="1"/>
          <p:nvPr>
            <p:ph idx="4294967295" type="body"/>
          </p:nvPr>
        </p:nvSpPr>
        <p:spPr>
          <a:xfrm>
            <a:off x="493712" y="1355725"/>
            <a:ext cx="8077199" cy="14843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CC0000"/>
              </a:buClr>
              <a:buFont typeface="Noto Sans Symbols"/>
              <a:buNone/>
            </a:pPr>
            <a:r>
              <a:rPr b="0" i="1" lang="en-US" sz="2720" u="none" cap="none" strike="noStrike">
                <a:solidFill>
                  <a:srgbClr val="CC0000"/>
                </a:solidFill>
                <a:latin typeface="Cabin"/>
                <a:ea typeface="Cabin"/>
                <a:cs typeface="Cabin"/>
                <a:sym typeface="Cabin"/>
              </a:rPr>
              <a:t>packet “sniffing”:</a:t>
            </a:r>
            <a:r>
              <a:rPr b="0" i="1" lang="en-US" sz="2720" u="none" cap="none" strike="noStrike">
                <a:solidFill>
                  <a:srgbClr val="FF0000"/>
                </a:solidFill>
                <a:latin typeface="Cabin"/>
                <a:ea typeface="Cabin"/>
                <a:cs typeface="Cabin"/>
                <a:sym typeface="Cabin"/>
              </a:rPr>
              <a:t> </a:t>
            </a:r>
            <a:endParaRPr/>
          </a:p>
          <a:p>
            <a:pPr indent="-285750" lvl="1" marL="742950" marR="0" rtl="0" algn="l">
              <a:lnSpc>
                <a:spcPct val="80000"/>
              </a:lnSpc>
              <a:spcBef>
                <a:spcPts val="476"/>
              </a:spcBef>
              <a:spcAft>
                <a:spcPts val="0"/>
              </a:spcAft>
              <a:buClr>
                <a:schemeClr val="dk1"/>
              </a:buClr>
              <a:buSzPts val="2340"/>
              <a:buFont typeface="Arial"/>
              <a:buChar char="–"/>
            </a:pPr>
            <a:r>
              <a:rPr b="0" i="0" lang="en-US" sz="2380" u="none" cap="none" strike="noStrike">
                <a:solidFill>
                  <a:schemeClr val="dk1"/>
                </a:solidFill>
                <a:latin typeface="Cabin"/>
                <a:ea typeface="Cabin"/>
                <a:cs typeface="Cabin"/>
                <a:sym typeface="Cabin"/>
              </a:rPr>
              <a:t>broadcast media (shared ethernet, wireless)</a:t>
            </a:r>
            <a:endParaRPr/>
          </a:p>
          <a:p>
            <a:pPr indent="-285750" lvl="1" marL="742950" marR="0" rtl="0" algn="l">
              <a:lnSpc>
                <a:spcPct val="80000"/>
              </a:lnSpc>
              <a:spcBef>
                <a:spcPts val="476"/>
              </a:spcBef>
              <a:spcAft>
                <a:spcPts val="0"/>
              </a:spcAft>
              <a:buClr>
                <a:schemeClr val="dk1"/>
              </a:buClr>
              <a:buSzPts val="2340"/>
              <a:buFont typeface="Arial"/>
              <a:buChar char="–"/>
            </a:pPr>
            <a:r>
              <a:rPr b="0" i="0" lang="en-US" sz="2380" u="none" cap="none" strike="noStrike">
                <a:solidFill>
                  <a:schemeClr val="dk1"/>
                </a:solidFill>
                <a:latin typeface="Cabin"/>
                <a:ea typeface="Cabin"/>
                <a:cs typeface="Cabin"/>
                <a:sym typeface="Cabin"/>
              </a:rPr>
              <a:t>promiscuous network interface reads/records all packets (e.g., including passwords!) passing by</a:t>
            </a:r>
            <a:endParaRPr/>
          </a:p>
        </p:txBody>
      </p:sp>
      <p:sp>
        <p:nvSpPr>
          <p:cNvPr id="1682" name="Google Shape;1682;p61"/>
          <p:cNvSpPr/>
          <p:nvPr/>
        </p:nvSpPr>
        <p:spPr>
          <a:xfrm>
            <a:off x="2005013" y="4086225"/>
            <a:ext cx="4587874" cy="728661"/>
          </a:xfrm>
          <a:custGeom>
            <a:rect b="b" l="l" r="r" t="t"/>
            <a:pathLst>
              <a:path extrusionOk="0" h="120000" w="120000">
                <a:moveTo>
                  <a:pt x="91" y="0"/>
                </a:moveTo>
                <a:lnTo>
                  <a:pt x="0" y="66143"/>
                </a:lnTo>
                <a:lnTo>
                  <a:pt x="120000" y="66143"/>
                </a:lnTo>
                <a:lnTo>
                  <a:pt x="120000" y="119999"/>
                </a:lnTo>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83" name="Google Shape;1683;p61"/>
          <p:cNvSpPr/>
          <p:nvPr/>
        </p:nvSpPr>
        <p:spPr>
          <a:xfrm>
            <a:off x="4837112" y="3956050"/>
            <a:ext cx="4762" cy="522288"/>
          </a:xfrm>
          <a:custGeom>
            <a:rect b="b" l="l" r="r" t="t"/>
            <a:pathLst>
              <a:path extrusionOk="0" h="120000" w="120000">
                <a:moveTo>
                  <a:pt x="0" y="120000"/>
                </a:moveTo>
                <a:lnTo>
                  <a:pt x="120000" y="0"/>
                </a:lnTo>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cxnSp>
        <p:nvCxnSpPr>
          <p:cNvPr id="1684" name="Google Shape;1684;p61"/>
          <p:cNvCxnSpPr/>
          <p:nvPr/>
        </p:nvCxnSpPr>
        <p:spPr>
          <a:xfrm rot="10800000">
            <a:off x="3179763" y="4478336"/>
            <a:ext cx="0" cy="374649"/>
          </a:xfrm>
          <a:prstGeom prst="straightConnector1">
            <a:avLst/>
          </a:prstGeom>
          <a:noFill/>
          <a:ln cap="flat" cmpd="sng" w="19050">
            <a:solidFill>
              <a:schemeClr val="dk1"/>
            </a:solidFill>
            <a:prstDash val="solid"/>
            <a:round/>
            <a:headEnd len="sm" w="sm" type="none"/>
            <a:tailEnd len="sm" w="sm" type="none"/>
          </a:ln>
        </p:spPr>
      </p:cxnSp>
      <p:cxnSp>
        <p:nvCxnSpPr>
          <p:cNvPr id="1685" name="Google Shape;1685;p61"/>
          <p:cNvCxnSpPr/>
          <p:nvPr/>
        </p:nvCxnSpPr>
        <p:spPr>
          <a:xfrm rot="10800000">
            <a:off x="3198813" y="5189536"/>
            <a:ext cx="0" cy="241299"/>
          </a:xfrm>
          <a:prstGeom prst="straightConnector1">
            <a:avLst/>
          </a:prstGeom>
          <a:noFill/>
          <a:ln cap="flat" cmpd="sng" w="19050">
            <a:solidFill>
              <a:schemeClr val="dk1"/>
            </a:solidFill>
            <a:prstDash val="solid"/>
            <a:round/>
            <a:headEnd len="sm" w="sm" type="none"/>
            <a:tailEnd len="sm" w="sm" type="none"/>
          </a:ln>
        </p:spPr>
      </p:cxnSp>
      <p:sp>
        <p:nvSpPr>
          <p:cNvPr id="1686" name="Google Shape;1686;p61"/>
          <p:cNvSpPr txBox="1"/>
          <p:nvPr/>
        </p:nvSpPr>
        <p:spPr>
          <a:xfrm>
            <a:off x="1462087" y="3375025"/>
            <a:ext cx="3873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A</a:t>
            </a:r>
            <a:endParaRPr/>
          </a:p>
        </p:txBody>
      </p:sp>
      <p:sp>
        <p:nvSpPr>
          <p:cNvPr id="1687" name="Google Shape;1687;p61"/>
          <p:cNvSpPr txBox="1"/>
          <p:nvPr/>
        </p:nvSpPr>
        <p:spPr>
          <a:xfrm>
            <a:off x="6937375" y="4838700"/>
            <a:ext cx="376238"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B</a:t>
            </a:r>
            <a:endParaRPr/>
          </a:p>
        </p:txBody>
      </p:sp>
      <p:sp>
        <p:nvSpPr>
          <p:cNvPr id="1688" name="Google Shape;1688;p61"/>
          <p:cNvSpPr txBox="1"/>
          <p:nvPr/>
        </p:nvSpPr>
        <p:spPr>
          <a:xfrm>
            <a:off x="5029200" y="3352800"/>
            <a:ext cx="404813"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a:t>
            </a:r>
            <a:endParaRPr/>
          </a:p>
        </p:txBody>
      </p:sp>
      <p:grpSp>
        <p:nvGrpSpPr>
          <p:cNvPr id="1689" name="Google Shape;1689;p61"/>
          <p:cNvGrpSpPr/>
          <p:nvPr/>
        </p:nvGrpSpPr>
        <p:grpSpPr>
          <a:xfrm>
            <a:off x="3833813" y="4605336"/>
            <a:ext cx="2295525" cy="336550"/>
            <a:chOff x="2418" y="3340"/>
            <a:chExt cx="1446" cy="212"/>
          </a:xfrm>
        </p:grpSpPr>
        <p:sp>
          <p:nvSpPr>
            <p:cNvPr id="1690" name="Google Shape;1690;p61"/>
            <p:cNvSpPr/>
            <p:nvPr/>
          </p:nvSpPr>
          <p:spPr>
            <a:xfrm>
              <a:off x="2462" y="3365"/>
              <a:ext cx="1356" cy="174"/>
            </a:xfrm>
            <a:prstGeom prst="rect">
              <a:avLst/>
            </a:prstGeom>
            <a:solidFill>
              <a:srgbClr val="FFFF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1691" name="Google Shape;1691;p61"/>
            <p:cNvCxnSpPr/>
            <p:nvPr/>
          </p:nvCxnSpPr>
          <p:spPr>
            <a:xfrm>
              <a:off x="2784" y="3372"/>
              <a:ext cx="0" cy="168"/>
            </a:xfrm>
            <a:prstGeom prst="straightConnector1">
              <a:avLst/>
            </a:prstGeom>
            <a:noFill/>
            <a:ln cap="flat" cmpd="sng" w="12700">
              <a:solidFill>
                <a:schemeClr val="dk1"/>
              </a:solidFill>
              <a:prstDash val="solid"/>
              <a:round/>
              <a:headEnd len="sm" w="sm" type="none"/>
              <a:tailEnd len="sm" w="sm" type="none"/>
            </a:ln>
          </p:spPr>
        </p:cxnSp>
        <p:cxnSp>
          <p:nvCxnSpPr>
            <p:cNvPr id="1692" name="Google Shape;1692;p61"/>
            <p:cNvCxnSpPr/>
            <p:nvPr/>
          </p:nvCxnSpPr>
          <p:spPr>
            <a:xfrm>
              <a:off x="3186" y="3375"/>
              <a:ext cx="0" cy="168"/>
            </a:xfrm>
            <a:prstGeom prst="straightConnector1">
              <a:avLst/>
            </a:prstGeom>
            <a:noFill/>
            <a:ln cap="flat" cmpd="sng" w="12700">
              <a:solidFill>
                <a:schemeClr val="dk1"/>
              </a:solidFill>
              <a:prstDash val="solid"/>
              <a:round/>
              <a:headEnd len="sm" w="sm" type="none"/>
              <a:tailEnd len="sm" w="sm" type="none"/>
            </a:ln>
          </p:spPr>
        </p:cxnSp>
        <p:cxnSp>
          <p:nvCxnSpPr>
            <p:cNvPr id="1693" name="Google Shape;1693;p61"/>
            <p:cNvCxnSpPr/>
            <p:nvPr/>
          </p:nvCxnSpPr>
          <p:spPr>
            <a:xfrm>
              <a:off x="3320" y="3375"/>
              <a:ext cx="0" cy="168"/>
            </a:xfrm>
            <a:prstGeom prst="straightConnector1">
              <a:avLst/>
            </a:prstGeom>
            <a:noFill/>
            <a:ln cap="flat" cmpd="sng" w="12700">
              <a:solidFill>
                <a:schemeClr val="dk1"/>
              </a:solidFill>
              <a:prstDash val="solid"/>
              <a:round/>
              <a:headEnd len="sm" w="sm" type="none"/>
              <a:tailEnd len="sm" w="sm" type="none"/>
            </a:ln>
          </p:spPr>
        </p:cxnSp>
        <p:sp>
          <p:nvSpPr>
            <p:cNvPr id="1694" name="Google Shape;1694;p61"/>
            <p:cNvSpPr txBox="1"/>
            <p:nvPr/>
          </p:nvSpPr>
          <p:spPr>
            <a:xfrm>
              <a:off x="2418" y="3340"/>
              <a:ext cx="1446"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src:B dest:A     payload</a:t>
              </a:r>
              <a:endParaRPr/>
            </a:p>
          </p:txBody>
        </p:sp>
      </p:grpSp>
      <p:sp>
        <p:nvSpPr>
          <p:cNvPr id="1695" name="Google Shape;1695;p61"/>
          <p:cNvSpPr/>
          <p:nvPr/>
        </p:nvSpPr>
        <p:spPr>
          <a:xfrm>
            <a:off x="3802062" y="4560887"/>
            <a:ext cx="2635249" cy="241299"/>
          </a:xfrm>
          <a:custGeom>
            <a:rect b="b" l="l" r="r" t="t"/>
            <a:pathLst>
              <a:path extrusionOk="0" h="120000" w="120000">
                <a:moveTo>
                  <a:pt x="120000" y="120000"/>
                </a:moveTo>
                <a:lnTo>
                  <a:pt x="120000" y="0"/>
                </a:lnTo>
                <a:lnTo>
                  <a:pt x="0" y="3157"/>
                </a:lnTo>
              </a:path>
            </a:pathLst>
          </a:custGeom>
          <a:noFill/>
          <a:ln cap="flat" cmpd="sng" w="28575">
            <a:solidFill>
              <a:srgbClr val="CC0000"/>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cxnSp>
        <p:nvCxnSpPr>
          <p:cNvPr id="1696" name="Google Shape;1696;p61"/>
          <p:cNvCxnSpPr/>
          <p:nvPr/>
        </p:nvCxnSpPr>
        <p:spPr>
          <a:xfrm rot="10800000">
            <a:off x="4945062" y="3957636"/>
            <a:ext cx="0" cy="603249"/>
          </a:xfrm>
          <a:prstGeom prst="straightConnector1">
            <a:avLst/>
          </a:prstGeom>
          <a:noFill/>
          <a:ln cap="flat" cmpd="sng" w="28575">
            <a:solidFill>
              <a:srgbClr val="CC0000"/>
            </a:solidFill>
            <a:prstDash val="solid"/>
            <a:round/>
            <a:headEnd len="sm" w="sm" type="none"/>
            <a:tailEnd len="lg" w="lg" type="triangle"/>
          </a:ln>
        </p:spPr>
      </p:cxnSp>
      <p:sp>
        <p:nvSpPr>
          <p:cNvPr id="1697" name="Google Shape;1697;p61"/>
          <p:cNvSpPr/>
          <p:nvPr/>
        </p:nvSpPr>
        <p:spPr>
          <a:xfrm>
            <a:off x="596900" y="5480050"/>
            <a:ext cx="7772400" cy="915986"/>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accent2"/>
              </a:buClr>
              <a:buSzPts val="1350"/>
              <a:buFont typeface="Noto Sans Symbols"/>
              <a:buChar char="❖"/>
            </a:pPr>
            <a:r>
              <a:rPr b="0" i="0" lang="en-US" sz="1800" u="none" cap="none" strike="noStrike">
                <a:solidFill>
                  <a:schemeClr val="dk1"/>
                </a:solidFill>
                <a:latin typeface="Cabin"/>
                <a:ea typeface="Cabin"/>
                <a:cs typeface="Cabin"/>
                <a:sym typeface="Cabin"/>
              </a:rPr>
              <a:t>wireshark software used for end-of-chapter labs is a (free) packet-sniffer</a:t>
            </a:r>
            <a:endParaRPr/>
          </a:p>
          <a:p>
            <a:pPr indent="-285750" lvl="1" marL="742950" marR="0" rtl="0" algn="l">
              <a:lnSpc>
                <a:spcPct val="100000"/>
              </a:lnSpc>
              <a:spcBef>
                <a:spcPts val="360"/>
              </a:spcBef>
              <a:spcAft>
                <a:spcPts val="0"/>
              </a:spcAft>
              <a:buClr>
                <a:schemeClr val="accent2"/>
              </a:buClr>
              <a:buFont typeface="Noto Sans Symbols"/>
              <a:buNone/>
            </a:pPr>
            <a:r>
              <a:t/>
            </a:r>
            <a:endParaRPr b="0" i="0" sz="1800" u="none" cap="none" strike="noStrike">
              <a:solidFill>
                <a:schemeClr val="dk1"/>
              </a:solidFill>
              <a:latin typeface="Cabin"/>
              <a:ea typeface="Cabin"/>
              <a:cs typeface="Cabin"/>
              <a:sym typeface="Cabin"/>
            </a:endParaRPr>
          </a:p>
        </p:txBody>
      </p:sp>
      <p:pic>
        <p:nvPicPr>
          <p:cNvPr id="1698" name="Google Shape;1698;p61"/>
          <p:cNvPicPr preferRelativeResize="0"/>
          <p:nvPr/>
        </p:nvPicPr>
        <p:blipFill rotWithShape="1">
          <a:blip r:embed="rId4">
            <a:alphaModFix/>
          </a:blip>
          <a:srcRect b="0" l="0" r="0" t="0"/>
          <a:stretch/>
        </p:blipFill>
        <p:spPr>
          <a:xfrm>
            <a:off x="4537075" y="3419475"/>
            <a:ext cx="471487" cy="442912"/>
          </a:xfrm>
          <a:prstGeom prst="rect">
            <a:avLst/>
          </a:prstGeom>
          <a:noFill/>
          <a:ln>
            <a:noFill/>
          </a:ln>
        </p:spPr>
      </p:pic>
      <p:pic>
        <p:nvPicPr>
          <p:cNvPr descr="underline_base" id="1699" name="Google Shape;1699;p61"/>
          <p:cNvPicPr preferRelativeResize="0"/>
          <p:nvPr/>
        </p:nvPicPr>
        <p:blipFill rotWithShape="1">
          <a:blip r:embed="rId5">
            <a:alphaModFix/>
          </a:blip>
          <a:srcRect b="0" l="0" r="0" t="0"/>
          <a:stretch/>
        </p:blipFill>
        <p:spPr>
          <a:xfrm>
            <a:off x="596900" y="898525"/>
            <a:ext cx="5976938" cy="173037"/>
          </a:xfrm>
          <a:prstGeom prst="rect">
            <a:avLst/>
          </a:prstGeom>
          <a:noFill/>
          <a:ln>
            <a:noFill/>
          </a:ln>
        </p:spPr>
      </p:pic>
      <p:grpSp>
        <p:nvGrpSpPr>
          <p:cNvPr id="1700" name="Google Shape;1700;p61"/>
          <p:cNvGrpSpPr/>
          <p:nvPr/>
        </p:nvGrpSpPr>
        <p:grpSpPr>
          <a:xfrm>
            <a:off x="1830387" y="3413125"/>
            <a:ext cx="365123" cy="712786"/>
            <a:chOff x="4140" y="428"/>
            <a:chExt cx="1425" cy="2395"/>
          </a:xfrm>
        </p:grpSpPr>
        <p:sp>
          <p:nvSpPr>
            <p:cNvPr id="1701" name="Google Shape;1701;p61"/>
            <p:cNvSpPr/>
            <p:nvPr/>
          </p:nvSpPr>
          <p:spPr>
            <a:xfrm>
              <a:off x="5268" y="432"/>
              <a:ext cx="283" cy="2285"/>
            </a:xfrm>
            <a:custGeom>
              <a:rect b="b" l="l" r="r" t="t"/>
              <a:pathLst>
                <a:path extrusionOk="0" h="120000" w="120000">
                  <a:moveTo>
                    <a:pt x="21355" y="0"/>
                  </a:moveTo>
                  <a:lnTo>
                    <a:pt x="119999" y="14835"/>
                  </a:lnTo>
                  <a:lnTo>
                    <a:pt x="117288" y="114835"/>
                  </a:lnTo>
                  <a:lnTo>
                    <a:pt x="0" y="120000"/>
                  </a:lnTo>
                  <a:lnTo>
                    <a:pt x="21355"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02" name="Google Shape;1702;p61"/>
            <p:cNvSpPr/>
            <p:nvPr/>
          </p:nvSpPr>
          <p:spPr>
            <a:xfrm>
              <a:off x="4208" y="428"/>
              <a:ext cx="1047" cy="228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03" name="Google Shape;1703;p61"/>
            <p:cNvSpPr/>
            <p:nvPr/>
          </p:nvSpPr>
          <p:spPr>
            <a:xfrm>
              <a:off x="5320" y="569"/>
              <a:ext cx="169" cy="2115"/>
            </a:xfrm>
            <a:custGeom>
              <a:rect b="b" l="l" r="r" t="t"/>
              <a:pathLst>
                <a:path extrusionOk="0" h="120000" w="120000">
                  <a:moveTo>
                    <a:pt x="3981" y="0"/>
                  </a:moveTo>
                  <a:cubicBezTo>
                    <a:pt x="3981" y="0"/>
                    <a:pt x="32417" y="1324"/>
                    <a:pt x="120000" y="10311"/>
                  </a:cubicBezTo>
                  <a:cubicBezTo>
                    <a:pt x="0" y="58131"/>
                    <a:pt x="23317" y="120000"/>
                    <a:pt x="3981" y="118297"/>
                  </a:cubicBezTo>
                  <a:lnTo>
                    <a:pt x="3981"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04" name="Google Shape;1704;p61"/>
            <p:cNvSpPr/>
            <p:nvPr/>
          </p:nvSpPr>
          <p:spPr>
            <a:xfrm>
              <a:off x="5284" y="1638"/>
              <a:ext cx="263" cy="187"/>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05" name="Google Shape;1705;p61"/>
            <p:cNvSpPr/>
            <p:nvPr/>
          </p:nvSpPr>
          <p:spPr>
            <a:xfrm>
              <a:off x="4213" y="690"/>
              <a:ext cx="595" cy="46"/>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706" name="Google Shape;1706;p61"/>
            <p:cNvGrpSpPr/>
            <p:nvPr/>
          </p:nvGrpSpPr>
          <p:grpSpPr>
            <a:xfrm>
              <a:off x="4747" y="668"/>
              <a:ext cx="582" cy="143"/>
              <a:chOff x="611" y="2569"/>
              <a:chExt cx="727" cy="138"/>
            </a:xfrm>
          </p:grpSpPr>
          <p:sp>
            <p:nvSpPr>
              <p:cNvPr id="1707" name="Google Shape;1707;p61"/>
              <p:cNvSpPr/>
              <p:nvPr/>
            </p:nvSpPr>
            <p:spPr>
              <a:xfrm>
                <a:off x="611" y="2569"/>
                <a:ext cx="72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08" name="Google Shape;1708;p61"/>
              <p:cNvSpPr/>
              <p:nvPr/>
            </p:nvSpPr>
            <p:spPr>
              <a:xfrm>
                <a:off x="626" y="2584"/>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09" name="Google Shape;1709;p61"/>
            <p:cNvSpPr/>
            <p:nvPr/>
          </p:nvSpPr>
          <p:spPr>
            <a:xfrm>
              <a:off x="4227" y="1021"/>
              <a:ext cx="595" cy="43"/>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710" name="Google Shape;1710;p61"/>
            <p:cNvGrpSpPr/>
            <p:nvPr/>
          </p:nvGrpSpPr>
          <p:grpSpPr>
            <a:xfrm>
              <a:off x="4746" y="994"/>
              <a:ext cx="582" cy="133"/>
              <a:chOff x="613" y="2569"/>
              <a:chExt cx="727" cy="138"/>
            </a:xfrm>
          </p:grpSpPr>
          <p:sp>
            <p:nvSpPr>
              <p:cNvPr id="1711" name="Google Shape;1711;p61"/>
              <p:cNvSpPr/>
              <p:nvPr/>
            </p:nvSpPr>
            <p:spPr>
              <a:xfrm>
                <a:off x="613" y="2569"/>
                <a:ext cx="72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12" name="Google Shape;1712;p61"/>
              <p:cNvSpPr/>
              <p:nvPr/>
            </p:nvSpPr>
            <p:spPr>
              <a:xfrm>
                <a:off x="630" y="2585"/>
                <a:ext cx="696" cy="105"/>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13" name="Google Shape;1713;p61"/>
            <p:cNvSpPr/>
            <p:nvPr/>
          </p:nvSpPr>
          <p:spPr>
            <a:xfrm>
              <a:off x="4213" y="1356"/>
              <a:ext cx="601" cy="46"/>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14" name="Google Shape;1714;p61"/>
            <p:cNvSpPr/>
            <p:nvPr/>
          </p:nvSpPr>
          <p:spPr>
            <a:xfrm>
              <a:off x="4227" y="1654"/>
              <a:ext cx="595" cy="46"/>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715" name="Google Shape;1715;p61"/>
            <p:cNvGrpSpPr/>
            <p:nvPr/>
          </p:nvGrpSpPr>
          <p:grpSpPr>
            <a:xfrm>
              <a:off x="4734" y="1629"/>
              <a:ext cx="582" cy="149"/>
              <a:chOff x="613" y="2570"/>
              <a:chExt cx="725" cy="138"/>
            </a:xfrm>
          </p:grpSpPr>
          <p:sp>
            <p:nvSpPr>
              <p:cNvPr id="1716" name="Google Shape;1716;p61"/>
              <p:cNvSpPr/>
              <p:nvPr/>
            </p:nvSpPr>
            <p:spPr>
              <a:xfrm>
                <a:off x="613" y="2570"/>
                <a:ext cx="725"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17" name="Google Shape;1717;p61"/>
              <p:cNvSpPr/>
              <p:nvPr/>
            </p:nvSpPr>
            <p:spPr>
              <a:xfrm>
                <a:off x="628" y="2585"/>
                <a:ext cx="694"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18" name="Google Shape;1718;p61"/>
            <p:cNvSpPr/>
            <p:nvPr/>
          </p:nvSpPr>
          <p:spPr>
            <a:xfrm>
              <a:off x="5288" y="1352"/>
              <a:ext cx="263" cy="186"/>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719" name="Google Shape;1719;p61"/>
            <p:cNvGrpSpPr/>
            <p:nvPr/>
          </p:nvGrpSpPr>
          <p:grpSpPr>
            <a:xfrm>
              <a:off x="4740" y="1325"/>
              <a:ext cx="582" cy="139"/>
              <a:chOff x="615" y="2564"/>
              <a:chExt cx="725" cy="139"/>
            </a:xfrm>
          </p:grpSpPr>
          <p:sp>
            <p:nvSpPr>
              <p:cNvPr id="1720" name="Google Shape;1720;p61"/>
              <p:cNvSpPr/>
              <p:nvPr/>
            </p:nvSpPr>
            <p:spPr>
              <a:xfrm>
                <a:off x="615" y="2564"/>
                <a:ext cx="725"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21" name="Google Shape;1721;p61"/>
              <p:cNvSpPr/>
              <p:nvPr/>
            </p:nvSpPr>
            <p:spPr>
              <a:xfrm>
                <a:off x="632" y="2581"/>
                <a:ext cx="694"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22" name="Google Shape;1722;p61"/>
            <p:cNvSpPr/>
            <p:nvPr/>
          </p:nvSpPr>
          <p:spPr>
            <a:xfrm>
              <a:off x="5249" y="428"/>
              <a:ext cx="68" cy="2288"/>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23" name="Google Shape;1723;p61"/>
            <p:cNvSpPr/>
            <p:nvPr/>
          </p:nvSpPr>
          <p:spPr>
            <a:xfrm>
              <a:off x="5311" y="1006"/>
              <a:ext cx="235" cy="213"/>
            </a:xfrm>
            <a:custGeom>
              <a:rect b="b" l="l" r="r" t="t"/>
              <a:pathLst>
                <a:path extrusionOk="0" h="120000" w="120000">
                  <a:moveTo>
                    <a:pt x="1621" y="0"/>
                  </a:moveTo>
                  <a:cubicBezTo>
                    <a:pt x="22297" y="4687"/>
                    <a:pt x="58378" y="31875"/>
                    <a:pt x="118378" y="67500"/>
                  </a:cubicBezTo>
                  <a:cubicBezTo>
                    <a:pt x="117567" y="83437"/>
                    <a:pt x="120000" y="88125"/>
                    <a:pt x="120000" y="120000"/>
                  </a:cubicBezTo>
                  <a:cubicBezTo>
                    <a:pt x="120000" y="120000"/>
                    <a:pt x="64864" y="82500"/>
                    <a:pt x="0" y="46875"/>
                  </a:cubicBezTo>
                  <a:cubicBezTo>
                    <a:pt x="0" y="22500"/>
                    <a:pt x="1621" y="7968"/>
                    <a:pt x="1621"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24" name="Google Shape;1724;p61"/>
            <p:cNvSpPr/>
            <p:nvPr/>
          </p:nvSpPr>
          <p:spPr>
            <a:xfrm>
              <a:off x="5315" y="680"/>
              <a:ext cx="242" cy="238"/>
            </a:xfrm>
            <a:custGeom>
              <a:rect b="b" l="l" r="r" t="t"/>
              <a:pathLst>
                <a:path extrusionOk="0" h="120000" w="120000">
                  <a:moveTo>
                    <a:pt x="0" y="0"/>
                  </a:moveTo>
                  <a:cubicBezTo>
                    <a:pt x="20131" y="4166"/>
                    <a:pt x="58421" y="31666"/>
                    <a:pt x="120000" y="68333"/>
                  </a:cubicBezTo>
                  <a:cubicBezTo>
                    <a:pt x="119210" y="82500"/>
                    <a:pt x="112105" y="91666"/>
                    <a:pt x="112105" y="120000"/>
                  </a:cubicBezTo>
                  <a:cubicBezTo>
                    <a:pt x="112105" y="120000"/>
                    <a:pt x="64342" y="74583"/>
                    <a:pt x="3157" y="51666"/>
                  </a:cubicBezTo>
                  <a:cubicBezTo>
                    <a:pt x="3157" y="30000"/>
                    <a:pt x="0" y="7083"/>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25" name="Google Shape;1725;p61"/>
            <p:cNvSpPr/>
            <p:nvPr/>
          </p:nvSpPr>
          <p:spPr>
            <a:xfrm>
              <a:off x="5515" y="2612"/>
              <a:ext cx="50"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26" name="Google Shape;1726;p61"/>
            <p:cNvSpPr/>
            <p:nvPr/>
          </p:nvSpPr>
          <p:spPr>
            <a:xfrm>
              <a:off x="5302" y="2612"/>
              <a:ext cx="243" cy="200"/>
            </a:xfrm>
            <a:custGeom>
              <a:rect b="b" l="l" r="r" t="t"/>
              <a:pathLst>
                <a:path extrusionOk="0" h="120000" w="120000">
                  <a:moveTo>
                    <a:pt x="0" y="53000"/>
                  </a:moveTo>
                  <a:lnTo>
                    <a:pt x="784" y="120000"/>
                  </a:lnTo>
                  <a:lnTo>
                    <a:pt x="120000" y="55000"/>
                  </a:lnTo>
                  <a:lnTo>
                    <a:pt x="117647" y="0"/>
                  </a:lnTo>
                  <a:lnTo>
                    <a:pt x="0" y="5300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27" name="Google Shape;1727;p61"/>
            <p:cNvSpPr/>
            <p:nvPr/>
          </p:nvSpPr>
          <p:spPr>
            <a:xfrm>
              <a:off x="4140" y="2676"/>
              <a:ext cx="1202" cy="147"/>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28" name="Google Shape;1728;p61"/>
            <p:cNvSpPr/>
            <p:nvPr/>
          </p:nvSpPr>
          <p:spPr>
            <a:xfrm>
              <a:off x="4208" y="2712"/>
              <a:ext cx="1064" cy="78"/>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29" name="Google Shape;1729;p61"/>
            <p:cNvSpPr/>
            <p:nvPr/>
          </p:nvSpPr>
          <p:spPr>
            <a:xfrm>
              <a:off x="4306" y="2380"/>
              <a:ext cx="159"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30" name="Google Shape;1730;p61"/>
            <p:cNvSpPr/>
            <p:nvPr/>
          </p:nvSpPr>
          <p:spPr>
            <a:xfrm>
              <a:off x="4486" y="2380"/>
              <a:ext cx="159"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0000"/>
                </a:solidFill>
                <a:latin typeface="Calibri"/>
                <a:ea typeface="Calibri"/>
                <a:cs typeface="Calibri"/>
                <a:sym typeface="Calibri"/>
              </a:endParaRPr>
            </a:p>
          </p:txBody>
        </p:sp>
        <p:sp>
          <p:nvSpPr>
            <p:cNvPr id="1731" name="Google Shape;1731;p61"/>
            <p:cNvSpPr/>
            <p:nvPr/>
          </p:nvSpPr>
          <p:spPr>
            <a:xfrm>
              <a:off x="4659" y="2380"/>
              <a:ext cx="159"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32" name="Google Shape;1732;p61"/>
            <p:cNvSpPr/>
            <p:nvPr/>
          </p:nvSpPr>
          <p:spPr>
            <a:xfrm>
              <a:off x="5063" y="1830"/>
              <a:ext cx="87" cy="763"/>
            </a:xfrm>
            <a:prstGeom prst="rect">
              <a:avLst/>
            </a:prstGeom>
            <a:solidFill>
              <a:srgbClr val="29292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33" name="Google Shape;1733;p61"/>
          <p:cNvGrpSpPr/>
          <p:nvPr/>
        </p:nvGrpSpPr>
        <p:grpSpPr>
          <a:xfrm flipH="1">
            <a:off x="6323012" y="4730749"/>
            <a:ext cx="735010" cy="681036"/>
            <a:chOff x="-42" y="1472"/>
            <a:chExt cx="979" cy="1105"/>
          </a:xfrm>
        </p:grpSpPr>
        <p:pic>
          <p:nvPicPr>
            <p:cNvPr descr="desktop_computer_stylized_medium" id="1734" name="Google Shape;1734;p61"/>
            <p:cNvPicPr preferRelativeResize="0"/>
            <p:nvPr/>
          </p:nvPicPr>
          <p:blipFill rotWithShape="1">
            <a:blip r:embed="rId3">
              <a:alphaModFix/>
            </a:blip>
            <a:srcRect b="0" l="0" r="0" t="0"/>
            <a:stretch/>
          </p:blipFill>
          <p:spPr>
            <a:xfrm flipH="1">
              <a:off x="-42" y="1472"/>
              <a:ext cx="979" cy="1105"/>
            </a:xfrm>
            <a:prstGeom prst="rect">
              <a:avLst/>
            </a:prstGeom>
            <a:noFill/>
            <a:ln>
              <a:noFill/>
            </a:ln>
          </p:spPr>
        </p:pic>
        <p:sp>
          <p:nvSpPr>
            <p:cNvPr id="1735" name="Google Shape;1735;p61"/>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36" name="Google Shape;1736;p61"/>
          <p:cNvGrpSpPr/>
          <p:nvPr/>
        </p:nvGrpSpPr>
        <p:grpSpPr>
          <a:xfrm>
            <a:off x="2747963" y="4849811"/>
            <a:ext cx="881062" cy="365125"/>
            <a:chOff x="2354" y="1300"/>
            <a:chExt cx="555" cy="194"/>
          </a:xfrm>
        </p:grpSpPr>
        <p:sp>
          <p:nvSpPr>
            <p:cNvPr id="1737" name="Google Shape;1737;p61"/>
            <p:cNvSpPr/>
            <p:nvPr/>
          </p:nvSpPr>
          <p:spPr>
            <a:xfrm>
              <a:off x="2355" y="1385"/>
              <a:ext cx="550" cy="109"/>
            </a:xfrm>
            <a:prstGeom prst="ellipse">
              <a:avLst/>
            </a:prstGeom>
            <a:gradFill>
              <a:gsLst>
                <a:gs pos="0">
                  <a:srgbClr val="009999"/>
                </a:gs>
                <a:gs pos="100000">
                  <a:srgbClr val="FFFFFF"/>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738" name="Google Shape;1738;p61"/>
            <p:cNvSpPr/>
            <p:nvPr/>
          </p:nvSpPr>
          <p:spPr>
            <a:xfrm>
              <a:off x="2355" y="1372"/>
              <a:ext cx="554" cy="66"/>
            </a:xfrm>
            <a:prstGeom prst="rect">
              <a:avLst/>
            </a:prstGeom>
            <a:gradFill>
              <a:gsLst>
                <a:gs pos="0">
                  <a:srgbClr val="009999"/>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739" name="Google Shape;1739;p61"/>
            <p:cNvSpPr/>
            <p:nvPr/>
          </p:nvSpPr>
          <p:spPr>
            <a:xfrm>
              <a:off x="2354" y="1300"/>
              <a:ext cx="550" cy="125"/>
            </a:xfrm>
            <a:prstGeom prst="ellipse">
              <a:avLst/>
            </a:prstGeom>
            <a:gradFill>
              <a:gsLst>
                <a:gs pos="0">
                  <a:srgbClr val="009999"/>
                </a:gs>
                <a:gs pos="100000">
                  <a:srgbClr val="FFFFFF"/>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740" name="Google Shape;1740;p61"/>
            <p:cNvGrpSpPr/>
            <p:nvPr/>
          </p:nvGrpSpPr>
          <p:grpSpPr>
            <a:xfrm>
              <a:off x="2468" y="1331"/>
              <a:ext cx="308" cy="58"/>
              <a:chOff x="2468" y="1331"/>
              <a:chExt cx="308" cy="58"/>
            </a:xfrm>
          </p:grpSpPr>
          <p:sp>
            <p:nvSpPr>
              <p:cNvPr id="1741" name="Google Shape;1741;p61"/>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42" name="Google Shape;1742;p61"/>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743" name="Google Shape;1743;p61"/>
            <p:cNvCxnSpPr/>
            <p:nvPr/>
          </p:nvCxnSpPr>
          <p:spPr>
            <a:xfrm>
              <a:off x="2355" y="1360"/>
              <a:ext cx="0" cy="84"/>
            </a:xfrm>
            <a:prstGeom prst="straightConnector1">
              <a:avLst/>
            </a:prstGeom>
            <a:noFill/>
            <a:ln cap="flat" cmpd="sng" w="9525">
              <a:solidFill>
                <a:srgbClr val="000000"/>
              </a:solidFill>
              <a:prstDash val="solid"/>
              <a:round/>
              <a:headEnd len="sm" w="sm" type="none"/>
              <a:tailEnd len="sm" w="sm" type="none"/>
            </a:ln>
          </p:spPr>
        </p:cxnSp>
        <p:cxnSp>
          <p:nvCxnSpPr>
            <p:cNvPr id="1744" name="Google Shape;1744;p61"/>
            <p:cNvCxnSpPr/>
            <p:nvPr/>
          </p:nvCxnSpPr>
          <p:spPr>
            <a:xfrm>
              <a:off x="2905" y="1363"/>
              <a:ext cx="0" cy="84"/>
            </a:xfrm>
            <a:prstGeom prst="straightConnector1">
              <a:avLst/>
            </a:prstGeom>
            <a:noFill/>
            <a:ln cap="flat" cmpd="sng" w="9525">
              <a:solidFill>
                <a:srgbClr val="000000"/>
              </a:solidFill>
              <a:prstDash val="solid"/>
              <a:round/>
              <a:headEnd len="sm" w="sm" type="none"/>
              <a:tailEnd len="sm" w="sm" type="none"/>
            </a:ln>
          </p:spPr>
        </p:cxnSp>
      </p:grpSp>
      <p:sp>
        <p:nvSpPr>
          <p:cNvPr id="1745" name="Google Shape;1745;p61"/>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1-</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Introduction</a:t>
            </a:r>
            <a:endParaRPr/>
          </a:p>
        </p:txBody>
      </p:sp>
      <p:pic>
        <p:nvPicPr>
          <p:cNvPr descr="underline_base" id="1751" name="Google Shape;1751;p62"/>
          <p:cNvPicPr preferRelativeResize="0"/>
          <p:nvPr/>
        </p:nvPicPr>
        <p:blipFill rotWithShape="1">
          <a:blip r:embed="rId3">
            <a:alphaModFix/>
          </a:blip>
          <a:srcRect b="0" l="0" r="0" t="0"/>
          <a:stretch/>
        </p:blipFill>
        <p:spPr>
          <a:xfrm>
            <a:off x="503237" y="954087"/>
            <a:ext cx="7381874" cy="185736"/>
          </a:xfrm>
          <a:prstGeom prst="rect">
            <a:avLst/>
          </a:prstGeom>
          <a:noFill/>
          <a:ln>
            <a:noFill/>
          </a:ln>
        </p:spPr>
      </p:pic>
      <p:grpSp>
        <p:nvGrpSpPr>
          <p:cNvPr id="1752" name="Google Shape;1752;p62"/>
          <p:cNvGrpSpPr/>
          <p:nvPr/>
        </p:nvGrpSpPr>
        <p:grpSpPr>
          <a:xfrm flipH="1">
            <a:off x="4792662" y="2470148"/>
            <a:ext cx="735010" cy="681036"/>
            <a:chOff x="-42" y="1472"/>
            <a:chExt cx="979" cy="1105"/>
          </a:xfrm>
        </p:grpSpPr>
        <p:pic>
          <p:nvPicPr>
            <p:cNvPr descr="desktop_computer_stylized_medium" id="1753" name="Google Shape;1753;p62"/>
            <p:cNvPicPr preferRelativeResize="0"/>
            <p:nvPr/>
          </p:nvPicPr>
          <p:blipFill rotWithShape="1">
            <a:blip r:embed="rId4">
              <a:alphaModFix/>
            </a:blip>
            <a:srcRect b="0" l="0" r="0" t="0"/>
            <a:stretch/>
          </p:blipFill>
          <p:spPr>
            <a:xfrm flipH="1">
              <a:off x="-42" y="1472"/>
              <a:ext cx="979" cy="1105"/>
            </a:xfrm>
            <a:prstGeom prst="rect">
              <a:avLst/>
            </a:prstGeom>
            <a:noFill/>
            <a:ln>
              <a:noFill/>
            </a:ln>
          </p:spPr>
        </p:pic>
        <p:sp>
          <p:nvSpPr>
            <p:cNvPr id="1754" name="Google Shape;1754;p62"/>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55" name="Google Shape;1755;p62"/>
          <p:cNvSpPr txBox="1"/>
          <p:nvPr>
            <p:ph idx="4294967295" type="title"/>
          </p:nvPr>
        </p:nvSpPr>
        <p:spPr>
          <a:xfrm>
            <a:off x="488950" y="252412"/>
            <a:ext cx="7772400" cy="9477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4400" u="none" cap="none" strike="noStrike">
                <a:solidFill>
                  <a:schemeClr val="dk1"/>
                </a:solidFill>
                <a:latin typeface="Cabin"/>
                <a:ea typeface="Cabin"/>
                <a:cs typeface="Cabin"/>
                <a:sym typeface="Cabin"/>
              </a:rPr>
              <a:t>Bad guys can use fake addresses</a:t>
            </a:r>
            <a:endParaRPr/>
          </a:p>
        </p:txBody>
      </p:sp>
      <p:sp>
        <p:nvSpPr>
          <p:cNvPr id="1756" name="Google Shape;1756;p62"/>
          <p:cNvSpPr txBox="1"/>
          <p:nvPr>
            <p:ph idx="4294967295" type="body"/>
          </p:nvPr>
        </p:nvSpPr>
        <p:spPr>
          <a:xfrm>
            <a:off x="596900" y="1662113"/>
            <a:ext cx="8077199" cy="1484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Font typeface="Noto Sans Symbols"/>
              <a:buNone/>
            </a:pPr>
            <a:r>
              <a:rPr b="0" i="1" lang="en-US" sz="3200" u="none" cap="none" strike="noStrike">
                <a:solidFill>
                  <a:srgbClr val="CC0000"/>
                </a:solidFill>
                <a:latin typeface="Cabin"/>
                <a:ea typeface="Cabin"/>
                <a:cs typeface="Cabin"/>
                <a:sym typeface="Cabin"/>
              </a:rPr>
              <a:t>IP spoofing:</a:t>
            </a:r>
            <a:r>
              <a:rPr b="0" i="1" lang="en-US" sz="3200" u="none" cap="none" strike="noStrike">
                <a:solidFill>
                  <a:srgbClr val="FF3300"/>
                </a:solidFill>
                <a:latin typeface="Cabin"/>
                <a:ea typeface="Cabin"/>
                <a:cs typeface="Cabin"/>
                <a:sym typeface="Cabin"/>
              </a:rPr>
              <a:t> </a:t>
            </a:r>
            <a:r>
              <a:rPr b="0" i="0" lang="en-US" sz="3200" u="none" cap="none" strike="noStrike">
                <a:solidFill>
                  <a:schemeClr val="dk1"/>
                </a:solidFill>
                <a:latin typeface="Cabin"/>
                <a:ea typeface="Cabin"/>
                <a:cs typeface="Cabin"/>
                <a:sym typeface="Cabin"/>
              </a:rPr>
              <a:t>send packet with false source address</a:t>
            </a:r>
            <a:endParaRPr/>
          </a:p>
        </p:txBody>
      </p:sp>
      <p:sp>
        <p:nvSpPr>
          <p:cNvPr id="1757" name="Google Shape;1757;p62"/>
          <p:cNvSpPr/>
          <p:nvPr/>
        </p:nvSpPr>
        <p:spPr>
          <a:xfrm>
            <a:off x="2225675" y="3171825"/>
            <a:ext cx="4587874" cy="728661"/>
          </a:xfrm>
          <a:custGeom>
            <a:rect b="b" l="l" r="r" t="t"/>
            <a:pathLst>
              <a:path extrusionOk="0" h="120000" w="120000">
                <a:moveTo>
                  <a:pt x="91" y="0"/>
                </a:moveTo>
                <a:lnTo>
                  <a:pt x="0" y="66143"/>
                </a:lnTo>
                <a:lnTo>
                  <a:pt x="120000" y="66143"/>
                </a:lnTo>
                <a:lnTo>
                  <a:pt x="120000" y="119999"/>
                </a:lnTo>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58" name="Google Shape;1758;p62"/>
          <p:cNvSpPr/>
          <p:nvPr/>
        </p:nvSpPr>
        <p:spPr>
          <a:xfrm>
            <a:off x="5057775" y="3041650"/>
            <a:ext cx="4763" cy="522288"/>
          </a:xfrm>
          <a:custGeom>
            <a:rect b="b" l="l" r="r" t="t"/>
            <a:pathLst>
              <a:path extrusionOk="0" h="120000" w="120000">
                <a:moveTo>
                  <a:pt x="0" y="120000"/>
                </a:moveTo>
                <a:lnTo>
                  <a:pt x="120000" y="0"/>
                </a:lnTo>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cxnSp>
        <p:nvCxnSpPr>
          <p:cNvPr id="1759" name="Google Shape;1759;p62"/>
          <p:cNvCxnSpPr/>
          <p:nvPr/>
        </p:nvCxnSpPr>
        <p:spPr>
          <a:xfrm rot="10800000">
            <a:off x="3400425" y="3563936"/>
            <a:ext cx="0" cy="374649"/>
          </a:xfrm>
          <a:prstGeom prst="straightConnector1">
            <a:avLst/>
          </a:prstGeom>
          <a:noFill/>
          <a:ln cap="flat" cmpd="sng" w="19050">
            <a:solidFill>
              <a:schemeClr val="dk1"/>
            </a:solidFill>
            <a:prstDash val="solid"/>
            <a:round/>
            <a:headEnd len="sm" w="sm" type="none"/>
            <a:tailEnd len="sm" w="sm" type="none"/>
          </a:ln>
        </p:spPr>
      </p:cxnSp>
      <p:cxnSp>
        <p:nvCxnSpPr>
          <p:cNvPr id="1760" name="Google Shape;1760;p62"/>
          <p:cNvCxnSpPr/>
          <p:nvPr/>
        </p:nvCxnSpPr>
        <p:spPr>
          <a:xfrm rot="10800000">
            <a:off x="3419475" y="4275136"/>
            <a:ext cx="0" cy="241299"/>
          </a:xfrm>
          <a:prstGeom prst="straightConnector1">
            <a:avLst/>
          </a:prstGeom>
          <a:noFill/>
          <a:ln cap="flat" cmpd="sng" w="19050">
            <a:solidFill>
              <a:schemeClr val="dk1"/>
            </a:solidFill>
            <a:prstDash val="solid"/>
            <a:round/>
            <a:headEnd len="sm" w="sm" type="none"/>
            <a:tailEnd len="sm" w="sm" type="none"/>
          </a:ln>
        </p:spPr>
      </p:cxnSp>
      <p:sp>
        <p:nvSpPr>
          <p:cNvPr id="1761" name="Google Shape;1761;p62"/>
          <p:cNvSpPr txBox="1"/>
          <p:nvPr/>
        </p:nvSpPr>
        <p:spPr>
          <a:xfrm>
            <a:off x="1682750" y="2460625"/>
            <a:ext cx="3873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A</a:t>
            </a:r>
            <a:endParaRPr/>
          </a:p>
        </p:txBody>
      </p:sp>
      <p:sp>
        <p:nvSpPr>
          <p:cNvPr id="1762" name="Google Shape;1762;p62"/>
          <p:cNvSpPr txBox="1"/>
          <p:nvPr/>
        </p:nvSpPr>
        <p:spPr>
          <a:xfrm>
            <a:off x="7086600" y="3879850"/>
            <a:ext cx="3873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B</a:t>
            </a:r>
            <a:endParaRPr/>
          </a:p>
        </p:txBody>
      </p:sp>
      <p:sp>
        <p:nvSpPr>
          <p:cNvPr id="1763" name="Google Shape;1763;p62"/>
          <p:cNvSpPr txBox="1"/>
          <p:nvPr/>
        </p:nvSpPr>
        <p:spPr>
          <a:xfrm>
            <a:off x="5249862" y="2438400"/>
            <a:ext cx="404811"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C</a:t>
            </a:r>
            <a:endParaRPr/>
          </a:p>
        </p:txBody>
      </p:sp>
      <p:sp>
        <p:nvSpPr>
          <p:cNvPr id="1764" name="Google Shape;1764;p62"/>
          <p:cNvSpPr/>
          <p:nvPr/>
        </p:nvSpPr>
        <p:spPr>
          <a:xfrm>
            <a:off x="2235200" y="3019425"/>
            <a:ext cx="2967037" cy="704850"/>
          </a:xfrm>
          <a:custGeom>
            <a:rect b="b" l="l" r="r" t="t"/>
            <a:pathLst>
              <a:path extrusionOk="0" h="120000" w="120000">
                <a:moveTo>
                  <a:pt x="120000" y="0"/>
                </a:moveTo>
                <a:lnTo>
                  <a:pt x="120000" y="120000"/>
                </a:lnTo>
                <a:lnTo>
                  <a:pt x="0" y="120000"/>
                </a:lnTo>
              </a:path>
            </a:pathLst>
          </a:custGeom>
          <a:noFill/>
          <a:ln cap="flat" cmpd="sng" w="28575">
            <a:solidFill>
              <a:srgbClr val="CC0000"/>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765" name="Google Shape;1765;p62"/>
          <p:cNvGrpSpPr/>
          <p:nvPr/>
        </p:nvGrpSpPr>
        <p:grpSpPr>
          <a:xfrm>
            <a:off x="2701925" y="3502023"/>
            <a:ext cx="2295525" cy="336550"/>
            <a:chOff x="2418" y="3340"/>
            <a:chExt cx="1446" cy="212"/>
          </a:xfrm>
        </p:grpSpPr>
        <p:sp>
          <p:nvSpPr>
            <p:cNvPr id="1766" name="Google Shape;1766;p62"/>
            <p:cNvSpPr/>
            <p:nvPr/>
          </p:nvSpPr>
          <p:spPr>
            <a:xfrm>
              <a:off x="2462" y="3365"/>
              <a:ext cx="1356" cy="174"/>
            </a:xfrm>
            <a:prstGeom prst="rect">
              <a:avLst/>
            </a:prstGeom>
            <a:solidFill>
              <a:srgbClr val="FFFF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1767" name="Google Shape;1767;p62"/>
            <p:cNvCxnSpPr/>
            <p:nvPr/>
          </p:nvCxnSpPr>
          <p:spPr>
            <a:xfrm>
              <a:off x="2784" y="3372"/>
              <a:ext cx="0" cy="168"/>
            </a:xfrm>
            <a:prstGeom prst="straightConnector1">
              <a:avLst/>
            </a:prstGeom>
            <a:noFill/>
            <a:ln cap="flat" cmpd="sng" w="12700">
              <a:solidFill>
                <a:schemeClr val="dk1"/>
              </a:solidFill>
              <a:prstDash val="solid"/>
              <a:round/>
              <a:headEnd len="sm" w="sm" type="none"/>
              <a:tailEnd len="sm" w="sm" type="none"/>
            </a:ln>
          </p:spPr>
        </p:cxnSp>
        <p:cxnSp>
          <p:nvCxnSpPr>
            <p:cNvPr id="1768" name="Google Shape;1768;p62"/>
            <p:cNvCxnSpPr/>
            <p:nvPr/>
          </p:nvCxnSpPr>
          <p:spPr>
            <a:xfrm>
              <a:off x="3186" y="3375"/>
              <a:ext cx="0" cy="168"/>
            </a:xfrm>
            <a:prstGeom prst="straightConnector1">
              <a:avLst/>
            </a:prstGeom>
            <a:noFill/>
            <a:ln cap="flat" cmpd="sng" w="12700">
              <a:solidFill>
                <a:schemeClr val="dk1"/>
              </a:solidFill>
              <a:prstDash val="solid"/>
              <a:round/>
              <a:headEnd len="sm" w="sm" type="none"/>
              <a:tailEnd len="sm" w="sm" type="none"/>
            </a:ln>
          </p:spPr>
        </p:cxnSp>
        <p:cxnSp>
          <p:nvCxnSpPr>
            <p:cNvPr id="1769" name="Google Shape;1769;p62"/>
            <p:cNvCxnSpPr/>
            <p:nvPr/>
          </p:nvCxnSpPr>
          <p:spPr>
            <a:xfrm>
              <a:off x="3320" y="3375"/>
              <a:ext cx="0" cy="168"/>
            </a:xfrm>
            <a:prstGeom prst="straightConnector1">
              <a:avLst/>
            </a:prstGeom>
            <a:noFill/>
            <a:ln cap="flat" cmpd="sng" w="12700">
              <a:solidFill>
                <a:schemeClr val="dk1"/>
              </a:solidFill>
              <a:prstDash val="solid"/>
              <a:round/>
              <a:headEnd len="sm" w="sm" type="none"/>
              <a:tailEnd len="sm" w="sm" type="none"/>
            </a:ln>
          </p:spPr>
        </p:cxnSp>
        <p:sp>
          <p:nvSpPr>
            <p:cNvPr id="1770" name="Google Shape;1770;p62"/>
            <p:cNvSpPr txBox="1"/>
            <p:nvPr/>
          </p:nvSpPr>
          <p:spPr>
            <a:xfrm>
              <a:off x="2418" y="3340"/>
              <a:ext cx="1446" cy="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Arial"/>
                <a:buNone/>
              </a:pPr>
              <a:r>
                <a:rPr b="0" i="0" lang="en-US" sz="1600" u="none" cap="none" strike="noStrike">
                  <a:solidFill>
                    <a:srgbClr val="CC0000"/>
                  </a:solidFill>
                  <a:latin typeface="Arial"/>
                  <a:ea typeface="Arial"/>
                  <a:cs typeface="Arial"/>
                  <a:sym typeface="Arial"/>
                </a:rPr>
                <a:t>src:B</a:t>
              </a:r>
              <a:r>
                <a:rPr b="0" i="0" lang="en-US" sz="1600" u="none" cap="none" strike="noStrike">
                  <a:solidFill>
                    <a:schemeClr val="dk1"/>
                  </a:solidFill>
                  <a:latin typeface="Arial"/>
                  <a:ea typeface="Arial"/>
                  <a:cs typeface="Arial"/>
                  <a:sym typeface="Arial"/>
                </a:rPr>
                <a:t> dest:A     payload</a:t>
              </a:r>
              <a:endParaRPr/>
            </a:p>
          </p:txBody>
        </p:sp>
      </p:grpSp>
      <p:pic>
        <p:nvPicPr>
          <p:cNvPr id="1771" name="Google Shape;1771;p62"/>
          <p:cNvPicPr preferRelativeResize="0"/>
          <p:nvPr/>
        </p:nvPicPr>
        <p:blipFill rotWithShape="1">
          <a:blip r:embed="rId5">
            <a:alphaModFix/>
          </a:blip>
          <a:srcRect b="0" l="0" r="0" t="0"/>
          <a:stretch/>
        </p:blipFill>
        <p:spPr>
          <a:xfrm>
            <a:off x="4833937" y="2533650"/>
            <a:ext cx="471487" cy="442912"/>
          </a:xfrm>
          <a:prstGeom prst="rect">
            <a:avLst/>
          </a:prstGeom>
          <a:noFill/>
          <a:ln>
            <a:noFill/>
          </a:ln>
        </p:spPr>
      </p:pic>
      <p:grpSp>
        <p:nvGrpSpPr>
          <p:cNvPr id="1772" name="Google Shape;1772;p62"/>
          <p:cNvGrpSpPr/>
          <p:nvPr/>
        </p:nvGrpSpPr>
        <p:grpSpPr>
          <a:xfrm flipH="1">
            <a:off x="6575425" y="3886199"/>
            <a:ext cx="735012" cy="681036"/>
            <a:chOff x="-42" y="1472"/>
            <a:chExt cx="979" cy="1105"/>
          </a:xfrm>
        </p:grpSpPr>
        <p:pic>
          <p:nvPicPr>
            <p:cNvPr descr="desktop_computer_stylized_medium" id="1773" name="Google Shape;1773;p62"/>
            <p:cNvPicPr preferRelativeResize="0"/>
            <p:nvPr/>
          </p:nvPicPr>
          <p:blipFill rotWithShape="1">
            <a:blip r:embed="rId4">
              <a:alphaModFix/>
            </a:blip>
            <a:srcRect b="0" l="0" r="0" t="0"/>
            <a:stretch/>
          </p:blipFill>
          <p:spPr>
            <a:xfrm flipH="1">
              <a:off x="-42" y="1472"/>
              <a:ext cx="979" cy="1105"/>
            </a:xfrm>
            <a:prstGeom prst="rect">
              <a:avLst/>
            </a:prstGeom>
            <a:noFill/>
            <a:ln>
              <a:noFill/>
            </a:ln>
          </p:spPr>
        </p:pic>
        <p:sp>
          <p:nvSpPr>
            <p:cNvPr id="1774" name="Google Shape;1774;p62"/>
            <p:cNvSpPr/>
            <p:nvPr/>
          </p:nvSpPr>
          <p:spPr>
            <a:xfrm flipH="1">
              <a:off x="374" y="1577"/>
              <a:ext cx="477" cy="505"/>
            </a:xfrm>
            <a:custGeom>
              <a:rect b="b" l="l" r="r" t="t"/>
              <a:pathLst>
                <a:path extrusionOk="0" h="120000" w="120000">
                  <a:moveTo>
                    <a:pt x="0" y="0"/>
                  </a:moveTo>
                  <a:lnTo>
                    <a:pt x="101123" y="4565"/>
                  </a:lnTo>
                  <a:lnTo>
                    <a:pt x="120000" y="95869"/>
                  </a:lnTo>
                  <a:lnTo>
                    <a:pt x="26292" y="120000"/>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75" name="Google Shape;1775;p62"/>
          <p:cNvGrpSpPr/>
          <p:nvPr/>
        </p:nvGrpSpPr>
        <p:grpSpPr>
          <a:xfrm>
            <a:off x="2084388" y="2544763"/>
            <a:ext cx="365123" cy="712786"/>
            <a:chOff x="4140" y="428"/>
            <a:chExt cx="1425" cy="2395"/>
          </a:xfrm>
        </p:grpSpPr>
        <p:sp>
          <p:nvSpPr>
            <p:cNvPr id="1776" name="Google Shape;1776;p62"/>
            <p:cNvSpPr/>
            <p:nvPr/>
          </p:nvSpPr>
          <p:spPr>
            <a:xfrm>
              <a:off x="5268" y="432"/>
              <a:ext cx="283" cy="2285"/>
            </a:xfrm>
            <a:custGeom>
              <a:rect b="b" l="l" r="r" t="t"/>
              <a:pathLst>
                <a:path extrusionOk="0" h="120000" w="120000">
                  <a:moveTo>
                    <a:pt x="21355" y="0"/>
                  </a:moveTo>
                  <a:lnTo>
                    <a:pt x="119999" y="14835"/>
                  </a:lnTo>
                  <a:lnTo>
                    <a:pt x="117288" y="114835"/>
                  </a:lnTo>
                  <a:lnTo>
                    <a:pt x="0" y="120000"/>
                  </a:lnTo>
                  <a:lnTo>
                    <a:pt x="21355"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77" name="Google Shape;1777;p62"/>
            <p:cNvSpPr/>
            <p:nvPr/>
          </p:nvSpPr>
          <p:spPr>
            <a:xfrm>
              <a:off x="4208" y="428"/>
              <a:ext cx="1047" cy="228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78" name="Google Shape;1778;p62"/>
            <p:cNvSpPr/>
            <p:nvPr/>
          </p:nvSpPr>
          <p:spPr>
            <a:xfrm>
              <a:off x="5320" y="569"/>
              <a:ext cx="169" cy="2115"/>
            </a:xfrm>
            <a:custGeom>
              <a:rect b="b" l="l" r="r" t="t"/>
              <a:pathLst>
                <a:path extrusionOk="0" h="120000" w="120000">
                  <a:moveTo>
                    <a:pt x="3981" y="0"/>
                  </a:moveTo>
                  <a:cubicBezTo>
                    <a:pt x="3981" y="0"/>
                    <a:pt x="32417" y="1324"/>
                    <a:pt x="120000" y="10311"/>
                  </a:cubicBezTo>
                  <a:cubicBezTo>
                    <a:pt x="0" y="58131"/>
                    <a:pt x="23317" y="120000"/>
                    <a:pt x="3981" y="118297"/>
                  </a:cubicBezTo>
                  <a:lnTo>
                    <a:pt x="3981"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79" name="Google Shape;1779;p62"/>
            <p:cNvSpPr/>
            <p:nvPr/>
          </p:nvSpPr>
          <p:spPr>
            <a:xfrm>
              <a:off x="5284" y="1638"/>
              <a:ext cx="263" cy="187"/>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80" name="Google Shape;1780;p62"/>
            <p:cNvSpPr/>
            <p:nvPr/>
          </p:nvSpPr>
          <p:spPr>
            <a:xfrm>
              <a:off x="4213" y="690"/>
              <a:ext cx="595" cy="46"/>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781" name="Google Shape;1781;p62"/>
            <p:cNvGrpSpPr/>
            <p:nvPr/>
          </p:nvGrpSpPr>
          <p:grpSpPr>
            <a:xfrm>
              <a:off x="4747" y="668"/>
              <a:ext cx="582" cy="143"/>
              <a:chOff x="611" y="2569"/>
              <a:chExt cx="727" cy="138"/>
            </a:xfrm>
          </p:grpSpPr>
          <p:sp>
            <p:nvSpPr>
              <p:cNvPr id="1782" name="Google Shape;1782;p62"/>
              <p:cNvSpPr/>
              <p:nvPr/>
            </p:nvSpPr>
            <p:spPr>
              <a:xfrm>
                <a:off x="611" y="2569"/>
                <a:ext cx="72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83" name="Google Shape;1783;p62"/>
              <p:cNvSpPr/>
              <p:nvPr/>
            </p:nvSpPr>
            <p:spPr>
              <a:xfrm>
                <a:off x="626" y="2584"/>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84" name="Google Shape;1784;p62"/>
            <p:cNvSpPr/>
            <p:nvPr/>
          </p:nvSpPr>
          <p:spPr>
            <a:xfrm>
              <a:off x="4227" y="1021"/>
              <a:ext cx="595" cy="43"/>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785" name="Google Shape;1785;p62"/>
            <p:cNvGrpSpPr/>
            <p:nvPr/>
          </p:nvGrpSpPr>
          <p:grpSpPr>
            <a:xfrm>
              <a:off x="4746" y="994"/>
              <a:ext cx="582" cy="133"/>
              <a:chOff x="613" y="2569"/>
              <a:chExt cx="727" cy="138"/>
            </a:xfrm>
          </p:grpSpPr>
          <p:sp>
            <p:nvSpPr>
              <p:cNvPr id="1786" name="Google Shape;1786;p62"/>
              <p:cNvSpPr/>
              <p:nvPr/>
            </p:nvSpPr>
            <p:spPr>
              <a:xfrm>
                <a:off x="613" y="2569"/>
                <a:ext cx="72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87" name="Google Shape;1787;p62"/>
              <p:cNvSpPr/>
              <p:nvPr/>
            </p:nvSpPr>
            <p:spPr>
              <a:xfrm>
                <a:off x="630" y="2585"/>
                <a:ext cx="696" cy="105"/>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88" name="Google Shape;1788;p62"/>
            <p:cNvSpPr/>
            <p:nvPr/>
          </p:nvSpPr>
          <p:spPr>
            <a:xfrm>
              <a:off x="4213" y="1356"/>
              <a:ext cx="601" cy="46"/>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89" name="Google Shape;1789;p62"/>
            <p:cNvSpPr/>
            <p:nvPr/>
          </p:nvSpPr>
          <p:spPr>
            <a:xfrm>
              <a:off x="4227" y="1654"/>
              <a:ext cx="595" cy="46"/>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790" name="Google Shape;1790;p62"/>
            <p:cNvGrpSpPr/>
            <p:nvPr/>
          </p:nvGrpSpPr>
          <p:grpSpPr>
            <a:xfrm>
              <a:off x="4734" y="1629"/>
              <a:ext cx="582" cy="149"/>
              <a:chOff x="613" y="2570"/>
              <a:chExt cx="725" cy="138"/>
            </a:xfrm>
          </p:grpSpPr>
          <p:sp>
            <p:nvSpPr>
              <p:cNvPr id="1791" name="Google Shape;1791;p62"/>
              <p:cNvSpPr/>
              <p:nvPr/>
            </p:nvSpPr>
            <p:spPr>
              <a:xfrm>
                <a:off x="613" y="2570"/>
                <a:ext cx="725"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2" name="Google Shape;1792;p62"/>
              <p:cNvSpPr/>
              <p:nvPr/>
            </p:nvSpPr>
            <p:spPr>
              <a:xfrm>
                <a:off x="628" y="2585"/>
                <a:ext cx="694"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93" name="Google Shape;1793;p62"/>
            <p:cNvSpPr/>
            <p:nvPr/>
          </p:nvSpPr>
          <p:spPr>
            <a:xfrm>
              <a:off x="5288" y="1352"/>
              <a:ext cx="263" cy="186"/>
            </a:xfrm>
            <a:custGeom>
              <a:rect b="b" l="l" r="r" t="t"/>
              <a:pathLst>
                <a:path extrusionOk="0" h="120000" w="120000">
                  <a:moveTo>
                    <a:pt x="1463" y="0"/>
                  </a:moveTo>
                  <a:cubicBezTo>
                    <a:pt x="21951" y="5309"/>
                    <a:pt x="66585" y="39292"/>
                    <a:pt x="120000" y="67964"/>
                  </a:cubicBezTo>
                  <a:cubicBezTo>
                    <a:pt x="119268" y="86017"/>
                    <a:pt x="119268" y="83893"/>
                    <a:pt x="119268" y="120000"/>
                  </a:cubicBezTo>
                  <a:cubicBezTo>
                    <a:pt x="119268" y="120000"/>
                    <a:pt x="61829" y="82300"/>
                    <a:pt x="0" y="53097"/>
                  </a:cubicBezTo>
                  <a:cubicBezTo>
                    <a:pt x="0" y="25486"/>
                    <a:pt x="1463" y="9026"/>
                    <a:pt x="1463"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1794" name="Google Shape;1794;p62"/>
            <p:cNvGrpSpPr/>
            <p:nvPr/>
          </p:nvGrpSpPr>
          <p:grpSpPr>
            <a:xfrm>
              <a:off x="4740" y="1326"/>
              <a:ext cx="582" cy="139"/>
              <a:chOff x="615" y="2567"/>
              <a:chExt cx="725" cy="139"/>
            </a:xfrm>
          </p:grpSpPr>
          <p:sp>
            <p:nvSpPr>
              <p:cNvPr id="1795" name="Google Shape;1795;p62"/>
              <p:cNvSpPr/>
              <p:nvPr/>
            </p:nvSpPr>
            <p:spPr>
              <a:xfrm>
                <a:off x="615" y="2567"/>
                <a:ext cx="725"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6" name="Google Shape;1796;p62"/>
              <p:cNvSpPr/>
              <p:nvPr/>
            </p:nvSpPr>
            <p:spPr>
              <a:xfrm>
                <a:off x="632" y="2581"/>
                <a:ext cx="694"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97" name="Google Shape;1797;p62"/>
            <p:cNvSpPr/>
            <p:nvPr/>
          </p:nvSpPr>
          <p:spPr>
            <a:xfrm>
              <a:off x="5249" y="428"/>
              <a:ext cx="68" cy="2288"/>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8" name="Google Shape;1798;p62"/>
            <p:cNvSpPr/>
            <p:nvPr/>
          </p:nvSpPr>
          <p:spPr>
            <a:xfrm>
              <a:off x="5311" y="1006"/>
              <a:ext cx="235" cy="213"/>
            </a:xfrm>
            <a:custGeom>
              <a:rect b="b" l="l" r="r" t="t"/>
              <a:pathLst>
                <a:path extrusionOk="0" h="120000" w="120000">
                  <a:moveTo>
                    <a:pt x="1621" y="0"/>
                  </a:moveTo>
                  <a:cubicBezTo>
                    <a:pt x="22297" y="4687"/>
                    <a:pt x="58378" y="31875"/>
                    <a:pt x="118378" y="67500"/>
                  </a:cubicBezTo>
                  <a:cubicBezTo>
                    <a:pt x="117567" y="83437"/>
                    <a:pt x="120000" y="88125"/>
                    <a:pt x="120000" y="120000"/>
                  </a:cubicBezTo>
                  <a:cubicBezTo>
                    <a:pt x="120000" y="120000"/>
                    <a:pt x="64864" y="82500"/>
                    <a:pt x="0" y="46875"/>
                  </a:cubicBezTo>
                  <a:cubicBezTo>
                    <a:pt x="0" y="22500"/>
                    <a:pt x="1621" y="7968"/>
                    <a:pt x="1621"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99" name="Google Shape;1799;p62"/>
            <p:cNvSpPr/>
            <p:nvPr/>
          </p:nvSpPr>
          <p:spPr>
            <a:xfrm>
              <a:off x="5315" y="680"/>
              <a:ext cx="242" cy="238"/>
            </a:xfrm>
            <a:custGeom>
              <a:rect b="b" l="l" r="r" t="t"/>
              <a:pathLst>
                <a:path extrusionOk="0" h="120000" w="120000">
                  <a:moveTo>
                    <a:pt x="0" y="0"/>
                  </a:moveTo>
                  <a:cubicBezTo>
                    <a:pt x="20131" y="4166"/>
                    <a:pt x="58421" y="31666"/>
                    <a:pt x="120000" y="68333"/>
                  </a:cubicBezTo>
                  <a:cubicBezTo>
                    <a:pt x="119210" y="82500"/>
                    <a:pt x="112105" y="91666"/>
                    <a:pt x="112105" y="120000"/>
                  </a:cubicBezTo>
                  <a:cubicBezTo>
                    <a:pt x="112105" y="120000"/>
                    <a:pt x="64342" y="74583"/>
                    <a:pt x="3157" y="51666"/>
                  </a:cubicBezTo>
                  <a:cubicBezTo>
                    <a:pt x="3157" y="30000"/>
                    <a:pt x="0" y="7083"/>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00" name="Google Shape;1800;p62"/>
            <p:cNvSpPr/>
            <p:nvPr/>
          </p:nvSpPr>
          <p:spPr>
            <a:xfrm>
              <a:off x="5515" y="2612"/>
              <a:ext cx="50"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01" name="Google Shape;1801;p62"/>
            <p:cNvSpPr/>
            <p:nvPr/>
          </p:nvSpPr>
          <p:spPr>
            <a:xfrm>
              <a:off x="5302" y="2612"/>
              <a:ext cx="243" cy="200"/>
            </a:xfrm>
            <a:custGeom>
              <a:rect b="b" l="l" r="r" t="t"/>
              <a:pathLst>
                <a:path extrusionOk="0" h="120000" w="120000">
                  <a:moveTo>
                    <a:pt x="0" y="53000"/>
                  </a:moveTo>
                  <a:lnTo>
                    <a:pt x="784" y="120000"/>
                  </a:lnTo>
                  <a:lnTo>
                    <a:pt x="120000" y="55000"/>
                  </a:lnTo>
                  <a:lnTo>
                    <a:pt x="117647" y="0"/>
                  </a:lnTo>
                  <a:lnTo>
                    <a:pt x="0" y="5300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02" name="Google Shape;1802;p62"/>
            <p:cNvSpPr/>
            <p:nvPr/>
          </p:nvSpPr>
          <p:spPr>
            <a:xfrm>
              <a:off x="4140" y="2676"/>
              <a:ext cx="1202" cy="147"/>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03" name="Google Shape;1803;p62"/>
            <p:cNvSpPr/>
            <p:nvPr/>
          </p:nvSpPr>
          <p:spPr>
            <a:xfrm>
              <a:off x="4208" y="2712"/>
              <a:ext cx="1064" cy="78"/>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04" name="Google Shape;1804;p62"/>
            <p:cNvSpPr/>
            <p:nvPr/>
          </p:nvSpPr>
          <p:spPr>
            <a:xfrm>
              <a:off x="4306" y="2380"/>
              <a:ext cx="159"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05" name="Google Shape;1805;p62"/>
            <p:cNvSpPr/>
            <p:nvPr/>
          </p:nvSpPr>
          <p:spPr>
            <a:xfrm>
              <a:off x="4486" y="2380"/>
              <a:ext cx="159"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0000"/>
                </a:solidFill>
                <a:latin typeface="Calibri"/>
                <a:ea typeface="Calibri"/>
                <a:cs typeface="Calibri"/>
                <a:sym typeface="Calibri"/>
              </a:endParaRPr>
            </a:p>
          </p:txBody>
        </p:sp>
        <p:sp>
          <p:nvSpPr>
            <p:cNvPr id="1806" name="Google Shape;1806;p62"/>
            <p:cNvSpPr/>
            <p:nvPr/>
          </p:nvSpPr>
          <p:spPr>
            <a:xfrm>
              <a:off x="4659" y="2380"/>
              <a:ext cx="159"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07" name="Google Shape;1807;p62"/>
            <p:cNvSpPr/>
            <p:nvPr/>
          </p:nvSpPr>
          <p:spPr>
            <a:xfrm>
              <a:off x="5063" y="1830"/>
              <a:ext cx="87" cy="763"/>
            </a:xfrm>
            <a:prstGeom prst="rect">
              <a:avLst/>
            </a:prstGeom>
            <a:solidFill>
              <a:srgbClr val="292929"/>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808" name="Google Shape;1808;p62"/>
          <p:cNvGrpSpPr/>
          <p:nvPr/>
        </p:nvGrpSpPr>
        <p:grpSpPr>
          <a:xfrm>
            <a:off x="3011488" y="3946523"/>
            <a:ext cx="881062" cy="365125"/>
            <a:chOff x="2354" y="1300"/>
            <a:chExt cx="555" cy="194"/>
          </a:xfrm>
        </p:grpSpPr>
        <p:sp>
          <p:nvSpPr>
            <p:cNvPr id="1809" name="Google Shape;1809;p62"/>
            <p:cNvSpPr/>
            <p:nvPr/>
          </p:nvSpPr>
          <p:spPr>
            <a:xfrm>
              <a:off x="2355" y="1385"/>
              <a:ext cx="550" cy="109"/>
            </a:xfrm>
            <a:prstGeom prst="ellipse">
              <a:avLst/>
            </a:prstGeom>
            <a:gradFill>
              <a:gsLst>
                <a:gs pos="0">
                  <a:srgbClr val="009999"/>
                </a:gs>
                <a:gs pos="100000">
                  <a:srgbClr val="FFFFFF"/>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10" name="Google Shape;1810;p62"/>
            <p:cNvSpPr/>
            <p:nvPr/>
          </p:nvSpPr>
          <p:spPr>
            <a:xfrm>
              <a:off x="2355" y="1372"/>
              <a:ext cx="554" cy="66"/>
            </a:xfrm>
            <a:prstGeom prst="rect">
              <a:avLst/>
            </a:prstGeom>
            <a:gradFill>
              <a:gsLst>
                <a:gs pos="0">
                  <a:srgbClr val="009999"/>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11" name="Google Shape;1811;p62"/>
            <p:cNvSpPr/>
            <p:nvPr/>
          </p:nvSpPr>
          <p:spPr>
            <a:xfrm>
              <a:off x="2354" y="1300"/>
              <a:ext cx="550" cy="125"/>
            </a:xfrm>
            <a:prstGeom prst="ellipse">
              <a:avLst/>
            </a:prstGeom>
            <a:gradFill>
              <a:gsLst>
                <a:gs pos="0">
                  <a:srgbClr val="009999"/>
                </a:gs>
                <a:gs pos="100000">
                  <a:srgbClr val="FFFFFF"/>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812" name="Google Shape;1812;p62"/>
            <p:cNvGrpSpPr/>
            <p:nvPr/>
          </p:nvGrpSpPr>
          <p:grpSpPr>
            <a:xfrm>
              <a:off x="2468" y="1331"/>
              <a:ext cx="308" cy="58"/>
              <a:chOff x="2468" y="1331"/>
              <a:chExt cx="308" cy="58"/>
            </a:xfrm>
          </p:grpSpPr>
          <p:sp>
            <p:nvSpPr>
              <p:cNvPr id="1813" name="Google Shape;1813;p62"/>
              <p:cNvSpPr/>
              <p:nvPr/>
            </p:nvSpPr>
            <p:spPr>
              <a:xfrm>
                <a:off x="2468" y="1331"/>
                <a:ext cx="308" cy="58"/>
              </a:xfrm>
              <a:custGeom>
                <a:rect b="b" l="l" r="r" t="t"/>
                <a:pathLst>
                  <a:path extrusionOk="0" h="120000" w="120000">
                    <a:moveTo>
                      <a:pt x="0" y="120000"/>
                    </a:moveTo>
                    <a:lnTo>
                      <a:pt x="37161" y="120000"/>
                    </a:lnTo>
                    <a:lnTo>
                      <a:pt x="74322" y="0"/>
                    </a:lnTo>
                    <a:lnTo>
                      <a:pt x="120000" y="0"/>
                    </a:ln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14" name="Google Shape;1814;p62"/>
              <p:cNvSpPr/>
              <p:nvPr/>
            </p:nvSpPr>
            <p:spPr>
              <a:xfrm>
                <a:off x="2480" y="1331"/>
                <a:ext cx="282" cy="58"/>
              </a:xfrm>
              <a:custGeom>
                <a:rect b="b" l="l" r="r" t="t"/>
                <a:pathLst>
                  <a:path extrusionOk="0" h="120000" w="120000">
                    <a:moveTo>
                      <a:pt x="0" y="0"/>
                    </a:moveTo>
                    <a:lnTo>
                      <a:pt x="40851" y="0"/>
                    </a:lnTo>
                    <a:lnTo>
                      <a:pt x="81702" y="120000"/>
                    </a:lnTo>
                    <a:lnTo>
                      <a:pt x="120000" y="120000"/>
                    </a:ln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815" name="Google Shape;1815;p62"/>
            <p:cNvCxnSpPr/>
            <p:nvPr/>
          </p:nvCxnSpPr>
          <p:spPr>
            <a:xfrm>
              <a:off x="2355" y="1360"/>
              <a:ext cx="0" cy="84"/>
            </a:xfrm>
            <a:prstGeom prst="straightConnector1">
              <a:avLst/>
            </a:prstGeom>
            <a:noFill/>
            <a:ln cap="flat" cmpd="sng" w="9525">
              <a:solidFill>
                <a:srgbClr val="000000"/>
              </a:solidFill>
              <a:prstDash val="solid"/>
              <a:round/>
              <a:headEnd len="sm" w="sm" type="none"/>
              <a:tailEnd len="sm" w="sm" type="none"/>
            </a:ln>
          </p:spPr>
        </p:cxnSp>
        <p:cxnSp>
          <p:nvCxnSpPr>
            <p:cNvPr id="1816" name="Google Shape;1816;p62"/>
            <p:cNvCxnSpPr/>
            <p:nvPr/>
          </p:nvCxnSpPr>
          <p:spPr>
            <a:xfrm>
              <a:off x="2905" y="1363"/>
              <a:ext cx="0" cy="84"/>
            </a:xfrm>
            <a:prstGeom prst="straightConnector1">
              <a:avLst/>
            </a:prstGeom>
            <a:noFill/>
            <a:ln cap="flat" cmpd="sng" w="9525">
              <a:solidFill>
                <a:srgbClr val="000000"/>
              </a:solidFill>
              <a:prstDash val="solid"/>
              <a:round/>
              <a:headEnd len="sm" w="sm" type="none"/>
              <a:tailEnd len="sm" w="sm" type="none"/>
            </a:ln>
          </p:spPr>
        </p:cxnSp>
      </p:grpSp>
      <p:sp>
        <p:nvSpPr>
          <p:cNvPr id="1817" name="Google Shape;1817;p62"/>
          <p:cNvSpPr txBox="1"/>
          <p:nvPr>
            <p:ph idx="12" type="sldNum"/>
          </p:nvPr>
        </p:nvSpPr>
        <p:spPr>
          <a:xfrm>
            <a:off x="6553200" y="6356350"/>
            <a:ext cx="213359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200" u="none" cap="none" strike="noStrike">
                <a:solidFill>
                  <a:schemeClr val="dk1"/>
                </a:solidFill>
                <a:latin typeface="Tahoma"/>
                <a:ea typeface="Tahoma"/>
                <a:cs typeface="Tahoma"/>
                <a:sym typeface="Tahoma"/>
              </a:rPr>
              <a:t>1-</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818" name="Google Shape;1818;p62"/>
          <p:cNvSpPr txBox="1"/>
          <p:nvPr/>
        </p:nvSpPr>
        <p:spPr>
          <a:xfrm>
            <a:off x="946150" y="5562600"/>
            <a:ext cx="66706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1" lang="en-US" sz="2800" u="none" cap="none" strike="noStrike">
                <a:solidFill>
                  <a:schemeClr val="dk1"/>
                </a:solidFill>
                <a:latin typeface="Cabin"/>
                <a:ea typeface="Cabin"/>
                <a:cs typeface="Cabin"/>
                <a:sym typeface="Cabin"/>
              </a:rPr>
              <a:t>… lots more on security (throughout, Chapter 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8"/>
          <p:cNvSpPr txBox="1"/>
          <p:nvPr/>
        </p:nvSpPr>
        <p:spPr>
          <a:xfrm>
            <a:off x="2661780" y="-13764"/>
            <a:ext cx="3920646"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1" i="0" lang="en-US" sz="4000" u="none" cap="none" strike="noStrike">
                <a:solidFill>
                  <a:srgbClr val="000000"/>
                </a:solidFill>
                <a:latin typeface="Arial"/>
                <a:ea typeface="Arial"/>
                <a:cs typeface="Arial"/>
                <a:sym typeface="Arial"/>
              </a:rPr>
              <a:t>WEB PAGES</a:t>
            </a:r>
            <a:endParaRPr/>
          </a:p>
        </p:txBody>
      </p:sp>
      <p:sp>
        <p:nvSpPr>
          <p:cNvPr id="490" name="Google Shape;490;p18"/>
          <p:cNvSpPr txBox="1"/>
          <p:nvPr/>
        </p:nvSpPr>
        <p:spPr>
          <a:xfrm>
            <a:off x="576196" y="694122"/>
            <a:ext cx="8091813" cy="298543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85200C"/>
              </a:buClr>
              <a:buSzPts val="3600"/>
              <a:buFont typeface="Arial"/>
              <a:buAutoNum type="arabicParenR"/>
            </a:pPr>
            <a:r>
              <a:rPr b="1" i="0" lang="en-US" sz="3600" u="none" cap="none" strike="noStrike">
                <a:solidFill>
                  <a:srgbClr val="85200C"/>
                </a:solidFill>
                <a:latin typeface="Arial"/>
                <a:ea typeface="Arial"/>
                <a:cs typeface="Arial"/>
                <a:sym typeface="Arial"/>
              </a:rPr>
              <a:t>Static Web page</a:t>
            </a:r>
            <a:endParaRPr>
              <a:solidFill>
                <a:srgbClr val="85200C"/>
              </a:solidFill>
            </a:endParaRPr>
          </a:p>
          <a:p>
            <a:pPr indent="-342900" lvl="0" marL="342900" marR="0" rtl="0" algn="l">
              <a:lnSpc>
                <a:spcPct val="100000"/>
              </a:lnSpc>
              <a:spcBef>
                <a:spcPts val="0"/>
              </a:spcBef>
              <a:spcAft>
                <a:spcPts val="0"/>
              </a:spcAft>
              <a:buClr>
                <a:srgbClr val="85200C"/>
              </a:buClr>
              <a:buSzPts val="3600"/>
              <a:buFont typeface="Arial"/>
              <a:buAutoNum type="arabicParenR"/>
            </a:pPr>
            <a:r>
              <a:rPr b="1" i="0" lang="en-US" sz="3600" u="none" cap="none" strike="noStrike">
                <a:solidFill>
                  <a:srgbClr val="85200C"/>
                </a:solidFill>
                <a:latin typeface="Arial"/>
                <a:ea typeface="Arial"/>
                <a:cs typeface="Arial"/>
                <a:sym typeface="Arial"/>
              </a:rPr>
              <a:t>Dynamic Web Page</a:t>
            </a:r>
            <a:endParaRPr>
              <a:solidFill>
                <a:srgbClr val="85200C"/>
              </a:solidFill>
            </a:endParaRPr>
          </a:p>
          <a:p>
            <a:pPr indent="0" lvl="0" marL="0" marR="0" rtl="0" algn="l">
              <a:lnSpc>
                <a:spcPct val="100000"/>
              </a:lnSpc>
              <a:spcBef>
                <a:spcPts val="0"/>
              </a:spcBef>
              <a:spcAft>
                <a:spcPts val="0"/>
              </a:spcAft>
              <a:buClr>
                <a:srgbClr val="000000"/>
              </a:buClr>
              <a:buFont typeface="Arial"/>
              <a:buNone/>
            </a:pPr>
            <a:r>
              <a:t/>
            </a:r>
            <a:endParaRPr b="1"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030A0"/>
              </a:buClr>
              <a:buFont typeface="Arial"/>
              <a:buNone/>
            </a:pPr>
            <a:r>
              <a:rPr b="0" i="0" lang="en-US" sz="2000" u="none" cap="none" strike="noStrike">
                <a:solidFill>
                  <a:srgbClr val="7030A0"/>
                </a:solidFill>
                <a:latin typeface="Arial"/>
                <a:ea typeface="Arial"/>
                <a:cs typeface="Arial"/>
                <a:sym typeface="Arial"/>
              </a:rPr>
              <a:t>In simplest terms, static Web pages are those with content that cannot change without a developer editing its source code, while dynamic Web pages can display different content from the same source code. </a:t>
            </a:r>
            <a:endParaRPr/>
          </a:p>
          <a:p>
            <a:pPr indent="0" lvl="0" marL="0" marR="0" rtl="0" algn="l">
              <a:lnSpc>
                <a:spcPct val="100000"/>
              </a:lnSpc>
              <a:spcBef>
                <a:spcPts val="0"/>
              </a:spcBef>
              <a:spcAft>
                <a:spcPts val="0"/>
              </a:spcAft>
              <a:buClr>
                <a:srgbClr val="7030A0"/>
              </a:buClr>
              <a:buFont typeface="Arial"/>
              <a:buNone/>
            </a:pPr>
            <a:r>
              <a:rPr b="0" i="0" lang="en-US" sz="2000" u="none" cap="none" strike="noStrike">
                <a:solidFill>
                  <a:srgbClr val="7030A0"/>
                </a:solidFill>
                <a:latin typeface="Arial"/>
                <a:ea typeface="Arial"/>
                <a:cs typeface="Arial"/>
                <a:sym typeface="Arial"/>
              </a:rPr>
              <a:t>What is important is the purpose each page serves for your website</a:t>
            </a:r>
            <a:r>
              <a:rPr b="0" i="0" lang="en-US" sz="2000" u="none" cap="none" strike="noStrike">
                <a:solidFill>
                  <a:srgbClr val="000000"/>
                </a:solidFill>
                <a:latin typeface="Arial"/>
                <a:ea typeface="Arial"/>
                <a:cs typeface="Arial"/>
                <a:sym typeface="Arial"/>
              </a:rPr>
              <a:t>.</a:t>
            </a:r>
            <a:endParaRPr b="1" i="0" sz="4800" u="none" cap="none" strike="noStrike">
              <a:solidFill>
                <a:srgbClr val="000000"/>
              </a:solidFill>
              <a:latin typeface="Arial"/>
              <a:ea typeface="Arial"/>
              <a:cs typeface="Arial"/>
              <a:sym typeface="Arial"/>
            </a:endParaRPr>
          </a:p>
        </p:txBody>
      </p:sp>
      <p:pic>
        <p:nvPicPr>
          <p:cNvPr id="491" name="Google Shape;491;p18"/>
          <p:cNvPicPr preferRelativeResize="0"/>
          <p:nvPr/>
        </p:nvPicPr>
        <p:blipFill rotWithShape="1">
          <a:blip r:embed="rId3">
            <a:alphaModFix/>
          </a:blip>
          <a:srcRect b="0" l="0" r="0" t="0"/>
          <a:stretch/>
        </p:blipFill>
        <p:spPr>
          <a:xfrm>
            <a:off x="2135687" y="3814645"/>
            <a:ext cx="4595878" cy="304335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2" name="Shape 1822"/>
        <p:cNvGrpSpPr/>
        <p:nvPr/>
      </p:nvGrpSpPr>
      <p:grpSpPr>
        <a:xfrm>
          <a:off x="0" y="0"/>
          <a:ext cx="0" cy="0"/>
          <a:chOff x="0" y="0"/>
          <a:chExt cx="0" cy="0"/>
        </a:xfrm>
      </p:grpSpPr>
      <p:sp>
        <p:nvSpPr>
          <p:cNvPr id="1823" name="Google Shape;1823;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Sources</a:t>
            </a:r>
            <a:endParaRPr/>
          </a:p>
        </p:txBody>
      </p:sp>
      <p:sp>
        <p:nvSpPr>
          <p:cNvPr id="1824" name="Google Shape;1824;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Title cat: </a:t>
            </a:r>
            <a:r>
              <a:rPr b="0" i="0" lang="en-US" sz="3200" u="sng" cap="none" strike="noStrike">
                <a:solidFill>
                  <a:schemeClr val="hlink"/>
                </a:solidFill>
                <a:latin typeface="Calibri"/>
                <a:ea typeface="Calibri"/>
                <a:cs typeface="Calibri"/>
                <a:sym typeface="Calibri"/>
                <a:hlinkClick r:id="rId3"/>
              </a:rPr>
              <a:t>http://www.costume-works.com/spider_cat-2.html</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Turtle: https://en.wikipedia.org/wiki/Turtles_all_the_way_down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pSp>
        <p:nvGrpSpPr>
          <p:cNvPr id="498" name="Google Shape;498;p19"/>
          <p:cNvGrpSpPr/>
          <p:nvPr/>
        </p:nvGrpSpPr>
        <p:grpSpPr>
          <a:xfrm>
            <a:off x="442078" y="2758783"/>
            <a:ext cx="1268413" cy="1295400"/>
            <a:chOff x="576" y="719"/>
            <a:chExt cx="799" cy="816"/>
          </a:xfrm>
        </p:grpSpPr>
        <p:sp>
          <p:nvSpPr>
            <p:cNvPr id="499" name="Google Shape;499;p19"/>
            <p:cNvSpPr/>
            <p:nvPr/>
          </p:nvSpPr>
          <p:spPr>
            <a:xfrm>
              <a:off x="576" y="719"/>
              <a:ext cx="799" cy="8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0" name="Google Shape;500;p19"/>
            <p:cNvSpPr/>
            <p:nvPr/>
          </p:nvSpPr>
          <p:spPr>
            <a:xfrm>
              <a:off x="576" y="1043"/>
              <a:ext cx="568" cy="330"/>
            </a:xfrm>
            <a:custGeom>
              <a:rect b="b" l="l" r="r" t="t"/>
              <a:pathLst>
                <a:path extrusionOk="0" h="120000" w="120000">
                  <a:moveTo>
                    <a:pt x="0" y="27757"/>
                  </a:moveTo>
                  <a:lnTo>
                    <a:pt x="0" y="93575"/>
                  </a:lnTo>
                  <a:lnTo>
                    <a:pt x="44929" y="120000"/>
                  </a:lnTo>
                  <a:lnTo>
                    <a:pt x="103309" y="81939"/>
                  </a:lnTo>
                  <a:lnTo>
                    <a:pt x="119999" y="0"/>
                  </a:lnTo>
                  <a:lnTo>
                    <a:pt x="0" y="27757"/>
                  </a:lnTo>
                  <a:close/>
                </a:path>
              </a:pathLst>
            </a:custGeom>
            <a:solidFill>
              <a:srgbClr val="A5CEA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p19"/>
            <p:cNvSpPr/>
            <p:nvPr/>
          </p:nvSpPr>
          <p:spPr>
            <a:xfrm>
              <a:off x="1026" y="788"/>
              <a:ext cx="236" cy="308"/>
            </a:xfrm>
            <a:custGeom>
              <a:rect b="b" l="l" r="r" t="t"/>
              <a:pathLst>
                <a:path extrusionOk="0" h="120000" w="120000">
                  <a:moveTo>
                    <a:pt x="92513" y="63552"/>
                  </a:moveTo>
                  <a:lnTo>
                    <a:pt x="94189" y="59289"/>
                  </a:lnTo>
                  <a:lnTo>
                    <a:pt x="95530" y="55026"/>
                  </a:lnTo>
                  <a:lnTo>
                    <a:pt x="96033" y="50505"/>
                  </a:lnTo>
                  <a:lnTo>
                    <a:pt x="96201" y="45855"/>
                  </a:lnTo>
                  <a:lnTo>
                    <a:pt x="96033" y="41205"/>
                  </a:lnTo>
                  <a:lnTo>
                    <a:pt x="95195" y="36555"/>
                  </a:lnTo>
                  <a:lnTo>
                    <a:pt x="94022" y="32163"/>
                  </a:lnTo>
                  <a:lnTo>
                    <a:pt x="92513" y="28030"/>
                  </a:lnTo>
                  <a:lnTo>
                    <a:pt x="90502" y="24025"/>
                  </a:lnTo>
                  <a:lnTo>
                    <a:pt x="88156" y="20150"/>
                  </a:lnTo>
                  <a:lnTo>
                    <a:pt x="85307" y="16792"/>
                  </a:lnTo>
                  <a:lnTo>
                    <a:pt x="82122" y="13433"/>
                  </a:lnTo>
                  <a:lnTo>
                    <a:pt x="78938" y="10462"/>
                  </a:lnTo>
                  <a:lnTo>
                    <a:pt x="75083" y="7879"/>
                  </a:lnTo>
                  <a:lnTo>
                    <a:pt x="71061" y="5554"/>
                  </a:lnTo>
                  <a:lnTo>
                    <a:pt x="67039" y="3616"/>
                  </a:lnTo>
                  <a:lnTo>
                    <a:pt x="62513" y="2066"/>
                  </a:lnTo>
                  <a:lnTo>
                    <a:pt x="57821" y="904"/>
                  </a:lnTo>
                  <a:lnTo>
                    <a:pt x="53128" y="129"/>
                  </a:lnTo>
                  <a:lnTo>
                    <a:pt x="48268" y="0"/>
                  </a:lnTo>
                  <a:lnTo>
                    <a:pt x="43240" y="129"/>
                  </a:lnTo>
                  <a:lnTo>
                    <a:pt x="38547" y="904"/>
                  </a:lnTo>
                  <a:lnTo>
                    <a:pt x="33854" y="2066"/>
                  </a:lnTo>
                  <a:lnTo>
                    <a:pt x="29329" y="3616"/>
                  </a:lnTo>
                  <a:lnTo>
                    <a:pt x="25307" y="5554"/>
                  </a:lnTo>
                  <a:lnTo>
                    <a:pt x="21284" y="7879"/>
                  </a:lnTo>
                  <a:lnTo>
                    <a:pt x="17597" y="10462"/>
                  </a:lnTo>
                  <a:lnTo>
                    <a:pt x="14078" y="13433"/>
                  </a:lnTo>
                  <a:lnTo>
                    <a:pt x="11061" y="16792"/>
                  </a:lnTo>
                  <a:lnTo>
                    <a:pt x="8044" y="20150"/>
                  </a:lnTo>
                  <a:lnTo>
                    <a:pt x="5865" y="24025"/>
                  </a:lnTo>
                  <a:lnTo>
                    <a:pt x="3854" y="28030"/>
                  </a:lnTo>
                  <a:lnTo>
                    <a:pt x="2178" y="32163"/>
                  </a:lnTo>
                  <a:lnTo>
                    <a:pt x="1005" y="36555"/>
                  </a:lnTo>
                  <a:lnTo>
                    <a:pt x="167" y="41205"/>
                  </a:lnTo>
                  <a:lnTo>
                    <a:pt x="0" y="45855"/>
                  </a:lnTo>
                  <a:lnTo>
                    <a:pt x="167" y="50635"/>
                  </a:lnTo>
                  <a:lnTo>
                    <a:pt x="670" y="55026"/>
                  </a:lnTo>
                  <a:lnTo>
                    <a:pt x="2011" y="59418"/>
                  </a:lnTo>
                  <a:lnTo>
                    <a:pt x="3351" y="63681"/>
                  </a:lnTo>
                  <a:lnTo>
                    <a:pt x="5195" y="67685"/>
                  </a:lnTo>
                  <a:lnTo>
                    <a:pt x="7541" y="71431"/>
                  </a:lnTo>
                  <a:lnTo>
                    <a:pt x="10223" y="75048"/>
                  </a:lnTo>
                  <a:lnTo>
                    <a:pt x="13072" y="78277"/>
                  </a:lnTo>
                  <a:lnTo>
                    <a:pt x="16089" y="81248"/>
                  </a:lnTo>
                  <a:lnTo>
                    <a:pt x="19776" y="83961"/>
                  </a:lnTo>
                  <a:lnTo>
                    <a:pt x="23463" y="86286"/>
                  </a:lnTo>
                  <a:lnTo>
                    <a:pt x="27486" y="88223"/>
                  </a:lnTo>
                  <a:lnTo>
                    <a:pt x="31843" y="89773"/>
                  </a:lnTo>
                  <a:lnTo>
                    <a:pt x="36368" y="90807"/>
                  </a:lnTo>
                  <a:lnTo>
                    <a:pt x="41061" y="91453"/>
                  </a:lnTo>
                  <a:lnTo>
                    <a:pt x="45921" y="91840"/>
                  </a:lnTo>
                  <a:lnTo>
                    <a:pt x="46927" y="91840"/>
                  </a:lnTo>
                  <a:lnTo>
                    <a:pt x="47932" y="91582"/>
                  </a:lnTo>
                  <a:lnTo>
                    <a:pt x="49273" y="91582"/>
                  </a:lnTo>
                  <a:lnTo>
                    <a:pt x="50279" y="91453"/>
                  </a:lnTo>
                  <a:lnTo>
                    <a:pt x="51452" y="91324"/>
                  </a:lnTo>
                  <a:lnTo>
                    <a:pt x="52458" y="91194"/>
                  </a:lnTo>
                  <a:lnTo>
                    <a:pt x="53463" y="91065"/>
                  </a:lnTo>
                  <a:lnTo>
                    <a:pt x="54469" y="90807"/>
                  </a:lnTo>
                  <a:lnTo>
                    <a:pt x="49106" y="106566"/>
                  </a:lnTo>
                  <a:lnTo>
                    <a:pt x="49441" y="106953"/>
                  </a:lnTo>
                  <a:lnTo>
                    <a:pt x="50614" y="107728"/>
                  </a:lnTo>
                  <a:lnTo>
                    <a:pt x="52960" y="109149"/>
                  </a:lnTo>
                  <a:lnTo>
                    <a:pt x="55642" y="110699"/>
                  </a:lnTo>
                  <a:lnTo>
                    <a:pt x="58994" y="112637"/>
                  </a:lnTo>
                  <a:lnTo>
                    <a:pt x="63184" y="114703"/>
                  </a:lnTo>
                  <a:lnTo>
                    <a:pt x="67709" y="116770"/>
                  </a:lnTo>
                  <a:lnTo>
                    <a:pt x="72737" y="118579"/>
                  </a:lnTo>
                  <a:lnTo>
                    <a:pt x="75418" y="119354"/>
                  </a:lnTo>
                  <a:lnTo>
                    <a:pt x="78100" y="119870"/>
                  </a:lnTo>
                  <a:lnTo>
                    <a:pt x="80949" y="120000"/>
                  </a:lnTo>
                  <a:lnTo>
                    <a:pt x="83631" y="119870"/>
                  </a:lnTo>
                  <a:lnTo>
                    <a:pt x="86480" y="119612"/>
                  </a:lnTo>
                  <a:lnTo>
                    <a:pt x="89162" y="119095"/>
                  </a:lnTo>
                  <a:lnTo>
                    <a:pt x="91843" y="118449"/>
                  </a:lnTo>
                  <a:lnTo>
                    <a:pt x="94189" y="117674"/>
                  </a:lnTo>
                  <a:lnTo>
                    <a:pt x="96703" y="116899"/>
                  </a:lnTo>
                  <a:lnTo>
                    <a:pt x="99217" y="115995"/>
                  </a:lnTo>
                  <a:lnTo>
                    <a:pt x="101396" y="114962"/>
                  </a:lnTo>
                  <a:lnTo>
                    <a:pt x="103407" y="114187"/>
                  </a:lnTo>
                  <a:lnTo>
                    <a:pt x="105251" y="113412"/>
                  </a:lnTo>
                  <a:lnTo>
                    <a:pt x="106927" y="112766"/>
                  </a:lnTo>
                  <a:lnTo>
                    <a:pt x="108268" y="112120"/>
                  </a:lnTo>
                  <a:lnTo>
                    <a:pt x="109608" y="111862"/>
                  </a:lnTo>
                  <a:lnTo>
                    <a:pt x="111620" y="110828"/>
                  </a:lnTo>
                  <a:lnTo>
                    <a:pt x="113631" y="109407"/>
                  </a:lnTo>
                  <a:lnTo>
                    <a:pt x="115307" y="107599"/>
                  </a:lnTo>
                  <a:lnTo>
                    <a:pt x="116983" y="105532"/>
                  </a:lnTo>
                  <a:lnTo>
                    <a:pt x="118156" y="103466"/>
                  </a:lnTo>
                  <a:lnTo>
                    <a:pt x="119162" y="101786"/>
                  </a:lnTo>
                  <a:lnTo>
                    <a:pt x="119832" y="100624"/>
                  </a:lnTo>
                  <a:lnTo>
                    <a:pt x="120000" y="100107"/>
                  </a:lnTo>
                  <a:lnTo>
                    <a:pt x="92513" y="63552"/>
                  </a:lnTo>
                  <a:close/>
                </a:path>
              </a:pathLst>
            </a:custGeom>
            <a:solidFill>
              <a:srgbClr val="F2C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2" name="Google Shape;502;p19"/>
            <p:cNvSpPr/>
            <p:nvPr/>
          </p:nvSpPr>
          <p:spPr>
            <a:xfrm>
              <a:off x="1027" y="721"/>
              <a:ext cx="347" cy="282"/>
            </a:xfrm>
            <a:custGeom>
              <a:rect b="b" l="l" r="r" t="t"/>
              <a:pathLst>
                <a:path extrusionOk="0" h="120000" w="120000">
                  <a:moveTo>
                    <a:pt x="119884" y="60923"/>
                  </a:moveTo>
                  <a:lnTo>
                    <a:pt x="119538" y="57514"/>
                  </a:lnTo>
                  <a:lnTo>
                    <a:pt x="119308" y="54248"/>
                  </a:lnTo>
                  <a:lnTo>
                    <a:pt x="118731" y="51266"/>
                  </a:lnTo>
                  <a:lnTo>
                    <a:pt x="118155" y="48284"/>
                  </a:lnTo>
                  <a:lnTo>
                    <a:pt x="117463" y="45585"/>
                  </a:lnTo>
                  <a:lnTo>
                    <a:pt x="116541" y="43171"/>
                  </a:lnTo>
                  <a:lnTo>
                    <a:pt x="115734" y="40899"/>
                  </a:lnTo>
                  <a:lnTo>
                    <a:pt x="114812" y="38769"/>
                  </a:lnTo>
                  <a:lnTo>
                    <a:pt x="113083" y="35644"/>
                  </a:lnTo>
                  <a:lnTo>
                    <a:pt x="111585" y="32662"/>
                  </a:lnTo>
                  <a:lnTo>
                    <a:pt x="109855" y="29964"/>
                  </a:lnTo>
                  <a:lnTo>
                    <a:pt x="108126" y="27550"/>
                  </a:lnTo>
                  <a:lnTo>
                    <a:pt x="106167" y="25562"/>
                  </a:lnTo>
                  <a:lnTo>
                    <a:pt x="103746" y="23857"/>
                  </a:lnTo>
                  <a:lnTo>
                    <a:pt x="101095" y="22437"/>
                  </a:lnTo>
                  <a:lnTo>
                    <a:pt x="97982" y="21585"/>
                  </a:lnTo>
                  <a:lnTo>
                    <a:pt x="95446" y="21443"/>
                  </a:lnTo>
                  <a:lnTo>
                    <a:pt x="92910" y="21585"/>
                  </a:lnTo>
                  <a:lnTo>
                    <a:pt x="90374" y="22011"/>
                  </a:lnTo>
                  <a:lnTo>
                    <a:pt x="87953" y="22437"/>
                  </a:lnTo>
                  <a:lnTo>
                    <a:pt x="85533" y="23147"/>
                  </a:lnTo>
                  <a:lnTo>
                    <a:pt x="83227" y="23715"/>
                  </a:lnTo>
                  <a:lnTo>
                    <a:pt x="81152" y="24284"/>
                  </a:lnTo>
                  <a:lnTo>
                    <a:pt x="79423" y="24568"/>
                  </a:lnTo>
                  <a:lnTo>
                    <a:pt x="77925" y="21585"/>
                  </a:lnTo>
                  <a:lnTo>
                    <a:pt x="75965" y="18745"/>
                  </a:lnTo>
                  <a:lnTo>
                    <a:pt x="73775" y="15763"/>
                  </a:lnTo>
                  <a:lnTo>
                    <a:pt x="71469" y="12923"/>
                  </a:lnTo>
                  <a:lnTo>
                    <a:pt x="68818" y="10366"/>
                  </a:lnTo>
                  <a:lnTo>
                    <a:pt x="65821" y="7952"/>
                  </a:lnTo>
                  <a:lnTo>
                    <a:pt x="62708" y="5680"/>
                  </a:lnTo>
                  <a:lnTo>
                    <a:pt x="59365" y="3834"/>
                  </a:lnTo>
                  <a:lnTo>
                    <a:pt x="57175" y="2698"/>
                  </a:lnTo>
                  <a:lnTo>
                    <a:pt x="54985" y="1846"/>
                  </a:lnTo>
                  <a:lnTo>
                    <a:pt x="52680" y="1136"/>
                  </a:lnTo>
                  <a:lnTo>
                    <a:pt x="50489" y="710"/>
                  </a:lnTo>
                  <a:lnTo>
                    <a:pt x="48184" y="142"/>
                  </a:lnTo>
                  <a:lnTo>
                    <a:pt x="45878" y="0"/>
                  </a:lnTo>
                  <a:lnTo>
                    <a:pt x="43342" y="0"/>
                  </a:lnTo>
                  <a:lnTo>
                    <a:pt x="40922" y="142"/>
                  </a:lnTo>
                  <a:lnTo>
                    <a:pt x="38616" y="284"/>
                  </a:lnTo>
                  <a:lnTo>
                    <a:pt x="36426" y="710"/>
                  </a:lnTo>
                  <a:lnTo>
                    <a:pt x="34351" y="994"/>
                  </a:lnTo>
                  <a:lnTo>
                    <a:pt x="32276" y="1278"/>
                  </a:lnTo>
                  <a:lnTo>
                    <a:pt x="30317" y="1704"/>
                  </a:lnTo>
                  <a:lnTo>
                    <a:pt x="28357" y="1988"/>
                  </a:lnTo>
                  <a:lnTo>
                    <a:pt x="26512" y="2414"/>
                  </a:lnTo>
                  <a:lnTo>
                    <a:pt x="24783" y="2840"/>
                  </a:lnTo>
                  <a:lnTo>
                    <a:pt x="23054" y="3408"/>
                  </a:lnTo>
                  <a:lnTo>
                    <a:pt x="21325" y="3976"/>
                  </a:lnTo>
                  <a:lnTo>
                    <a:pt x="19827" y="4402"/>
                  </a:lnTo>
                  <a:lnTo>
                    <a:pt x="18213" y="4970"/>
                  </a:lnTo>
                  <a:lnTo>
                    <a:pt x="16829" y="5538"/>
                  </a:lnTo>
                  <a:lnTo>
                    <a:pt x="15446" y="6248"/>
                  </a:lnTo>
                  <a:lnTo>
                    <a:pt x="14178" y="6958"/>
                  </a:lnTo>
                  <a:lnTo>
                    <a:pt x="12910" y="7526"/>
                  </a:lnTo>
                  <a:lnTo>
                    <a:pt x="9798" y="9656"/>
                  </a:lnTo>
                  <a:lnTo>
                    <a:pt x="7146" y="11928"/>
                  </a:lnTo>
                  <a:lnTo>
                    <a:pt x="4841" y="14485"/>
                  </a:lnTo>
                  <a:lnTo>
                    <a:pt x="3112" y="17325"/>
                  </a:lnTo>
                  <a:lnTo>
                    <a:pt x="1613" y="20449"/>
                  </a:lnTo>
                  <a:lnTo>
                    <a:pt x="691" y="23857"/>
                  </a:lnTo>
                  <a:lnTo>
                    <a:pt x="115" y="27550"/>
                  </a:lnTo>
                  <a:lnTo>
                    <a:pt x="0" y="31384"/>
                  </a:lnTo>
                  <a:lnTo>
                    <a:pt x="115" y="34650"/>
                  </a:lnTo>
                  <a:lnTo>
                    <a:pt x="691" y="37775"/>
                  </a:lnTo>
                  <a:lnTo>
                    <a:pt x="1498" y="40757"/>
                  </a:lnTo>
                  <a:lnTo>
                    <a:pt x="2766" y="43313"/>
                  </a:lnTo>
                  <a:lnTo>
                    <a:pt x="4380" y="45727"/>
                  </a:lnTo>
                  <a:lnTo>
                    <a:pt x="6109" y="48000"/>
                  </a:lnTo>
                  <a:lnTo>
                    <a:pt x="8299" y="49846"/>
                  </a:lnTo>
                  <a:lnTo>
                    <a:pt x="10605" y="51692"/>
                  </a:lnTo>
                  <a:lnTo>
                    <a:pt x="13371" y="53396"/>
                  </a:lnTo>
                  <a:lnTo>
                    <a:pt x="16253" y="54674"/>
                  </a:lnTo>
                  <a:lnTo>
                    <a:pt x="19481" y="56094"/>
                  </a:lnTo>
                  <a:lnTo>
                    <a:pt x="23054" y="57372"/>
                  </a:lnTo>
                  <a:lnTo>
                    <a:pt x="26743" y="58366"/>
                  </a:lnTo>
                  <a:lnTo>
                    <a:pt x="30547" y="59218"/>
                  </a:lnTo>
                  <a:lnTo>
                    <a:pt x="34697" y="60071"/>
                  </a:lnTo>
                  <a:lnTo>
                    <a:pt x="38962" y="60923"/>
                  </a:lnTo>
                  <a:lnTo>
                    <a:pt x="40230" y="61349"/>
                  </a:lnTo>
                  <a:lnTo>
                    <a:pt x="41844" y="62059"/>
                  </a:lnTo>
                  <a:lnTo>
                    <a:pt x="43688" y="62911"/>
                  </a:lnTo>
                  <a:lnTo>
                    <a:pt x="45533" y="64047"/>
                  </a:lnTo>
                  <a:lnTo>
                    <a:pt x="47146" y="65467"/>
                  </a:lnTo>
                  <a:lnTo>
                    <a:pt x="48530" y="66887"/>
                  </a:lnTo>
                  <a:lnTo>
                    <a:pt x="49337" y="68449"/>
                  </a:lnTo>
                  <a:lnTo>
                    <a:pt x="49682" y="70153"/>
                  </a:lnTo>
                  <a:lnTo>
                    <a:pt x="51296" y="90603"/>
                  </a:lnTo>
                  <a:lnTo>
                    <a:pt x="51412" y="91171"/>
                  </a:lnTo>
                  <a:lnTo>
                    <a:pt x="51988" y="92875"/>
                  </a:lnTo>
                  <a:lnTo>
                    <a:pt x="52910" y="95289"/>
                  </a:lnTo>
                  <a:lnTo>
                    <a:pt x="54293" y="98414"/>
                  </a:lnTo>
                  <a:lnTo>
                    <a:pt x="55792" y="101964"/>
                  </a:lnTo>
                  <a:lnTo>
                    <a:pt x="57752" y="105514"/>
                  </a:lnTo>
                  <a:lnTo>
                    <a:pt x="60172" y="109065"/>
                  </a:lnTo>
                  <a:lnTo>
                    <a:pt x="62939" y="112331"/>
                  </a:lnTo>
                  <a:lnTo>
                    <a:pt x="65821" y="115029"/>
                  </a:lnTo>
                  <a:lnTo>
                    <a:pt x="68357" y="117159"/>
                  </a:lnTo>
                  <a:lnTo>
                    <a:pt x="70547" y="118721"/>
                  </a:lnTo>
                  <a:lnTo>
                    <a:pt x="72853" y="119715"/>
                  </a:lnTo>
                  <a:lnTo>
                    <a:pt x="74927" y="120000"/>
                  </a:lnTo>
                  <a:lnTo>
                    <a:pt x="76887" y="119431"/>
                  </a:lnTo>
                  <a:lnTo>
                    <a:pt x="79077" y="118437"/>
                  </a:lnTo>
                  <a:lnTo>
                    <a:pt x="81152" y="116307"/>
                  </a:lnTo>
                  <a:lnTo>
                    <a:pt x="82997" y="113751"/>
                  </a:lnTo>
                  <a:lnTo>
                    <a:pt x="84149" y="110911"/>
                  </a:lnTo>
                  <a:lnTo>
                    <a:pt x="84610" y="107928"/>
                  </a:lnTo>
                  <a:lnTo>
                    <a:pt x="84956" y="105230"/>
                  </a:lnTo>
                  <a:lnTo>
                    <a:pt x="84841" y="102816"/>
                  </a:lnTo>
                  <a:lnTo>
                    <a:pt x="84495" y="100686"/>
                  </a:lnTo>
                  <a:lnTo>
                    <a:pt x="84380" y="99408"/>
                  </a:lnTo>
                  <a:lnTo>
                    <a:pt x="84265" y="98982"/>
                  </a:lnTo>
                  <a:lnTo>
                    <a:pt x="84495" y="99266"/>
                  </a:lnTo>
                  <a:lnTo>
                    <a:pt x="85417" y="99976"/>
                  </a:lnTo>
                  <a:lnTo>
                    <a:pt x="86685" y="101254"/>
                  </a:lnTo>
                  <a:lnTo>
                    <a:pt x="88299" y="102390"/>
                  </a:lnTo>
                  <a:lnTo>
                    <a:pt x="90144" y="103668"/>
                  </a:lnTo>
                  <a:lnTo>
                    <a:pt x="92219" y="104662"/>
                  </a:lnTo>
                  <a:lnTo>
                    <a:pt x="94409" y="105372"/>
                  </a:lnTo>
                  <a:lnTo>
                    <a:pt x="96484" y="105514"/>
                  </a:lnTo>
                  <a:lnTo>
                    <a:pt x="98904" y="105088"/>
                  </a:lnTo>
                  <a:lnTo>
                    <a:pt x="101786" y="103668"/>
                  </a:lnTo>
                  <a:lnTo>
                    <a:pt x="104899" y="101680"/>
                  </a:lnTo>
                  <a:lnTo>
                    <a:pt x="108126" y="99266"/>
                  </a:lnTo>
                  <a:lnTo>
                    <a:pt x="111239" y="96000"/>
                  </a:lnTo>
                  <a:lnTo>
                    <a:pt x="114121" y="92165"/>
                  </a:lnTo>
                  <a:lnTo>
                    <a:pt x="116426" y="87621"/>
                  </a:lnTo>
                  <a:lnTo>
                    <a:pt x="118040" y="82650"/>
                  </a:lnTo>
                  <a:lnTo>
                    <a:pt x="118962" y="76970"/>
                  </a:lnTo>
                  <a:lnTo>
                    <a:pt x="119654" y="71147"/>
                  </a:lnTo>
                  <a:lnTo>
                    <a:pt x="120000" y="66035"/>
                  </a:lnTo>
                  <a:lnTo>
                    <a:pt x="119884" y="60923"/>
                  </a:lnTo>
                  <a:close/>
                </a:path>
              </a:pathLst>
            </a:custGeom>
            <a:solidFill>
              <a:srgbClr val="66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3" name="Google Shape;503;p19"/>
            <p:cNvSpPr/>
            <p:nvPr/>
          </p:nvSpPr>
          <p:spPr>
            <a:xfrm>
              <a:off x="751" y="1364"/>
              <a:ext cx="477" cy="163"/>
            </a:xfrm>
            <a:custGeom>
              <a:rect b="b" l="l" r="r" t="t"/>
              <a:pathLst>
                <a:path extrusionOk="0" h="120000" w="120000">
                  <a:moveTo>
                    <a:pt x="1761" y="120000"/>
                  </a:moveTo>
                  <a:lnTo>
                    <a:pt x="120000" y="120000"/>
                  </a:lnTo>
                  <a:lnTo>
                    <a:pt x="94004" y="21595"/>
                  </a:lnTo>
                  <a:lnTo>
                    <a:pt x="93836" y="21595"/>
                  </a:lnTo>
                  <a:lnTo>
                    <a:pt x="93333" y="21349"/>
                  </a:lnTo>
                  <a:lnTo>
                    <a:pt x="92662" y="20858"/>
                  </a:lnTo>
                  <a:lnTo>
                    <a:pt x="91740" y="20368"/>
                  </a:lnTo>
                  <a:lnTo>
                    <a:pt x="90482" y="19631"/>
                  </a:lnTo>
                  <a:lnTo>
                    <a:pt x="89056" y="18895"/>
                  </a:lnTo>
                  <a:lnTo>
                    <a:pt x="87547" y="17668"/>
                  </a:lnTo>
                  <a:lnTo>
                    <a:pt x="85702" y="16932"/>
                  </a:lnTo>
                  <a:lnTo>
                    <a:pt x="83605" y="15950"/>
                  </a:lnTo>
                  <a:lnTo>
                    <a:pt x="81509" y="14723"/>
                  </a:lnTo>
                  <a:lnTo>
                    <a:pt x="79245" y="13496"/>
                  </a:lnTo>
                  <a:lnTo>
                    <a:pt x="76813" y="12269"/>
                  </a:lnTo>
                  <a:lnTo>
                    <a:pt x="74213" y="11288"/>
                  </a:lnTo>
                  <a:lnTo>
                    <a:pt x="71530" y="10061"/>
                  </a:lnTo>
                  <a:lnTo>
                    <a:pt x="68930" y="8834"/>
                  </a:lnTo>
                  <a:lnTo>
                    <a:pt x="66163" y="7607"/>
                  </a:lnTo>
                  <a:lnTo>
                    <a:pt x="63228" y="6380"/>
                  </a:lnTo>
                  <a:lnTo>
                    <a:pt x="60377" y="5153"/>
                  </a:lnTo>
                  <a:lnTo>
                    <a:pt x="57526" y="4417"/>
                  </a:lnTo>
                  <a:lnTo>
                    <a:pt x="54675" y="3435"/>
                  </a:lnTo>
                  <a:lnTo>
                    <a:pt x="51823" y="2453"/>
                  </a:lnTo>
                  <a:lnTo>
                    <a:pt x="48972" y="1963"/>
                  </a:lnTo>
                  <a:lnTo>
                    <a:pt x="46205" y="1226"/>
                  </a:lnTo>
                  <a:lnTo>
                    <a:pt x="43438" y="736"/>
                  </a:lnTo>
                  <a:lnTo>
                    <a:pt x="40838" y="490"/>
                  </a:lnTo>
                  <a:lnTo>
                    <a:pt x="38322" y="0"/>
                  </a:lnTo>
                  <a:lnTo>
                    <a:pt x="35807" y="490"/>
                  </a:lnTo>
                  <a:lnTo>
                    <a:pt x="33459" y="490"/>
                  </a:lnTo>
                  <a:lnTo>
                    <a:pt x="31362" y="981"/>
                  </a:lnTo>
                  <a:lnTo>
                    <a:pt x="29266" y="1717"/>
                  </a:lnTo>
                  <a:lnTo>
                    <a:pt x="27421" y="2453"/>
                  </a:lnTo>
                  <a:lnTo>
                    <a:pt x="25828" y="3680"/>
                  </a:lnTo>
                  <a:lnTo>
                    <a:pt x="24570" y="4907"/>
                  </a:lnTo>
                  <a:lnTo>
                    <a:pt x="23396" y="6134"/>
                  </a:lnTo>
                  <a:lnTo>
                    <a:pt x="22054" y="7607"/>
                  </a:lnTo>
                  <a:lnTo>
                    <a:pt x="20628" y="9079"/>
                  </a:lnTo>
                  <a:lnTo>
                    <a:pt x="19119" y="11288"/>
                  </a:lnTo>
                  <a:lnTo>
                    <a:pt x="17610" y="13251"/>
                  </a:lnTo>
                  <a:lnTo>
                    <a:pt x="16184" y="15705"/>
                  </a:lnTo>
                  <a:lnTo>
                    <a:pt x="14675" y="18159"/>
                  </a:lnTo>
                  <a:lnTo>
                    <a:pt x="13081" y="20858"/>
                  </a:lnTo>
                  <a:lnTo>
                    <a:pt x="11656" y="23803"/>
                  </a:lnTo>
                  <a:lnTo>
                    <a:pt x="10230" y="26748"/>
                  </a:lnTo>
                  <a:lnTo>
                    <a:pt x="8805" y="30184"/>
                  </a:lnTo>
                  <a:lnTo>
                    <a:pt x="7463" y="33619"/>
                  </a:lnTo>
                  <a:lnTo>
                    <a:pt x="6289" y="37300"/>
                  </a:lnTo>
                  <a:lnTo>
                    <a:pt x="5115" y="41226"/>
                  </a:lnTo>
                  <a:lnTo>
                    <a:pt x="4109" y="45398"/>
                  </a:lnTo>
                  <a:lnTo>
                    <a:pt x="1761" y="57914"/>
                  </a:lnTo>
                  <a:lnTo>
                    <a:pt x="503" y="70429"/>
                  </a:lnTo>
                  <a:lnTo>
                    <a:pt x="0" y="83190"/>
                  </a:lnTo>
                  <a:lnTo>
                    <a:pt x="0" y="94723"/>
                  </a:lnTo>
                  <a:lnTo>
                    <a:pt x="503" y="105030"/>
                  </a:lnTo>
                  <a:lnTo>
                    <a:pt x="1006" y="112638"/>
                  </a:lnTo>
                  <a:lnTo>
                    <a:pt x="1593" y="118036"/>
                  </a:lnTo>
                  <a:lnTo>
                    <a:pt x="1761" y="120000"/>
                  </a:lnTo>
                  <a:close/>
                </a:path>
              </a:pathLst>
            </a:custGeom>
            <a:solidFill>
              <a:srgbClr val="003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4" name="Google Shape;504;p19"/>
            <p:cNvSpPr/>
            <p:nvPr/>
          </p:nvSpPr>
          <p:spPr>
            <a:xfrm>
              <a:off x="852" y="1035"/>
              <a:ext cx="485" cy="479"/>
            </a:xfrm>
            <a:custGeom>
              <a:rect b="b" l="l" r="r" t="t"/>
              <a:pathLst>
                <a:path extrusionOk="0" h="120000" w="120000">
                  <a:moveTo>
                    <a:pt x="67288" y="3830"/>
                  </a:moveTo>
                  <a:lnTo>
                    <a:pt x="67124" y="3830"/>
                  </a:lnTo>
                  <a:lnTo>
                    <a:pt x="66547" y="3997"/>
                  </a:lnTo>
                  <a:lnTo>
                    <a:pt x="65641" y="4163"/>
                  </a:lnTo>
                  <a:lnTo>
                    <a:pt x="64406" y="4496"/>
                  </a:lnTo>
                  <a:lnTo>
                    <a:pt x="63006" y="4913"/>
                  </a:lnTo>
                  <a:lnTo>
                    <a:pt x="61276" y="5412"/>
                  </a:lnTo>
                  <a:lnTo>
                    <a:pt x="59464" y="5995"/>
                  </a:lnTo>
                  <a:lnTo>
                    <a:pt x="57570" y="6662"/>
                  </a:lnTo>
                  <a:lnTo>
                    <a:pt x="55428" y="7578"/>
                  </a:lnTo>
                  <a:lnTo>
                    <a:pt x="53452" y="8660"/>
                  </a:lnTo>
                  <a:lnTo>
                    <a:pt x="51393" y="9743"/>
                  </a:lnTo>
                  <a:lnTo>
                    <a:pt x="49416" y="11075"/>
                  </a:lnTo>
                  <a:lnTo>
                    <a:pt x="47522" y="12574"/>
                  </a:lnTo>
                  <a:lnTo>
                    <a:pt x="45792" y="14240"/>
                  </a:lnTo>
                  <a:lnTo>
                    <a:pt x="44227" y="16072"/>
                  </a:lnTo>
                  <a:lnTo>
                    <a:pt x="42910" y="18070"/>
                  </a:lnTo>
                  <a:lnTo>
                    <a:pt x="41180" y="21151"/>
                  </a:lnTo>
                  <a:lnTo>
                    <a:pt x="39780" y="23983"/>
                  </a:lnTo>
                  <a:lnTo>
                    <a:pt x="38627" y="26814"/>
                  </a:lnTo>
                  <a:lnTo>
                    <a:pt x="37721" y="29812"/>
                  </a:lnTo>
                  <a:lnTo>
                    <a:pt x="36980" y="32893"/>
                  </a:lnTo>
                  <a:lnTo>
                    <a:pt x="36238" y="36474"/>
                  </a:lnTo>
                  <a:lnTo>
                    <a:pt x="35662" y="40555"/>
                  </a:lnTo>
                  <a:lnTo>
                    <a:pt x="34921" y="45301"/>
                  </a:lnTo>
                  <a:lnTo>
                    <a:pt x="34344" y="50298"/>
                  </a:lnTo>
                  <a:lnTo>
                    <a:pt x="33932" y="55211"/>
                  </a:lnTo>
                  <a:lnTo>
                    <a:pt x="33520" y="59708"/>
                  </a:lnTo>
                  <a:lnTo>
                    <a:pt x="33026" y="63622"/>
                  </a:lnTo>
                  <a:lnTo>
                    <a:pt x="32203" y="67036"/>
                  </a:lnTo>
                  <a:lnTo>
                    <a:pt x="31132" y="69701"/>
                  </a:lnTo>
                  <a:lnTo>
                    <a:pt x="29649" y="71700"/>
                  </a:lnTo>
                  <a:lnTo>
                    <a:pt x="27508" y="72616"/>
                  </a:lnTo>
                  <a:lnTo>
                    <a:pt x="24873" y="72366"/>
                  </a:lnTo>
                  <a:lnTo>
                    <a:pt x="22484" y="70867"/>
                  </a:lnTo>
                  <a:lnTo>
                    <a:pt x="20260" y="68535"/>
                  </a:lnTo>
                  <a:lnTo>
                    <a:pt x="18448" y="65787"/>
                  </a:lnTo>
                  <a:lnTo>
                    <a:pt x="16966" y="62956"/>
                  </a:lnTo>
                  <a:lnTo>
                    <a:pt x="15813" y="60374"/>
                  </a:lnTo>
                  <a:lnTo>
                    <a:pt x="15154" y="58625"/>
                  </a:lnTo>
                  <a:lnTo>
                    <a:pt x="14907" y="57959"/>
                  </a:lnTo>
                  <a:lnTo>
                    <a:pt x="0" y="65870"/>
                  </a:lnTo>
                  <a:lnTo>
                    <a:pt x="82" y="66204"/>
                  </a:lnTo>
                  <a:lnTo>
                    <a:pt x="247" y="67120"/>
                  </a:lnTo>
                  <a:lnTo>
                    <a:pt x="576" y="68452"/>
                  </a:lnTo>
                  <a:lnTo>
                    <a:pt x="1153" y="70284"/>
                  </a:lnTo>
                  <a:lnTo>
                    <a:pt x="1811" y="72449"/>
                  </a:lnTo>
                  <a:lnTo>
                    <a:pt x="2717" y="75114"/>
                  </a:lnTo>
                  <a:lnTo>
                    <a:pt x="3623" y="77945"/>
                  </a:lnTo>
                  <a:lnTo>
                    <a:pt x="4776" y="81027"/>
                  </a:lnTo>
                  <a:lnTo>
                    <a:pt x="5518" y="82692"/>
                  </a:lnTo>
                  <a:lnTo>
                    <a:pt x="6259" y="84274"/>
                  </a:lnTo>
                  <a:lnTo>
                    <a:pt x="7330" y="85940"/>
                  </a:lnTo>
                  <a:lnTo>
                    <a:pt x="8483" y="87522"/>
                  </a:lnTo>
                  <a:lnTo>
                    <a:pt x="9718" y="89188"/>
                  </a:lnTo>
                  <a:lnTo>
                    <a:pt x="11036" y="90687"/>
                  </a:lnTo>
                  <a:lnTo>
                    <a:pt x="12436" y="92185"/>
                  </a:lnTo>
                  <a:lnTo>
                    <a:pt x="13836" y="93768"/>
                  </a:lnTo>
                  <a:lnTo>
                    <a:pt x="15319" y="95017"/>
                  </a:lnTo>
                  <a:lnTo>
                    <a:pt x="16884" y="96349"/>
                  </a:lnTo>
                  <a:lnTo>
                    <a:pt x="18284" y="97515"/>
                  </a:lnTo>
                  <a:lnTo>
                    <a:pt x="19684" y="98514"/>
                  </a:lnTo>
                  <a:lnTo>
                    <a:pt x="21084" y="99347"/>
                  </a:lnTo>
                  <a:lnTo>
                    <a:pt x="22402" y="99930"/>
                  </a:lnTo>
                  <a:lnTo>
                    <a:pt x="23555" y="100430"/>
                  </a:lnTo>
                  <a:lnTo>
                    <a:pt x="24708" y="100763"/>
                  </a:lnTo>
                  <a:lnTo>
                    <a:pt x="26520" y="101096"/>
                  </a:lnTo>
                  <a:lnTo>
                    <a:pt x="27673" y="101179"/>
                  </a:lnTo>
                  <a:lnTo>
                    <a:pt x="28579" y="101263"/>
                  </a:lnTo>
                  <a:lnTo>
                    <a:pt x="29402" y="101179"/>
                  </a:lnTo>
                  <a:lnTo>
                    <a:pt x="30226" y="100929"/>
                  </a:lnTo>
                  <a:lnTo>
                    <a:pt x="31461" y="100763"/>
                  </a:lnTo>
                  <a:lnTo>
                    <a:pt x="33026" y="100346"/>
                  </a:lnTo>
                  <a:lnTo>
                    <a:pt x="35415" y="99847"/>
                  </a:lnTo>
                  <a:lnTo>
                    <a:pt x="36485" y="99764"/>
                  </a:lnTo>
                  <a:lnTo>
                    <a:pt x="37144" y="99930"/>
                  </a:lnTo>
                  <a:lnTo>
                    <a:pt x="37721" y="100346"/>
                  </a:lnTo>
                  <a:lnTo>
                    <a:pt x="38297" y="100846"/>
                  </a:lnTo>
                  <a:lnTo>
                    <a:pt x="38627" y="101679"/>
                  </a:lnTo>
                  <a:lnTo>
                    <a:pt x="39039" y="102595"/>
                  </a:lnTo>
                  <a:lnTo>
                    <a:pt x="39533" y="103594"/>
                  </a:lnTo>
                  <a:lnTo>
                    <a:pt x="40109" y="104843"/>
                  </a:lnTo>
                  <a:lnTo>
                    <a:pt x="40768" y="106009"/>
                  </a:lnTo>
                  <a:lnTo>
                    <a:pt x="41592" y="107425"/>
                  </a:lnTo>
                  <a:lnTo>
                    <a:pt x="42580" y="108757"/>
                  </a:lnTo>
                  <a:lnTo>
                    <a:pt x="43898" y="110173"/>
                  </a:lnTo>
                  <a:lnTo>
                    <a:pt x="45463" y="111589"/>
                  </a:lnTo>
                  <a:lnTo>
                    <a:pt x="47439" y="113088"/>
                  </a:lnTo>
                  <a:lnTo>
                    <a:pt x="49828" y="114503"/>
                  </a:lnTo>
                  <a:lnTo>
                    <a:pt x="52628" y="115836"/>
                  </a:lnTo>
                  <a:lnTo>
                    <a:pt x="56582" y="117335"/>
                  </a:lnTo>
                  <a:lnTo>
                    <a:pt x="60370" y="118417"/>
                  </a:lnTo>
                  <a:lnTo>
                    <a:pt x="64076" y="119167"/>
                  </a:lnTo>
                  <a:lnTo>
                    <a:pt x="67700" y="119666"/>
                  </a:lnTo>
                  <a:lnTo>
                    <a:pt x="71242" y="120000"/>
                  </a:lnTo>
                  <a:lnTo>
                    <a:pt x="74536" y="120000"/>
                  </a:lnTo>
                  <a:lnTo>
                    <a:pt x="77666" y="119750"/>
                  </a:lnTo>
                  <a:lnTo>
                    <a:pt x="80713" y="119500"/>
                  </a:lnTo>
                  <a:lnTo>
                    <a:pt x="83431" y="119083"/>
                  </a:lnTo>
                  <a:lnTo>
                    <a:pt x="85820" y="118584"/>
                  </a:lnTo>
                  <a:lnTo>
                    <a:pt x="88043" y="118001"/>
                  </a:lnTo>
                  <a:lnTo>
                    <a:pt x="89855" y="117418"/>
                  </a:lnTo>
                  <a:lnTo>
                    <a:pt x="91420" y="116918"/>
                  </a:lnTo>
                  <a:lnTo>
                    <a:pt x="92656" y="116419"/>
                  </a:lnTo>
                  <a:lnTo>
                    <a:pt x="93479" y="116002"/>
                  </a:lnTo>
                  <a:lnTo>
                    <a:pt x="93973" y="115836"/>
                  </a:lnTo>
                  <a:lnTo>
                    <a:pt x="94468" y="114920"/>
                  </a:lnTo>
                  <a:lnTo>
                    <a:pt x="95456" y="112505"/>
                  </a:lnTo>
                  <a:lnTo>
                    <a:pt x="96856" y="109090"/>
                  </a:lnTo>
                  <a:lnTo>
                    <a:pt x="98586" y="104594"/>
                  </a:lnTo>
                  <a:lnTo>
                    <a:pt x="100480" y="99347"/>
                  </a:lnTo>
                  <a:lnTo>
                    <a:pt x="102704" y="93435"/>
                  </a:lnTo>
                  <a:lnTo>
                    <a:pt x="105010" y="87022"/>
                  </a:lnTo>
                  <a:lnTo>
                    <a:pt x="107316" y="80277"/>
                  </a:lnTo>
                  <a:lnTo>
                    <a:pt x="109622" y="73615"/>
                  </a:lnTo>
                  <a:lnTo>
                    <a:pt x="111928" y="66870"/>
                  </a:lnTo>
                  <a:lnTo>
                    <a:pt x="114070" y="60624"/>
                  </a:lnTo>
                  <a:lnTo>
                    <a:pt x="115881" y="54628"/>
                  </a:lnTo>
                  <a:lnTo>
                    <a:pt x="117446" y="49382"/>
                  </a:lnTo>
                  <a:lnTo>
                    <a:pt x="118764" y="44968"/>
                  </a:lnTo>
                  <a:lnTo>
                    <a:pt x="119588" y="41471"/>
                  </a:lnTo>
                  <a:lnTo>
                    <a:pt x="120000" y="39222"/>
                  </a:lnTo>
                  <a:lnTo>
                    <a:pt x="120000" y="35975"/>
                  </a:lnTo>
                  <a:lnTo>
                    <a:pt x="119917" y="32560"/>
                  </a:lnTo>
                  <a:lnTo>
                    <a:pt x="119588" y="29063"/>
                  </a:lnTo>
                  <a:lnTo>
                    <a:pt x="119094" y="25732"/>
                  </a:lnTo>
                  <a:lnTo>
                    <a:pt x="118352" y="22484"/>
                  </a:lnTo>
                  <a:lnTo>
                    <a:pt x="117446" y="19403"/>
                  </a:lnTo>
                  <a:lnTo>
                    <a:pt x="116458" y="16655"/>
                  </a:lnTo>
                  <a:lnTo>
                    <a:pt x="115387" y="14323"/>
                  </a:lnTo>
                  <a:lnTo>
                    <a:pt x="114152" y="12741"/>
                  </a:lnTo>
                  <a:lnTo>
                    <a:pt x="112340" y="10326"/>
                  </a:lnTo>
                  <a:lnTo>
                    <a:pt x="109951" y="7744"/>
                  </a:lnTo>
                  <a:lnTo>
                    <a:pt x="107398" y="5079"/>
                  </a:lnTo>
                  <a:lnTo>
                    <a:pt x="104845" y="2748"/>
                  </a:lnTo>
                  <a:lnTo>
                    <a:pt x="102457" y="916"/>
                  </a:lnTo>
                  <a:lnTo>
                    <a:pt x="100809" y="0"/>
                  </a:lnTo>
                  <a:lnTo>
                    <a:pt x="99821" y="166"/>
                  </a:lnTo>
                  <a:lnTo>
                    <a:pt x="97268" y="3747"/>
                  </a:lnTo>
                  <a:lnTo>
                    <a:pt x="94632" y="6495"/>
                  </a:lnTo>
                  <a:lnTo>
                    <a:pt x="91914" y="8494"/>
                  </a:lnTo>
                  <a:lnTo>
                    <a:pt x="89196" y="9826"/>
                  </a:lnTo>
                  <a:lnTo>
                    <a:pt x="86396" y="10575"/>
                  </a:lnTo>
                  <a:lnTo>
                    <a:pt x="83761" y="10909"/>
                  </a:lnTo>
                  <a:lnTo>
                    <a:pt x="81207" y="10659"/>
                  </a:lnTo>
                  <a:lnTo>
                    <a:pt x="78654" y="10076"/>
                  </a:lnTo>
                  <a:lnTo>
                    <a:pt x="76266" y="9326"/>
                  </a:lnTo>
                  <a:lnTo>
                    <a:pt x="74124" y="8410"/>
                  </a:lnTo>
                  <a:lnTo>
                    <a:pt x="72230" y="7328"/>
                  </a:lnTo>
                  <a:lnTo>
                    <a:pt x="70501" y="6328"/>
                  </a:lnTo>
                  <a:lnTo>
                    <a:pt x="69183" y="5412"/>
                  </a:lnTo>
                  <a:lnTo>
                    <a:pt x="68194" y="4580"/>
                  </a:lnTo>
                  <a:lnTo>
                    <a:pt x="67536" y="4080"/>
                  </a:lnTo>
                  <a:lnTo>
                    <a:pt x="67288" y="3830"/>
                  </a:lnTo>
                  <a:close/>
                </a:path>
              </a:pathLst>
            </a:custGeom>
            <a:solidFill>
              <a:srgbClr val="D87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5" name="Google Shape;505;p19"/>
            <p:cNvSpPr/>
            <p:nvPr/>
          </p:nvSpPr>
          <p:spPr>
            <a:xfrm>
              <a:off x="621" y="750"/>
              <a:ext cx="381" cy="467"/>
            </a:xfrm>
            <a:custGeom>
              <a:rect b="b" l="l" r="r" t="t"/>
              <a:pathLst>
                <a:path extrusionOk="0" h="120000" w="120000">
                  <a:moveTo>
                    <a:pt x="2513" y="16911"/>
                  </a:moveTo>
                  <a:lnTo>
                    <a:pt x="7748" y="95914"/>
                  </a:lnTo>
                  <a:lnTo>
                    <a:pt x="36753" y="96341"/>
                  </a:lnTo>
                  <a:lnTo>
                    <a:pt x="36753" y="98733"/>
                  </a:lnTo>
                  <a:lnTo>
                    <a:pt x="0" y="101722"/>
                  </a:lnTo>
                  <a:lnTo>
                    <a:pt x="0" y="110348"/>
                  </a:lnTo>
                  <a:lnTo>
                    <a:pt x="30261" y="120000"/>
                  </a:lnTo>
                  <a:lnTo>
                    <a:pt x="112879" y="105565"/>
                  </a:lnTo>
                  <a:lnTo>
                    <a:pt x="112879" y="100185"/>
                  </a:lnTo>
                  <a:lnTo>
                    <a:pt x="86910" y="96341"/>
                  </a:lnTo>
                  <a:lnTo>
                    <a:pt x="86910" y="92071"/>
                  </a:lnTo>
                  <a:lnTo>
                    <a:pt x="116963" y="83359"/>
                  </a:lnTo>
                  <a:lnTo>
                    <a:pt x="120000" y="1879"/>
                  </a:lnTo>
                  <a:lnTo>
                    <a:pt x="21361" y="0"/>
                  </a:lnTo>
                  <a:lnTo>
                    <a:pt x="2513" y="16911"/>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6" name="Google Shape;506;p19"/>
            <p:cNvSpPr/>
            <p:nvPr/>
          </p:nvSpPr>
          <p:spPr>
            <a:xfrm>
              <a:off x="680" y="1152"/>
              <a:ext cx="336" cy="134"/>
            </a:xfrm>
            <a:custGeom>
              <a:rect b="b" l="l" r="r" t="t"/>
              <a:pathLst>
                <a:path extrusionOk="0" h="120000" w="120000">
                  <a:moveTo>
                    <a:pt x="594" y="47100"/>
                  </a:moveTo>
                  <a:lnTo>
                    <a:pt x="0" y="71100"/>
                  </a:lnTo>
                  <a:lnTo>
                    <a:pt x="46336" y="120000"/>
                  </a:lnTo>
                  <a:lnTo>
                    <a:pt x="117148" y="67200"/>
                  </a:lnTo>
                  <a:lnTo>
                    <a:pt x="120000" y="13500"/>
                  </a:lnTo>
                  <a:lnTo>
                    <a:pt x="103841" y="0"/>
                  </a:lnTo>
                  <a:lnTo>
                    <a:pt x="594" y="4710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7" name="Google Shape;507;p19"/>
            <p:cNvSpPr/>
            <p:nvPr/>
          </p:nvSpPr>
          <p:spPr>
            <a:xfrm>
              <a:off x="951" y="1164"/>
              <a:ext cx="65" cy="88"/>
            </a:xfrm>
            <a:custGeom>
              <a:rect b="b" l="l" r="r" t="t"/>
              <a:pathLst>
                <a:path extrusionOk="0" h="120000" w="120000">
                  <a:moveTo>
                    <a:pt x="3673" y="33509"/>
                  </a:moveTo>
                  <a:lnTo>
                    <a:pt x="4897" y="36226"/>
                  </a:lnTo>
                  <a:lnTo>
                    <a:pt x="3061" y="40301"/>
                  </a:lnTo>
                  <a:lnTo>
                    <a:pt x="2448" y="44830"/>
                  </a:lnTo>
                  <a:lnTo>
                    <a:pt x="4897" y="48905"/>
                  </a:lnTo>
                  <a:lnTo>
                    <a:pt x="12244" y="55245"/>
                  </a:lnTo>
                  <a:lnTo>
                    <a:pt x="20204" y="60679"/>
                  </a:lnTo>
                  <a:lnTo>
                    <a:pt x="28775" y="66113"/>
                  </a:lnTo>
                  <a:lnTo>
                    <a:pt x="37346" y="71094"/>
                  </a:lnTo>
                  <a:lnTo>
                    <a:pt x="45306" y="75622"/>
                  </a:lnTo>
                  <a:lnTo>
                    <a:pt x="50816" y="78792"/>
                  </a:lnTo>
                  <a:lnTo>
                    <a:pt x="55714" y="81056"/>
                  </a:lnTo>
                  <a:lnTo>
                    <a:pt x="56938" y="81962"/>
                  </a:lnTo>
                  <a:lnTo>
                    <a:pt x="91836" y="120000"/>
                  </a:lnTo>
                  <a:lnTo>
                    <a:pt x="119999" y="20377"/>
                  </a:lnTo>
                  <a:lnTo>
                    <a:pt x="47142" y="0"/>
                  </a:lnTo>
                  <a:lnTo>
                    <a:pt x="44081" y="452"/>
                  </a:lnTo>
                  <a:lnTo>
                    <a:pt x="37346" y="2264"/>
                  </a:lnTo>
                  <a:lnTo>
                    <a:pt x="28775" y="5433"/>
                  </a:lnTo>
                  <a:lnTo>
                    <a:pt x="18979" y="9509"/>
                  </a:lnTo>
                  <a:lnTo>
                    <a:pt x="9183" y="14490"/>
                  </a:lnTo>
                  <a:lnTo>
                    <a:pt x="3061" y="19924"/>
                  </a:lnTo>
                  <a:lnTo>
                    <a:pt x="0" y="26264"/>
                  </a:lnTo>
                  <a:lnTo>
                    <a:pt x="3673" y="33509"/>
                  </a:lnTo>
                  <a:close/>
                </a:path>
              </a:pathLst>
            </a:custGeom>
            <a:solidFill>
              <a:srgbClr val="F2C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8" name="Google Shape;508;p19"/>
            <p:cNvSpPr/>
            <p:nvPr/>
          </p:nvSpPr>
          <p:spPr>
            <a:xfrm>
              <a:off x="831" y="1181"/>
              <a:ext cx="102" cy="112"/>
            </a:xfrm>
            <a:custGeom>
              <a:rect b="b" l="l" r="r" t="t"/>
              <a:pathLst>
                <a:path extrusionOk="0" h="120000" w="120000">
                  <a:moveTo>
                    <a:pt x="0" y="21114"/>
                  </a:moveTo>
                  <a:lnTo>
                    <a:pt x="4721" y="28504"/>
                  </a:lnTo>
                  <a:lnTo>
                    <a:pt x="9049" y="36598"/>
                  </a:lnTo>
                  <a:lnTo>
                    <a:pt x="11803" y="46099"/>
                  </a:lnTo>
                  <a:lnTo>
                    <a:pt x="13377" y="57008"/>
                  </a:lnTo>
                  <a:lnTo>
                    <a:pt x="12983" y="63695"/>
                  </a:lnTo>
                  <a:lnTo>
                    <a:pt x="12196" y="71788"/>
                  </a:lnTo>
                  <a:lnTo>
                    <a:pt x="12196" y="80586"/>
                  </a:lnTo>
                  <a:lnTo>
                    <a:pt x="12196" y="90087"/>
                  </a:lnTo>
                  <a:lnTo>
                    <a:pt x="13377" y="98533"/>
                  </a:lnTo>
                  <a:lnTo>
                    <a:pt x="15737" y="106627"/>
                  </a:lnTo>
                  <a:lnTo>
                    <a:pt x="20065" y="113665"/>
                  </a:lnTo>
                  <a:lnTo>
                    <a:pt x="26360" y="118240"/>
                  </a:lnTo>
                  <a:lnTo>
                    <a:pt x="35016" y="119999"/>
                  </a:lnTo>
                  <a:lnTo>
                    <a:pt x="45639" y="117888"/>
                  </a:lnTo>
                  <a:lnTo>
                    <a:pt x="57049" y="113313"/>
                  </a:lnTo>
                  <a:lnTo>
                    <a:pt x="68459" y="106979"/>
                  </a:lnTo>
                  <a:lnTo>
                    <a:pt x="79081" y="100645"/>
                  </a:lnTo>
                  <a:lnTo>
                    <a:pt x="87344" y="94662"/>
                  </a:lnTo>
                  <a:lnTo>
                    <a:pt x="93639" y="90439"/>
                  </a:lnTo>
                  <a:lnTo>
                    <a:pt x="95606" y="88680"/>
                  </a:lnTo>
                  <a:lnTo>
                    <a:pt x="96393" y="87272"/>
                  </a:lnTo>
                  <a:lnTo>
                    <a:pt x="99147" y="83401"/>
                  </a:lnTo>
                  <a:lnTo>
                    <a:pt x="103081" y="77771"/>
                  </a:lnTo>
                  <a:lnTo>
                    <a:pt x="107409" y="71085"/>
                  </a:lnTo>
                  <a:lnTo>
                    <a:pt x="111737" y="64046"/>
                  </a:lnTo>
                  <a:lnTo>
                    <a:pt x="116065" y="57712"/>
                  </a:lnTo>
                  <a:lnTo>
                    <a:pt x="118819" y="52082"/>
                  </a:lnTo>
                  <a:lnTo>
                    <a:pt x="120000" y="48563"/>
                  </a:lnTo>
                  <a:lnTo>
                    <a:pt x="120000" y="38709"/>
                  </a:lnTo>
                  <a:lnTo>
                    <a:pt x="118426" y="23225"/>
                  </a:lnTo>
                  <a:lnTo>
                    <a:pt x="114098" y="8445"/>
                  </a:lnTo>
                  <a:lnTo>
                    <a:pt x="106622" y="1055"/>
                  </a:lnTo>
                  <a:lnTo>
                    <a:pt x="102295" y="1407"/>
                  </a:lnTo>
                  <a:lnTo>
                    <a:pt x="98360" y="3870"/>
                  </a:lnTo>
                  <a:lnTo>
                    <a:pt x="96000" y="7741"/>
                  </a:lnTo>
                  <a:lnTo>
                    <a:pt x="93639" y="12316"/>
                  </a:lnTo>
                  <a:lnTo>
                    <a:pt x="92065" y="16891"/>
                  </a:lnTo>
                  <a:lnTo>
                    <a:pt x="91278" y="21114"/>
                  </a:lnTo>
                  <a:lnTo>
                    <a:pt x="90491" y="23929"/>
                  </a:lnTo>
                  <a:lnTo>
                    <a:pt x="90491" y="24985"/>
                  </a:lnTo>
                  <a:lnTo>
                    <a:pt x="90098" y="24281"/>
                  </a:lnTo>
                  <a:lnTo>
                    <a:pt x="88524" y="22170"/>
                  </a:lnTo>
                  <a:lnTo>
                    <a:pt x="86950" y="18651"/>
                  </a:lnTo>
                  <a:lnTo>
                    <a:pt x="84196" y="14780"/>
                  </a:lnTo>
                  <a:lnTo>
                    <a:pt x="81836" y="10557"/>
                  </a:lnTo>
                  <a:lnTo>
                    <a:pt x="79475" y="6686"/>
                  </a:lnTo>
                  <a:lnTo>
                    <a:pt x="77114" y="3167"/>
                  </a:lnTo>
                  <a:lnTo>
                    <a:pt x="75147" y="1055"/>
                  </a:lnTo>
                  <a:lnTo>
                    <a:pt x="73967" y="703"/>
                  </a:lnTo>
                  <a:lnTo>
                    <a:pt x="70426" y="0"/>
                  </a:lnTo>
                  <a:lnTo>
                    <a:pt x="66098" y="703"/>
                  </a:lnTo>
                  <a:lnTo>
                    <a:pt x="60983" y="1055"/>
                  </a:lnTo>
                  <a:lnTo>
                    <a:pt x="54688" y="1759"/>
                  </a:lnTo>
                  <a:lnTo>
                    <a:pt x="48000" y="3167"/>
                  </a:lnTo>
                  <a:lnTo>
                    <a:pt x="41311" y="4574"/>
                  </a:lnTo>
                  <a:lnTo>
                    <a:pt x="33836" y="5630"/>
                  </a:lnTo>
                  <a:lnTo>
                    <a:pt x="26754" y="7390"/>
                  </a:lnTo>
                  <a:lnTo>
                    <a:pt x="20065" y="9501"/>
                  </a:lnTo>
                  <a:lnTo>
                    <a:pt x="13770" y="11260"/>
                  </a:lnTo>
                  <a:lnTo>
                    <a:pt x="8655" y="13372"/>
                  </a:lnTo>
                  <a:lnTo>
                    <a:pt x="4327" y="15131"/>
                  </a:lnTo>
                  <a:lnTo>
                    <a:pt x="1180" y="17243"/>
                  </a:lnTo>
                  <a:lnTo>
                    <a:pt x="0" y="19354"/>
                  </a:lnTo>
                  <a:lnTo>
                    <a:pt x="0" y="21114"/>
                  </a:lnTo>
                  <a:close/>
                </a:path>
              </a:pathLst>
            </a:custGeom>
            <a:solidFill>
              <a:srgbClr val="F2C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9" name="Google Shape;509;p19"/>
            <p:cNvSpPr/>
            <p:nvPr/>
          </p:nvSpPr>
          <p:spPr>
            <a:xfrm>
              <a:off x="1085" y="1202"/>
              <a:ext cx="278" cy="268"/>
            </a:xfrm>
            <a:custGeom>
              <a:rect b="b" l="l" r="r" t="t"/>
              <a:pathLst>
                <a:path extrusionOk="0" h="120000" w="120000">
                  <a:moveTo>
                    <a:pt x="20119" y="14328"/>
                  </a:moveTo>
                  <a:lnTo>
                    <a:pt x="17532" y="16119"/>
                  </a:lnTo>
                  <a:lnTo>
                    <a:pt x="14946" y="19104"/>
                  </a:lnTo>
                  <a:lnTo>
                    <a:pt x="12215" y="23134"/>
                  </a:lnTo>
                  <a:lnTo>
                    <a:pt x="9772" y="27462"/>
                  </a:lnTo>
                  <a:lnTo>
                    <a:pt x="7760" y="32238"/>
                  </a:lnTo>
                  <a:lnTo>
                    <a:pt x="5892" y="36865"/>
                  </a:lnTo>
                  <a:lnTo>
                    <a:pt x="4742" y="41194"/>
                  </a:lnTo>
                  <a:lnTo>
                    <a:pt x="4023" y="44626"/>
                  </a:lnTo>
                  <a:lnTo>
                    <a:pt x="2443" y="60298"/>
                  </a:lnTo>
                  <a:lnTo>
                    <a:pt x="1149" y="75373"/>
                  </a:lnTo>
                  <a:lnTo>
                    <a:pt x="287" y="86716"/>
                  </a:lnTo>
                  <a:lnTo>
                    <a:pt x="0" y="91194"/>
                  </a:lnTo>
                  <a:lnTo>
                    <a:pt x="143" y="92089"/>
                  </a:lnTo>
                  <a:lnTo>
                    <a:pt x="718" y="94328"/>
                  </a:lnTo>
                  <a:lnTo>
                    <a:pt x="1724" y="97761"/>
                  </a:lnTo>
                  <a:lnTo>
                    <a:pt x="3305" y="101791"/>
                  </a:lnTo>
                  <a:lnTo>
                    <a:pt x="5604" y="106119"/>
                  </a:lnTo>
                  <a:lnTo>
                    <a:pt x="8766" y="110298"/>
                  </a:lnTo>
                  <a:lnTo>
                    <a:pt x="12934" y="113880"/>
                  </a:lnTo>
                  <a:lnTo>
                    <a:pt x="18107" y="116567"/>
                  </a:lnTo>
                  <a:lnTo>
                    <a:pt x="22131" y="117910"/>
                  </a:lnTo>
                  <a:lnTo>
                    <a:pt x="26155" y="118955"/>
                  </a:lnTo>
                  <a:lnTo>
                    <a:pt x="30035" y="119552"/>
                  </a:lnTo>
                  <a:lnTo>
                    <a:pt x="33628" y="119850"/>
                  </a:lnTo>
                  <a:lnTo>
                    <a:pt x="36934" y="120000"/>
                  </a:lnTo>
                  <a:lnTo>
                    <a:pt x="40383" y="120000"/>
                  </a:lnTo>
                  <a:lnTo>
                    <a:pt x="43544" y="119701"/>
                  </a:lnTo>
                  <a:lnTo>
                    <a:pt x="46275" y="119253"/>
                  </a:lnTo>
                  <a:lnTo>
                    <a:pt x="48718" y="118805"/>
                  </a:lnTo>
                  <a:lnTo>
                    <a:pt x="51017" y="118208"/>
                  </a:lnTo>
                  <a:lnTo>
                    <a:pt x="53173" y="117611"/>
                  </a:lnTo>
                  <a:lnTo>
                    <a:pt x="54754" y="117164"/>
                  </a:lnTo>
                  <a:lnTo>
                    <a:pt x="56047" y="116567"/>
                  </a:lnTo>
                  <a:lnTo>
                    <a:pt x="57053" y="116268"/>
                  </a:lnTo>
                  <a:lnTo>
                    <a:pt x="57628" y="115970"/>
                  </a:lnTo>
                  <a:lnTo>
                    <a:pt x="57916" y="115820"/>
                  </a:lnTo>
                  <a:lnTo>
                    <a:pt x="58347" y="115671"/>
                  </a:lnTo>
                  <a:lnTo>
                    <a:pt x="59928" y="115074"/>
                  </a:lnTo>
                  <a:lnTo>
                    <a:pt x="62658" y="114179"/>
                  </a:lnTo>
                  <a:lnTo>
                    <a:pt x="65820" y="113134"/>
                  </a:lnTo>
                  <a:lnTo>
                    <a:pt x="69556" y="111641"/>
                  </a:lnTo>
                  <a:lnTo>
                    <a:pt x="74011" y="110149"/>
                  </a:lnTo>
                  <a:lnTo>
                    <a:pt x="78754" y="108358"/>
                  </a:lnTo>
                  <a:lnTo>
                    <a:pt x="83497" y="106567"/>
                  </a:lnTo>
                  <a:lnTo>
                    <a:pt x="88383" y="104776"/>
                  </a:lnTo>
                  <a:lnTo>
                    <a:pt x="93125" y="102686"/>
                  </a:lnTo>
                  <a:lnTo>
                    <a:pt x="97724" y="100895"/>
                  </a:lnTo>
                  <a:lnTo>
                    <a:pt x="101748" y="99104"/>
                  </a:lnTo>
                  <a:lnTo>
                    <a:pt x="105341" y="97313"/>
                  </a:lnTo>
                  <a:lnTo>
                    <a:pt x="108215" y="95671"/>
                  </a:lnTo>
                  <a:lnTo>
                    <a:pt x="110371" y="94328"/>
                  </a:lnTo>
                  <a:lnTo>
                    <a:pt x="111377" y="93134"/>
                  </a:lnTo>
                  <a:lnTo>
                    <a:pt x="114107" y="85522"/>
                  </a:lnTo>
                  <a:lnTo>
                    <a:pt x="116407" y="75522"/>
                  </a:lnTo>
                  <a:lnTo>
                    <a:pt x="118419" y="63880"/>
                  </a:lnTo>
                  <a:lnTo>
                    <a:pt x="119568" y="51343"/>
                  </a:lnTo>
                  <a:lnTo>
                    <a:pt x="120000" y="38955"/>
                  </a:lnTo>
                  <a:lnTo>
                    <a:pt x="119425" y="27611"/>
                  </a:lnTo>
                  <a:lnTo>
                    <a:pt x="117844" y="18507"/>
                  </a:lnTo>
                  <a:lnTo>
                    <a:pt x="115257" y="12388"/>
                  </a:lnTo>
                  <a:lnTo>
                    <a:pt x="111520" y="8208"/>
                  </a:lnTo>
                  <a:lnTo>
                    <a:pt x="108071" y="5074"/>
                  </a:lnTo>
                  <a:lnTo>
                    <a:pt x="104766" y="2835"/>
                  </a:lnTo>
                  <a:lnTo>
                    <a:pt x="101892" y="1343"/>
                  </a:lnTo>
                  <a:lnTo>
                    <a:pt x="99305" y="447"/>
                  </a:lnTo>
                  <a:lnTo>
                    <a:pt x="97293" y="149"/>
                  </a:lnTo>
                  <a:lnTo>
                    <a:pt x="96143" y="0"/>
                  </a:lnTo>
                  <a:lnTo>
                    <a:pt x="95712" y="0"/>
                  </a:lnTo>
                  <a:lnTo>
                    <a:pt x="95425" y="0"/>
                  </a:lnTo>
                  <a:lnTo>
                    <a:pt x="94562" y="0"/>
                  </a:lnTo>
                  <a:lnTo>
                    <a:pt x="93125" y="0"/>
                  </a:lnTo>
                  <a:lnTo>
                    <a:pt x="91257" y="0"/>
                  </a:lnTo>
                  <a:lnTo>
                    <a:pt x="88670" y="149"/>
                  </a:lnTo>
                  <a:lnTo>
                    <a:pt x="85940" y="149"/>
                  </a:lnTo>
                  <a:lnTo>
                    <a:pt x="82922" y="298"/>
                  </a:lnTo>
                  <a:lnTo>
                    <a:pt x="79473" y="447"/>
                  </a:lnTo>
                  <a:lnTo>
                    <a:pt x="75736" y="895"/>
                  </a:lnTo>
                  <a:lnTo>
                    <a:pt x="71856" y="1044"/>
                  </a:lnTo>
                  <a:lnTo>
                    <a:pt x="67832" y="1641"/>
                  </a:lnTo>
                  <a:lnTo>
                    <a:pt x="63808" y="2089"/>
                  </a:lnTo>
                  <a:lnTo>
                    <a:pt x="59640" y="2686"/>
                  </a:lnTo>
                  <a:lnTo>
                    <a:pt x="55473" y="3582"/>
                  </a:lnTo>
                  <a:lnTo>
                    <a:pt x="51449" y="4328"/>
                  </a:lnTo>
                  <a:lnTo>
                    <a:pt x="47281" y="5373"/>
                  </a:lnTo>
                  <a:lnTo>
                    <a:pt x="42251" y="6865"/>
                  </a:lnTo>
                  <a:lnTo>
                    <a:pt x="37652" y="8208"/>
                  </a:lnTo>
                  <a:lnTo>
                    <a:pt x="33772" y="9402"/>
                  </a:lnTo>
                  <a:lnTo>
                    <a:pt x="30323" y="10447"/>
                  </a:lnTo>
                  <a:lnTo>
                    <a:pt x="27305" y="11492"/>
                  </a:lnTo>
                  <a:lnTo>
                    <a:pt x="24718" y="12537"/>
                  </a:lnTo>
                  <a:lnTo>
                    <a:pt x="22419" y="13432"/>
                  </a:lnTo>
                  <a:lnTo>
                    <a:pt x="20119" y="14328"/>
                  </a:lnTo>
                  <a:close/>
                </a:path>
              </a:pathLst>
            </a:custGeom>
            <a:solidFill>
              <a:srgbClr val="59A3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0" name="Google Shape;510;p19"/>
            <p:cNvSpPr/>
            <p:nvPr/>
          </p:nvSpPr>
          <p:spPr>
            <a:xfrm>
              <a:off x="1202" y="1268"/>
              <a:ext cx="117" cy="259"/>
            </a:xfrm>
            <a:custGeom>
              <a:rect b="b" l="l" r="r" t="t"/>
              <a:pathLst>
                <a:path extrusionOk="0" h="120000" w="120000">
                  <a:moveTo>
                    <a:pt x="35294" y="8030"/>
                  </a:moveTo>
                  <a:lnTo>
                    <a:pt x="0" y="119999"/>
                  </a:lnTo>
                  <a:lnTo>
                    <a:pt x="81680" y="119999"/>
                  </a:lnTo>
                  <a:lnTo>
                    <a:pt x="120000" y="4942"/>
                  </a:lnTo>
                  <a:lnTo>
                    <a:pt x="120000" y="4787"/>
                  </a:lnTo>
                  <a:lnTo>
                    <a:pt x="120000" y="4169"/>
                  </a:lnTo>
                  <a:lnTo>
                    <a:pt x="119327" y="3552"/>
                  </a:lnTo>
                  <a:lnTo>
                    <a:pt x="117647" y="2625"/>
                  </a:lnTo>
                  <a:lnTo>
                    <a:pt x="114621" y="1853"/>
                  </a:lnTo>
                  <a:lnTo>
                    <a:pt x="109915" y="926"/>
                  </a:lnTo>
                  <a:lnTo>
                    <a:pt x="102521" y="463"/>
                  </a:lnTo>
                  <a:lnTo>
                    <a:pt x="92773" y="0"/>
                  </a:lnTo>
                  <a:lnTo>
                    <a:pt x="81344" y="308"/>
                  </a:lnTo>
                  <a:lnTo>
                    <a:pt x="70588" y="926"/>
                  </a:lnTo>
                  <a:lnTo>
                    <a:pt x="61176" y="2316"/>
                  </a:lnTo>
                  <a:lnTo>
                    <a:pt x="52436" y="3552"/>
                  </a:lnTo>
                  <a:lnTo>
                    <a:pt x="45714" y="5250"/>
                  </a:lnTo>
                  <a:lnTo>
                    <a:pt x="40000" y="6640"/>
                  </a:lnTo>
                  <a:lnTo>
                    <a:pt x="36638" y="7567"/>
                  </a:lnTo>
                  <a:lnTo>
                    <a:pt x="35294" y="8030"/>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1" name="Google Shape;511;p19"/>
            <p:cNvSpPr/>
            <p:nvPr/>
          </p:nvSpPr>
          <p:spPr>
            <a:xfrm>
              <a:off x="626" y="997"/>
              <a:ext cx="698" cy="353"/>
            </a:xfrm>
            <a:custGeom>
              <a:rect b="b" l="l" r="r" t="t"/>
              <a:pathLst>
                <a:path extrusionOk="0" h="120000" w="120000">
                  <a:moveTo>
                    <a:pt x="57595" y="102436"/>
                  </a:moveTo>
                  <a:lnTo>
                    <a:pt x="62347" y="99263"/>
                  </a:lnTo>
                  <a:lnTo>
                    <a:pt x="62290" y="101189"/>
                  </a:lnTo>
                  <a:lnTo>
                    <a:pt x="62118" y="103229"/>
                  </a:lnTo>
                  <a:lnTo>
                    <a:pt x="62003" y="105269"/>
                  </a:lnTo>
                  <a:lnTo>
                    <a:pt x="61717" y="107422"/>
                  </a:lnTo>
                  <a:lnTo>
                    <a:pt x="61259" y="109461"/>
                  </a:lnTo>
                  <a:lnTo>
                    <a:pt x="60744" y="111274"/>
                  </a:lnTo>
                  <a:lnTo>
                    <a:pt x="60057" y="112974"/>
                  </a:lnTo>
                  <a:lnTo>
                    <a:pt x="59141" y="114334"/>
                  </a:lnTo>
                  <a:lnTo>
                    <a:pt x="58225" y="114560"/>
                  </a:lnTo>
                  <a:lnTo>
                    <a:pt x="57309" y="114334"/>
                  </a:lnTo>
                  <a:lnTo>
                    <a:pt x="56393" y="113654"/>
                  </a:lnTo>
                  <a:lnTo>
                    <a:pt x="55477" y="112521"/>
                  </a:lnTo>
                  <a:lnTo>
                    <a:pt x="54675" y="111161"/>
                  </a:lnTo>
                  <a:lnTo>
                    <a:pt x="53874" y="109575"/>
                  </a:lnTo>
                  <a:lnTo>
                    <a:pt x="53187" y="107648"/>
                  </a:lnTo>
                  <a:lnTo>
                    <a:pt x="52614" y="105722"/>
                  </a:lnTo>
                  <a:lnTo>
                    <a:pt x="57595" y="102436"/>
                  </a:lnTo>
                  <a:lnTo>
                    <a:pt x="57137" y="98696"/>
                  </a:lnTo>
                  <a:lnTo>
                    <a:pt x="51984" y="102322"/>
                  </a:lnTo>
                  <a:lnTo>
                    <a:pt x="51526" y="101416"/>
                  </a:lnTo>
                  <a:lnTo>
                    <a:pt x="51068" y="100169"/>
                  </a:lnTo>
                  <a:lnTo>
                    <a:pt x="50782" y="98810"/>
                  </a:lnTo>
                  <a:lnTo>
                    <a:pt x="50381" y="97450"/>
                  </a:lnTo>
                  <a:lnTo>
                    <a:pt x="51183" y="96770"/>
                  </a:lnTo>
                  <a:lnTo>
                    <a:pt x="52041" y="96203"/>
                  </a:lnTo>
                  <a:lnTo>
                    <a:pt x="52958" y="95524"/>
                  </a:lnTo>
                  <a:lnTo>
                    <a:pt x="53931" y="94844"/>
                  </a:lnTo>
                  <a:lnTo>
                    <a:pt x="54904" y="94050"/>
                  </a:lnTo>
                  <a:lnTo>
                    <a:pt x="55877" y="93597"/>
                  </a:lnTo>
                  <a:lnTo>
                    <a:pt x="56736" y="93031"/>
                  </a:lnTo>
                  <a:lnTo>
                    <a:pt x="57595" y="92464"/>
                  </a:lnTo>
                  <a:lnTo>
                    <a:pt x="57080" y="88838"/>
                  </a:lnTo>
                  <a:lnTo>
                    <a:pt x="50725" y="93031"/>
                  </a:lnTo>
                  <a:lnTo>
                    <a:pt x="50667" y="92691"/>
                  </a:lnTo>
                  <a:lnTo>
                    <a:pt x="50667" y="92351"/>
                  </a:lnTo>
                  <a:lnTo>
                    <a:pt x="50667" y="91898"/>
                  </a:lnTo>
                  <a:lnTo>
                    <a:pt x="50667" y="91331"/>
                  </a:lnTo>
                  <a:lnTo>
                    <a:pt x="48091" y="90878"/>
                  </a:lnTo>
                  <a:lnTo>
                    <a:pt x="48091" y="93597"/>
                  </a:lnTo>
                  <a:lnTo>
                    <a:pt x="48206" y="96090"/>
                  </a:lnTo>
                  <a:lnTo>
                    <a:pt x="48492" y="98696"/>
                  </a:lnTo>
                  <a:lnTo>
                    <a:pt x="48893" y="101076"/>
                  </a:lnTo>
                  <a:lnTo>
                    <a:pt x="49408" y="103569"/>
                  </a:lnTo>
                  <a:lnTo>
                    <a:pt x="49980" y="105835"/>
                  </a:lnTo>
                  <a:lnTo>
                    <a:pt x="50667" y="108101"/>
                  </a:lnTo>
                  <a:lnTo>
                    <a:pt x="51354" y="110254"/>
                  </a:lnTo>
                  <a:lnTo>
                    <a:pt x="52213" y="112407"/>
                  </a:lnTo>
                  <a:lnTo>
                    <a:pt x="53129" y="114447"/>
                  </a:lnTo>
                  <a:lnTo>
                    <a:pt x="54103" y="116260"/>
                  </a:lnTo>
                  <a:lnTo>
                    <a:pt x="55133" y="117620"/>
                  </a:lnTo>
                  <a:lnTo>
                    <a:pt x="56278" y="118866"/>
                  </a:lnTo>
                  <a:lnTo>
                    <a:pt x="57423" y="119546"/>
                  </a:lnTo>
                  <a:lnTo>
                    <a:pt x="58683" y="120000"/>
                  </a:lnTo>
                  <a:lnTo>
                    <a:pt x="60057" y="119660"/>
                  </a:lnTo>
                  <a:lnTo>
                    <a:pt x="61030" y="119093"/>
                  </a:lnTo>
                  <a:lnTo>
                    <a:pt x="61832" y="118300"/>
                  </a:lnTo>
                  <a:lnTo>
                    <a:pt x="62519" y="117167"/>
                  </a:lnTo>
                  <a:lnTo>
                    <a:pt x="63148" y="115807"/>
                  </a:lnTo>
                  <a:lnTo>
                    <a:pt x="63606" y="114334"/>
                  </a:lnTo>
                  <a:lnTo>
                    <a:pt x="64007" y="112634"/>
                  </a:lnTo>
                  <a:lnTo>
                    <a:pt x="64351" y="110821"/>
                  </a:lnTo>
                  <a:lnTo>
                    <a:pt x="64580" y="109008"/>
                  </a:lnTo>
                  <a:lnTo>
                    <a:pt x="66641" y="75580"/>
                  </a:lnTo>
                  <a:lnTo>
                    <a:pt x="66812" y="73087"/>
                  </a:lnTo>
                  <a:lnTo>
                    <a:pt x="67041" y="70481"/>
                  </a:lnTo>
                  <a:lnTo>
                    <a:pt x="67213" y="67988"/>
                  </a:lnTo>
                  <a:lnTo>
                    <a:pt x="67500" y="65495"/>
                  </a:lnTo>
                  <a:lnTo>
                    <a:pt x="67786" y="63002"/>
                  </a:lnTo>
                  <a:lnTo>
                    <a:pt x="68072" y="60623"/>
                  </a:lnTo>
                  <a:lnTo>
                    <a:pt x="68473" y="58243"/>
                  </a:lnTo>
                  <a:lnTo>
                    <a:pt x="68874" y="55977"/>
                  </a:lnTo>
                  <a:lnTo>
                    <a:pt x="69389" y="53144"/>
                  </a:lnTo>
                  <a:lnTo>
                    <a:pt x="70019" y="50424"/>
                  </a:lnTo>
                  <a:lnTo>
                    <a:pt x="70706" y="47705"/>
                  </a:lnTo>
                  <a:lnTo>
                    <a:pt x="71564" y="45099"/>
                  </a:lnTo>
                  <a:lnTo>
                    <a:pt x="72480" y="42606"/>
                  </a:lnTo>
                  <a:lnTo>
                    <a:pt x="73396" y="40113"/>
                  </a:lnTo>
                  <a:lnTo>
                    <a:pt x="74427" y="37960"/>
                  </a:lnTo>
                  <a:lnTo>
                    <a:pt x="75515" y="35694"/>
                  </a:lnTo>
                  <a:lnTo>
                    <a:pt x="76717" y="33767"/>
                  </a:lnTo>
                  <a:lnTo>
                    <a:pt x="77919" y="31841"/>
                  </a:lnTo>
                  <a:lnTo>
                    <a:pt x="79236" y="30141"/>
                  </a:lnTo>
                  <a:lnTo>
                    <a:pt x="80553" y="28781"/>
                  </a:lnTo>
                  <a:lnTo>
                    <a:pt x="81984" y="27535"/>
                  </a:lnTo>
                  <a:lnTo>
                    <a:pt x="83358" y="26402"/>
                  </a:lnTo>
                  <a:lnTo>
                    <a:pt x="84847" y="25722"/>
                  </a:lnTo>
                  <a:lnTo>
                    <a:pt x="86393" y="25155"/>
                  </a:lnTo>
                  <a:lnTo>
                    <a:pt x="87194" y="27195"/>
                  </a:lnTo>
                  <a:lnTo>
                    <a:pt x="87996" y="28781"/>
                  </a:lnTo>
                  <a:lnTo>
                    <a:pt x="88740" y="30481"/>
                  </a:lnTo>
                  <a:lnTo>
                    <a:pt x="89599" y="31841"/>
                  </a:lnTo>
                  <a:lnTo>
                    <a:pt x="90572" y="33087"/>
                  </a:lnTo>
                  <a:lnTo>
                    <a:pt x="91660" y="34220"/>
                  </a:lnTo>
                  <a:lnTo>
                    <a:pt x="93091" y="35354"/>
                  </a:lnTo>
                  <a:lnTo>
                    <a:pt x="94751" y="36260"/>
                  </a:lnTo>
                  <a:lnTo>
                    <a:pt x="95725" y="36713"/>
                  </a:lnTo>
                  <a:lnTo>
                    <a:pt x="96641" y="36827"/>
                  </a:lnTo>
                  <a:lnTo>
                    <a:pt x="97614" y="36940"/>
                  </a:lnTo>
                  <a:lnTo>
                    <a:pt x="98530" y="36940"/>
                  </a:lnTo>
                  <a:lnTo>
                    <a:pt x="99446" y="36713"/>
                  </a:lnTo>
                  <a:lnTo>
                    <a:pt x="100248" y="36373"/>
                  </a:lnTo>
                  <a:lnTo>
                    <a:pt x="101164" y="36033"/>
                  </a:lnTo>
                  <a:lnTo>
                    <a:pt x="102022" y="35354"/>
                  </a:lnTo>
                  <a:lnTo>
                    <a:pt x="102881" y="34787"/>
                  </a:lnTo>
                  <a:lnTo>
                    <a:pt x="103625" y="33881"/>
                  </a:lnTo>
                  <a:lnTo>
                    <a:pt x="104484" y="33087"/>
                  </a:lnTo>
                  <a:lnTo>
                    <a:pt x="105229" y="32181"/>
                  </a:lnTo>
                  <a:lnTo>
                    <a:pt x="105916" y="31048"/>
                  </a:lnTo>
                  <a:lnTo>
                    <a:pt x="106717" y="29915"/>
                  </a:lnTo>
                  <a:lnTo>
                    <a:pt x="107404" y="28668"/>
                  </a:lnTo>
                  <a:lnTo>
                    <a:pt x="108091" y="27422"/>
                  </a:lnTo>
                  <a:lnTo>
                    <a:pt x="110324" y="29915"/>
                  </a:lnTo>
                  <a:lnTo>
                    <a:pt x="112270" y="32974"/>
                  </a:lnTo>
                  <a:lnTo>
                    <a:pt x="113988" y="36600"/>
                  </a:lnTo>
                  <a:lnTo>
                    <a:pt x="115419" y="40679"/>
                  </a:lnTo>
                  <a:lnTo>
                    <a:pt x="116564" y="45099"/>
                  </a:lnTo>
                  <a:lnTo>
                    <a:pt x="117480" y="49971"/>
                  </a:lnTo>
                  <a:lnTo>
                    <a:pt x="117938" y="54844"/>
                  </a:lnTo>
                  <a:lnTo>
                    <a:pt x="118167" y="59943"/>
                  </a:lnTo>
                  <a:lnTo>
                    <a:pt x="118282" y="63342"/>
                  </a:lnTo>
                  <a:lnTo>
                    <a:pt x="118511" y="67308"/>
                  </a:lnTo>
                  <a:lnTo>
                    <a:pt x="118740" y="70141"/>
                  </a:lnTo>
                  <a:lnTo>
                    <a:pt x="118912" y="71048"/>
                  </a:lnTo>
                  <a:lnTo>
                    <a:pt x="119713" y="64815"/>
                  </a:lnTo>
                  <a:lnTo>
                    <a:pt x="120000" y="58243"/>
                  </a:lnTo>
                  <a:lnTo>
                    <a:pt x="119885" y="51671"/>
                  </a:lnTo>
                  <a:lnTo>
                    <a:pt x="119370" y="45439"/>
                  </a:lnTo>
                  <a:lnTo>
                    <a:pt x="119083" y="43286"/>
                  </a:lnTo>
                  <a:lnTo>
                    <a:pt x="118740" y="41246"/>
                  </a:lnTo>
                  <a:lnTo>
                    <a:pt x="118282" y="39206"/>
                  </a:lnTo>
                  <a:lnTo>
                    <a:pt x="117767" y="37280"/>
                  </a:lnTo>
                  <a:lnTo>
                    <a:pt x="117194" y="35467"/>
                  </a:lnTo>
                  <a:lnTo>
                    <a:pt x="116564" y="33654"/>
                  </a:lnTo>
                  <a:lnTo>
                    <a:pt x="115877" y="31841"/>
                  </a:lnTo>
                  <a:lnTo>
                    <a:pt x="115076" y="30141"/>
                  </a:lnTo>
                  <a:lnTo>
                    <a:pt x="114332" y="28668"/>
                  </a:lnTo>
                  <a:lnTo>
                    <a:pt x="113473" y="27195"/>
                  </a:lnTo>
                  <a:lnTo>
                    <a:pt x="112671" y="25609"/>
                  </a:lnTo>
                  <a:lnTo>
                    <a:pt x="111755" y="24249"/>
                  </a:lnTo>
                  <a:lnTo>
                    <a:pt x="110839" y="22889"/>
                  </a:lnTo>
                  <a:lnTo>
                    <a:pt x="109866" y="21643"/>
                  </a:lnTo>
                  <a:lnTo>
                    <a:pt x="108950" y="20509"/>
                  </a:lnTo>
                  <a:lnTo>
                    <a:pt x="107977" y="19376"/>
                  </a:lnTo>
                  <a:lnTo>
                    <a:pt x="107748" y="19490"/>
                  </a:lnTo>
                  <a:lnTo>
                    <a:pt x="107633" y="19716"/>
                  </a:lnTo>
                  <a:lnTo>
                    <a:pt x="107461" y="19830"/>
                  </a:lnTo>
                  <a:lnTo>
                    <a:pt x="107347" y="20056"/>
                  </a:lnTo>
                  <a:lnTo>
                    <a:pt x="107118" y="20509"/>
                  </a:lnTo>
                  <a:lnTo>
                    <a:pt x="106832" y="21189"/>
                  </a:lnTo>
                  <a:lnTo>
                    <a:pt x="106374" y="22209"/>
                  </a:lnTo>
                  <a:lnTo>
                    <a:pt x="105801" y="23456"/>
                  </a:lnTo>
                  <a:lnTo>
                    <a:pt x="104942" y="24929"/>
                  </a:lnTo>
                  <a:lnTo>
                    <a:pt x="104198" y="26175"/>
                  </a:lnTo>
                  <a:lnTo>
                    <a:pt x="103511" y="27308"/>
                  </a:lnTo>
                  <a:lnTo>
                    <a:pt x="102767" y="28215"/>
                  </a:lnTo>
                  <a:lnTo>
                    <a:pt x="102137" y="28895"/>
                  </a:lnTo>
                  <a:lnTo>
                    <a:pt x="101507" y="29688"/>
                  </a:lnTo>
                  <a:lnTo>
                    <a:pt x="100992" y="30028"/>
                  </a:lnTo>
                  <a:lnTo>
                    <a:pt x="100362" y="30481"/>
                  </a:lnTo>
                  <a:lnTo>
                    <a:pt x="99732" y="30594"/>
                  </a:lnTo>
                  <a:lnTo>
                    <a:pt x="99103" y="30708"/>
                  </a:lnTo>
                  <a:lnTo>
                    <a:pt x="98473" y="30934"/>
                  </a:lnTo>
                  <a:lnTo>
                    <a:pt x="97786" y="30934"/>
                  </a:lnTo>
                  <a:lnTo>
                    <a:pt x="96984" y="30708"/>
                  </a:lnTo>
                  <a:lnTo>
                    <a:pt x="96125" y="30708"/>
                  </a:lnTo>
                  <a:lnTo>
                    <a:pt x="95267" y="30594"/>
                  </a:lnTo>
                  <a:lnTo>
                    <a:pt x="94293" y="30481"/>
                  </a:lnTo>
                  <a:lnTo>
                    <a:pt x="93664" y="29915"/>
                  </a:lnTo>
                  <a:lnTo>
                    <a:pt x="92919" y="29461"/>
                  </a:lnTo>
                  <a:lnTo>
                    <a:pt x="92290" y="28895"/>
                  </a:lnTo>
                  <a:lnTo>
                    <a:pt x="91603" y="28441"/>
                  </a:lnTo>
                  <a:lnTo>
                    <a:pt x="90973" y="27875"/>
                  </a:lnTo>
                  <a:lnTo>
                    <a:pt x="90343" y="26968"/>
                  </a:lnTo>
                  <a:lnTo>
                    <a:pt x="89885" y="26062"/>
                  </a:lnTo>
                  <a:lnTo>
                    <a:pt x="89370" y="24929"/>
                  </a:lnTo>
                  <a:lnTo>
                    <a:pt x="89599" y="24475"/>
                  </a:lnTo>
                  <a:lnTo>
                    <a:pt x="89770" y="23909"/>
                  </a:lnTo>
                  <a:lnTo>
                    <a:pt x="89942" y="23456"/>
                  </a:lnTo>
                  <a:lnTo>
                    <a:pt x="90171" y="22889"/>
                  </a:lnTo>
                  <a:lnTo>
                    <a:pt x="90629" y="19943"/>
                  </a:lnTo>
                  <a:lnTo>
                    <a:pt x="90858" y="16883"/>
                  </a:lnTo>
                  <a:lnTo>
                    <a:pt x="90858" y="13824"/>
                  </a:lnTo>
                  <a:lnTo>
                    <a:pt x="90687" y="10991"/>
                  </a:lnTo>
                  <a:lnTo>
                    <a:pt x="90343" y="7932"/>
                  </a:lnTo>
                  <a:lnTo>
                    <a:pt x="89770" y="5099"/>
                  </a:lnTo>
                  <a:lnTo>
                    <a:pt x="89083" y="2492"/>
                  </a:lnTo>
                  <a:lnTo>
                    <a:pt x="88282" y="0"/>
                  </a:lnTo>
                  <a:lnTo>
                    <a:pt x="88167" y="679"/>
                  </a:lnTo>
                  <a:lnTo>
                    <a:pt x="88282" y="2946"/>
                  </a:lnTo>
                  <a:lnTo>
                    <a:pt x="88396" y="6005"/>
                  </a:lnTo>
                  <a:lnTo>
                    <a:pt x="88454" y="9518"/>
                  </a:lnTo>
                  <a:lnTo>
                    <a:pt x="88339" y="13484"/>
                  </a:lnTo>
                  <a:lnTo>
                    <a:pt x="87996" y="16883"/>
                  </a:lnTo>
                  <a:lnTo>
                    <a:pt x="87194" y="19716"/>
                  </a:lnTo>
                  <a:lnTo>
                    <a:pt x="85935" y="21303"/>
                  </a:lnTo>
                  <a:lnTo>
                    <a:pt x="84561" y="21303"/>
                  </a:lnTo>
                  <a:lnTo>
                    <a:pt x="83129" y="21643"/>
                  </a:lnTo>
                  <a:lnTo>
                    <a:pt x="81812" y="22209"/>
                  </a:lnTo>
                  <a:lnTo>
                    <a:pt x="80496" y="22889"/>
                  </a:lnTo>
                  <a:lnTo>
                    <a:pt x="79236" y="23682"/>
                  </a:lnTo>
                  <a:lnTo>
                    <a:pt x="77977" y="24815"/>
                  </a:lnTo>
                  <a:lnTo>
                    <a:pt x="76774" y="25949"/>
                  </a:lnTo>
                  <a:lnTo>
                    <a:pt x="75629" y="27308"/>
                  </a:lnTo>
                  <a:lnTo>
                    <a:pt x="74484" y="28781"/>
                  </a:lnTo>
                  <a:lnTo>
                    <a:pt x="73396" y="30481"/>
                  </a:lnTo>
                  <a:lnTo>
                    <a:pt x="72423" y="32294"/>
                  </a:lnTo>
                  <a:lnTo>
                    <a:pt x="71393" y="34220"/>
                  </a:lnTo>
                  <a:lnTo>
                    <a:pt x="70534" y="36147"/>
                  </a:lnTo>
                  <a:lnTo>
                    <a:pt x="69675" y="38300"/>
                  </a:lnTo>
                  <a:lnTo>
                    <a:pt x="68816" y="40566"/>
                  </a:lnTo>
                  <a:lnTo>
                    <a:pt x="68129" y="42832"/>
                  </a:lnTo>
                  <a:lnTo>
                    <a:pt x="67557" y="44872"/>
                  </a:lnTo>
                  <a:lnTo>
                    <a:pt x="67099" y="47025"/>
                  </a:lnTo>
                  <a:lnTo>
                    <a:pt x="66755" y="49291"/>
                  </a:lnTo>
                  <a:lnTo>
                    <a:pt x="66469" y="51444"/>
                  </a:lnTo>
                  <a:lnTo>
                    <a:pt x="66183" y="53711"/>
                  </a:lnTo>
                  <a:lnTo>
                    <a:pt x="65896" y="56090"/>
                  </a:lnTo>
                  <a:lnTo>
                    <a:pt x="65610" y="58243"/>
                  </a:lnTo>
                  <a:lnTo>
                    <a:pt x="65324" y="60509"/>
                  </a:lnTo>
                  <a:lnTo>
                    <a:pt x="64751" y="59943"/>
                  </a:lnTo>
                  <a:lnTo>
                    <a:pt x="64007" y="59376"/>
                  </a:lnTo>
                  <a:lnTo>
                    <a:pt x="63034" y="58810"/>
                  </a:lnTo>
                  <a:lnTo>
                    <a:pt x="62061" y="58130"/>
                  </a:lnTo>
                  <a:lnTo>
                    <a:pt x="61087" y="57337"/>
                  </a:lnTo>
                  <a:lnTo>
                    <a:pt x="60171" y="56430"/>
                  </a:lnTo>
                  <a:lnTo>
                    <a:pt x="59541" y="55637"/>
                  </a:lnTo>
                  <a:lnTo>
                    <a:pt x="59255" y="54730"/>
                  </a:lnTo>
                  <a:lnTo>
                    <a:pt x="57996" y="55070"/>
                  </a:lnTo>
                  <a:lnTo>
                    <a:pt x="56049" y="55750"/>
                  </a:lnTo>
                  <a:lnTo>
                    <a:pt x="53530" y="56430"/>
                  </a:lnTo>
                  <a:lnTo>
                    <a:pt x="50553" y="57563"/>
                  </a:lnTo>
                  <a:lnTo>
                    <a:pt x="47175" y="58696"/>
                  </a:lnTo>
                  <a:lnTo>
                    <a:pt x="43511" y="59830"/>
                  </a:lnTo>
                  <a:lnTo>
                    <a:pt x="39790" y="61076"/>
                  </a:lnTo>
                  <a:lnTo>
                    <a:pt x="35896" y="62322"/>
                  </a:lnTo>
                  <a:lnTo>
                    <a:pt x="32175" y="63569"/>
                  </a:lnTo>
                  <a:lnTo>
                    <a:pt x="28568" y="64815"/>
                  </a:lnTo>
                  <a:lnTo>
                    <a:pt x="25248" y="65835"/>
                  </a:lnTo>
                  <a:lnTo>
                    <a:pt x="22213" y="66855"/>
                  </a:lnTo>
                  <a:lnTo>
                    <a:pt x="19694" y="67648"/>
                  </a:lnTo>
                  <a:lnTo>
                    <a:pt x="17805" y="68215"/>
                  </a:lnTo>
                  <a:lnTo>
                    <a:pt x="16545" y="68668"/>
                  </a:lnTo>
                  <a:lnTo>
                    <a:pt x="16145" y="68781"/>
                  </a:lnTo>
                  <a:lnTo>
                    <a:pt x="15171" y="68215"/>
                  </a:lnTo>
                  <a:lnTo>
                    <a:pt x="14198" y="67535"/>
                  </a:lnTo>
                  <a:lnTo>
                    <a:pt x="13282" y="66968"/>
                  </a:lnTo>
                  <a:lnTo>
                    <a:pt x="12309" y="66288"/>
                  </a:lnTo>
                  <a:lnTo>
                    <a:pt x="11335" y="65609"/>
                  </a:lnTo>
                  <a:lnTo>
                    <a:pt x="10362" y="64929"/>
                  </a:lnTo>
                  <a:lnTo>
                    <a:pt x="9446" y="64362"/>
                  </a:lnTo>
                  <a:lnTo>
                    <a:pt x="8473" y="63682"/>
                  </a:lnTo>
                  <a:lnTo>
                    <a:pt x="7500" y="63002"/>
                  </a:lnTo>
                  <a:lnTo>
                    <a:pt x="6526" y="62436"/>
                  </a:lnTo>
                  <a:lnTo>
                    <a:pt x="5610" y="61756"/>
                  </a:lnTo>
                  <a:lnTo>
                    <a:pt x="4637" y="61189"/>
                  </a:lnTo>
                  <a:lnTo>
                    <a:pt x="3664" y="60623"/>
                  </a:lnTo>
                  <a:lnTo>
                    <a:pt x="2633" y="60056"/>
                  </a:lnTo>
                  <a:lnTo>
                    <a:pt x="1660" y="59490"/>
                  </a:lnTo>
                  <a:lnTo>
                    <a:pt x="687" y="58923"/>
                  </a:lnTo>
                  <a:lnTo>
                    <a:pt x="0" y="60396"/>
                  </a:lnTo>
                  <a:lnTo>
                    <a:pt x="229" y="60623"/>
                  </a:lnTo>
                  <a:lnTo>
                    <a:pt x="629" y="61076"/>
                  </a:lnTo>
                  <a:lnTo>
                    <a:pt x="1316" y="61643"/>
                  </a:lnTo>
                  <a:lnTo>
                    <a:pt x="2175" y="62322"/>
                  </a:lnTo>
                  <a:lnTo>
                    <a:pt x="3206" y="63002"/>
                  </a:lnTo>
                  <a:lnTo>
                    <a:pt x="4351" y="63796"/>
                  </a:lnTo>
                  <a:lnTo>
                    <a:pt x="5553" y="64815"/>
                  </a:lnTo>
                  <a:lnTo>
                    <a:pt x="6698" y="65609"/>
                  </a:lnTo>
                  <a:lnTo>
                    <a:pt x="7900" y="66628"/>
                  </a:lnTo>
                  <a:lnTo>
                    <a:pt x="9103" y="67422"/>
                  </a:lnTo>
                  <a:lnTo>
                    <a:pt x="10190" y="68215"/>
                  </a:lnTo>
                  <a:lnTo>
                    <a:pt x="11164" y="68895"/>
                  </a:lnTo>
                  <a:lnTo>
                    <a:pt x="12022" y="69575"/>
                  </a:lnTo>
                  <a:lnTo>
                    <a:pt x="12652" y="70028"/>
                  </a:lnTo>
                  <a:lnTo>
                    <a:pt x="13053" y="70254"/>
                  </a:lnTo>
                  <a:lnTo>
                    <a:pt x="13225" y="70481"/>
                  </a:lnTo>
                  <a:lnTo>
                    <a:pt x="13167" y="70481"/>
                  </a:lnTo>
                  <a:lnTo>
                    <a:pt x="12938" y="70594"/>
                  </a:lnTo>
                  <a:lnTo>
                    <a:pt x="12652" y="70821"/>
                  </a:lnTo>
                  <a:lnTo>
                    <a:pt x="12309" y="71161"/>
                  </a:lnTo>
                  <a:lnTo>
                    <a:pt x="11908" y="71388"/>
                  </a:lnTo>
                  <a:lnTo>
                    <a:pt x="11507" y="71841"/>
                  </a:lnTo>
                  <a:lnTo>
                    <a:pt x="11164" y="72067"/>
                  </a:lnTo>
                  <a:lnTo>
                    <a:pt x="10935" y="72521"/>
                  </a:lnTo>
                  <a:lnTo>
                    <a:pt x="29828" y="88951"/>
                  </a:lnTo>
                  <a:lnTo>
                    <a:pt x="30171" y="89291"/>
                  </a:lnTo>
                  <a:lnTo>
                    <a:pt x="30515" y="89405"/>
                  </a:lnTo>
                  <a:lnTo>
                    <a:pt x="30916" y="89405"/>
                  </a:lnTo>
                  <a:lnTo>
                    <a:pt x="31259" y="88838"/>
                  </a:lnTo>
                  <a:lnTo>
                    <a:pt x="14942" y="73541"/>
                  </a:lnTo>
                  <a:lnTo>
                    <a:pt x="16087" y="72974"/>
                  </a:lnTo>
                  <a:lnTo>
                    <a:pt x="17977" y="72294"/>
                  </a:lnTo>
                  <a:lnTo>
                    <a:pt x="20381" y="71161"/>
                  </a:lnTo>
                  <a:lnTo>
                    <a:pt x="23416" y="70028"/>
                  </a:lnTo>
                  <a:lnTo>
                    <a:pt x="26851" y="68781"/>
                  </a:lnTo>
                  <a:lnTo>
                    <a:pt x="30515" y="67422"/>
                  </a:lnTo>
                  <a:lnTo>
                    <a:pt x="34465" y="65835"/>
                  </a:lnTo>
                  <a:lnTo>
                    <a:pt x="38358" y="64475"/>
                  </a:lnTo>
                  <a:lnTo>
                    <a:pt x="42309" y="63116"/>
                  </a:lnTo>
                  <a:lnTo>
                    <a:pt x="45973" y="61756"/>
                  </a:lnTo>
                  <a:lnTo>
                    <a:pt x="49465" y="60509"/>
                  </a:lnTo>
                  <a:lnTo>
                    <a:pt x="52557" y="59263"/>
                  </a:lnTo>
                  <a:lnTo>
                    <a:pt x="55190" y="58356"/>
                  </a:lnTo>
                  <a:lnTo>
                    <a:pt x="57137" y="57563"/>
                  </a:lnTo>
                  <a:lnTo>
                    <a:pt x="58511" y="57110"/>
                  </a:lnTo>
                  <a:lnTo>
                    <a:pt x="58912" y="56997"/>
                  </a:lnTo>
                  <a:lnTo>
                    <a:pt x="59656" y="57903"/>
                  </a:lnTo>
                  <a:lnTo>
                    <a:pt x="60458" y="58696"/>
                  </a:lnTo>
                  <a:lnTo>
                    <a:pt x="61259" y="59490"/>
                  </a:lnTo>
                  <a:lnTo>
                    <a:pt x="62118" y="60509"/>
                  </a:lnTo>
                  <a:lnTo>
                    <a:pt x="62919" y="61416"/>
                  </a:lnTo>
                  <a:lnTo>
                    <a:pt x="63664" y="62436"/>
                  </a:lnTo>
                  <a:lnTo>
                    <a:pt x="64408" y="63342"/>
                  </a:lnTo>
                  <a:lnTo>
                    <a:pt x="65152" y="64475"/>
                  </a:lnTo>
                  <a:lnTo>
                    <a:pt x="65038" y="68101"/>
                  </a:lnTo>
                  <a:lnTo>
                    <a:pt x="64751" y="71388"/>
                  </a:lnTo>
                  <a:lnTo>
                    <a:pt x="64408" y="74900"/>
                  </a:lnTo>
                  <a:lnTo>
                    <a:pt x="64007" y="78073"/>
                  </a:lnTo>
                  <a:lnTo>
                    <a:pt x="63549" y="76940"/>
                  </a:lnTo>
                  <a:lnTo>
                    <a:pt x="63034" y="75807"/>
                  </a:lnTo>
                  <a:lnTo>
                    <a:pt x="62519" y="74787"/>
                  </a:lnTo>
                  <a:lnTo>
                    <a:pt x="62061" y="73767"/>
                  </a:lnTo>
                  <a:lnTo>
                    <a:pt x="61545" y="72747"/>
                  </a:lnTo>
                  <a:lnTo>
                    <a:pt x="61087" y="71841"/>
                  </a:lnTo>
                  <a:lnTo>
                    <a:pt x="60515" y="70821"/>
                  </a:lnTo>
                  <a:lnTo>
                    <a:pt x="59885" y="70028"/>
                  </a:lnTo>
                  <a:lnTo>
                    <a:pt x="60400" y="70028"/>
                  </a:lnTo>
                  <a:lnTo>
                    <a:pt x="60858" y="70254"/>
                  </a:lnTo>
                  <a:lnTo>
                    <a:pt x="61374" y="71048"/>
                  </a:lnTo>
                  <a:lnTo>
                    <a:pt x="61774" y="71728"/>
                  </a:lnTo>
                  <a:lnTo>
                    <a:pt x="62290" y="72407"/>
                  </a:lnTo>
                  <a:lnTo>
                    <a:pt x="62748" y="72634"/>
                  </a:lnTo>
                  <a:lnTo>
                    <a:pt x="63263" y="72634"/>
                  </a:lnTo>
                  <a:lnTo>
                    <a:pt x="63778" y="72067"/>
                  </a:lnTo>
                  <a:lnTo>
                    <a:pt x="63320" y="70481"/>
                  </a:lnTo>
                  <a:lnTo>
                    <a:pt x="62690" y="68895"/>
                  </a:lnTo>
                  <a:lnTo>
                    <a:pt x="62061" y="67535"/>
                  </a:lnTo>
                  <a:lnTo>
                    <a:pt x="61259" y="66175"/>
                  </a:lnTo>
                  <a:lnTo>
                    <a:pt x="60515" y="64929"/>
                  </a:lnTo>
                  <a:lnTo>
                    <a:pt x="59656" y="63796"/>
                  </a:lnTo>
                  <a:lnTo>
                    <a:pt x="58854" y="62889"/>
                  </a:lnTo>
                  <a:lnTo>
                    <a:pt x="57996" y="61983"/>
                  </a:lnTo>
                  <a:lnTo>
                    <a:pt x="58568" y="62096"/>
                  </a:lnTo>
                  <a:lnTo>
                    <a:pt x="59141" y="62322"/>
                  </a:lnTo>
                  <a:lnTo>
                    <a:pt x="59656" y="62549"/>
                  </a:lnTo>
                  <a:lnTo>
                    <a:pt x="60229" y="62889"/>
                  </a:lnTo>
                  <a:lnTo>
                    <a:pt x="60801" y="63116"/>
                  </a:lnTo>
                  <a:lnTo>
                    <a:pt x="61374" y="63569"/>
                  </a:lnTo>
                  <a:lnTo>
                    <a:pt x="61832" y="63909"/>
                  </a:lnTo>
                  <a:lnTo>
                    <a:pt x="62347" y="64475"/>
                  </a:lnTo>
                  <a:lnTo>
                    <a:pt x="62633" y="64589"/>
                  </a:lnTo>
                  <a:lnTo>
                    <a:pt x="62919" y="65042"/>
                  </a:lnTo>
                  <a:lnTo>
                    <a:pt x="63148" y="65609"/>
                  </a:lnTo>
                  <a:lnTo>
                    <a:pt x="63377" y="66062"/>
                  </a:lnTo>
                  <a:lnTo>
                    <a:pt x="63664" y="66628"/>
                  </a:lnTo>
                  <a:lnTo>
                    <a:pt x="63950" y="66742"/>
                  </a:lnTo>
                  <a:lnTo>
                    <a:pt x="64236" y="66628"/>
                  </a:lnTo>
                  <a:lnTo>
                    <a:pt x="64580" y="66062"/>
                  </a:lnTo>
                  <a:lnTo>
                    <a:pt x="64064" y="64815"/>
                  </a:lnTo>
                  <a:lnTo>
                    <a:pt x="63549" y="63796"/>
                  </a:lnTo>
                  <a:lnTo>
                    <a:pt x="62919" y="63002"/>
                  </a:lnTo>
                  <a:lnTo>
                    <a:pt x="62290" y="62322"/>
                  </a:lnTo>
                  <a:lnTo>
                    <a:pt x="61545" y="61756"/>
                  </a:lnTo>
                  <a:lnTo>
                    <a:pt x="60858" y="61303"/>
                  </a:lnTo>
                  <a:lnTo>
                    <a:pt x="60114" y="60736"/>
                  </a:lnTo>
                  <a:lnTo>
                    <a:pt x="59427" y="60396"/>
                  </a:lnTo>
                  <a:lnTo>
                    <a:pt x="58969" y="60056"/>
                  </a:lnTo>
                  <a:lnTo>
                    <a:pt x="58511" y="59943"/>
                  </a:lnTo>
                  <a:lnTo>
                    <a:pt x="58053" y="59943"/>
                  </a:lnTo>
                  <a:lnTo>
                    <a:pt x="57709" y="60509"/>
                  </a:lnTo>
                  <a:lnTo>
                    <a:pt x="57709" y="60849"/>
                  </a:lnTo>
                  <a:lnTo>
                    <a:pt x="57767" y="61303"/>
                  </a:lnTo>
                  <a:lnTo>
                    <a:pt x="57881" y="61643"/>
                  </a:lnTo>
                  <a:lnTo>
                    <a:pt x="57996" y="61869"/>
                  </a:lnTo>
                  <a:lnTo>
                    <a:pt x="57538" y="62096"/>
                  </a:lnTo>
                  <a:lnTo>
                    <a:pt x="56965" y="62322"/>
                  </a:lnTo>
                  <a:lnTo>
                    <a:pt x="56507" y="62549"/>
                  </a:lnTo>
                  <a:lnTo>
                    <a:pt x="56450" y="63682"/>
                  </a:lnTo>
                  <a:lnTo>
                    <a:pt x="57022" y="64135"/>
                  </a:lnTo>
                  <a:lnTo>
                    <a:pt x="57595" y="64475"/>
                  </a:lnTo>
                  <a:lnTo>
                    <a:pt x="58167" y="64929"/>
                  </a:lnTo>
                  <a:lnTo>
                    <a:pt x="58797" y="65155"/>
                  </a:lnTo>
                  <a:lnTo>
                    <a:pt x="59255" y="65609"/>
                  </a:lnTo>
                  <a:lnTo>
                    <a:pt x="59828" y="66175"/>
                  </a:lnTo>
                  <a:lnTo>
                    <a:pt x="60286" y="66855"/>
                  </a:lnTo>
                  <a:lnTo>
                    <a:pt x="60801" y="67535"/>
                  </a:lnTo>
                  <a:lnTo>
                    <a:pt x="60400" y="67648"/>
                  </a:lnTo>
                  <a:lnTo>
                    <a:pt x="59885" y="67648"/>
                  </a:lnTo>
                  <a:lnTo>
                    <a:pt x="59484" y="67535"/>
                  </a:lnTo>
                  <a:lnTo>
                    <a:pt x="58969" y="67308"/>
                  </a:lnTo>
                  <a:lnTo>
                    <a:pt x="58511" y="66968"/>
                  </a:lnTo>
                  <a:lnTo>
                    <a:pt x="57996" y="66855"/>
                  </a:lnTo>
                  <a:lnTo>
                    <a:pt x="57595" y="67082"/>
                  </a:lnTo>
                  <a:lnTo>
                    <a:pt x="57080" y="67535"/>
                  </a:lnTo>
                  <a:lnTo>
                    <a:pt x="57309" y="69008"/>
                  </a:lnTo>
                  <a:lnTo>
                    <a:pt x="57709" y="70254"/>
                  </a:lnTo>
                  <a:lnTo>
                    <a:pt x="58225" y="71274"/>
                  </a:lnTo>
                  <a:lnTo>
                    <a:pt x="58854" y="72294"/>
                  </a:lnTo>
                  <a:lnTo>
                    <a:pt x="59427" y="73201"/>
                  </a:lnTo>
                  <a:lnTo>
                    <a:pt x="60057" y="74334"/>
                  </a:lnTo>
                  <a:lnTo>
                    <a:pt x="60515" y="75694"/>
                  </a:lnTo>
                  <a:lnTo>
                    <a:pt x="60916" y="77280"/>
                  </a:lnTo>
                  <a:lnTo>
                    <a:pt x="59828" y="77620"/>
                  </a:lnTo>
                  <a:lnTo>
                    <a:pt x="58625" y="78186"/>
                  </a:lnTo>
                  <a:lnTo>
                    <a:pt x="57538" y="78866"/>
                  </a:lnTo>
                  <a:lnTo>
                    <a:pt x="56393" y="79546"/>
                  </a:lnTo>
                  <a:lnTo>
                    <a:pt x="55305" y="80226"/>
                  </a:lnTo>
                  <a:lnTo>
                    <a:pt x="54160" y="80793"/>
                  </a:lnTo>
                  <a:lnTo>
                    <a:pt x="52958" y="81246"/>
                  </a:lnTo>
                  <a:lnTo>
                    <a:pt x="51870" y="81359"/>
                  </a:lnTo>
                  <a:lnTo>
                    <a:pt x="52041" y="78300"/>
                  </a:lnTo>
                  <a:lnTo>
                    <a:pt x="52213" y="75014"/>
                  </a:lnTo>
                  <a:lnTo>
                    <a:pt x="52041" y="71841"/>
                  </a:lnTo>
                  <a:lnTo>
                    <a:pt x="51870" y="68781"/>
                  </a:lnTo>
                  <a:lnTo>
                    <a:pt x="51526" y="67875"/>
                  </a:lnTo>
                  <a:lnTo>
                    <a:pt x="51240" y="66742"/>
                  </a:lnTo>
                  <a:lnTo>
                    <a:pt x="50896" y="65722"/>
                  </a:lnTo>
                  <a:lnTo>
                    <a:pt x="50324" y="65495"/>
                  </a:lnTo>
                  <a:lnTo>
                    <a:pt x="49751" y="67422"/>
                  </a:lnTo>
                  <a:lnTo>
                    <a:pt x="49408" y="69461"/>
                  </a:lnTo>
                  <a:lnTo>
                    <a:pt x="49064" y="71501"/>
                  </a:lnTo>
                  <a:lnTo>
                    <a:pt x="48435" y="73541"/>
                  </a:lnTo>
                  <a:lnTo>
                    <a:pt x="45973" y="65495"/>
                  </a:lnTo>
                  <a:lnTo>
                    <a:pt x="45286" y="65495"/>
                  </a:lnTo>
                  <a:lnTo>
                    <a:pt x="45286" y="66742"/>
                  </a:lnTo>
                  <a:lnTo>
                    <a:pt x="45801" y="68215"/>
                  </a:lnTo>
                  <a:lnTo>
                    <a:pt x="46202" y="69801"/>
                  </a:lnTo>
                  <a:lnTo>
                    <a:pt x="46545" y="71274"/>
                  </a:lnTo>
                  <a:lnTo>
                    <a:pt x="46889" y="72974"/>
                  </a:lnTo>
                  <a:lnTo>
                    <a:pt x="47232" y="74447"/>
                  </a:lnTo>
                  <a:lnTo>
                    <a:pt x="47519" y="76147"/>
                  </a:lnTo>
                  <a:lnTo>
                    <a:pt x="47748" y="77960"/>
                  </a:lnTo>
                  <a:lnTo>
                    <a:pt x="47919" y="79546"/>
                  </a:lnTo>
                  <a:lnTo>
                    <a:pt x="48492" y="79320"/>
                  </a:lnTo>
                  <a:lnTo>
                    <a:pt x="49007" y="78640"/>
                  </a:lnTo>
                  <a:lnTo>
                    <a:pt x="49351" y="77960"/>
                  </a:lnTo>
                  <a:lnTo>
                    <a:pt x="49694" y="77053"/>
                  </a:lnTo>
                  <a:lnTo>
                    <a:pt x="49980" y="76147"/>
                  </a:lnTo>
                  <a:lnTo>
                    <a:pt x="50152" y="75014"/>
                  </a:lnTo>
                  <a:lnTo>
                    <a:pt x="50381" y="73994"/>
                  </a:lnTo>
                  <a:lnTo>
                    <a:pt x="50610" y="73087"/>
                  </a:lnTo>
                  <a:lnTo>
                    <a:pt x="50896" y="73994"/>
                  </a:lnTo>
                  <a:lnTo>
                    <a:pt x="50725" y="76260"/>
                  </a:lnTo>
                  <a:lnTo>
                    <a:pt x="50438" y="78526"/>
                  </a:lnTo>
                  <a:lnTo>
                    <a:pt x="50152" y="80566"/>
                  </a:lnTo>
                  <a:lnTo>
                    <a:pt x="49751" y="82719"/>
                  </a:lnTo>
                  <a:lnTo>
                    <a:pt x="49351" y="84872"/>
                  </a:lnTo>
                  <a:lnTo>
                    <a:pt x="48893" y="86912"/>
                  </a:lnTo>
                  <a:lnTo>
                    <a:pt x="48492" y="88951"/>
                  </a:lnTo>
                  <a:lnTo>
                    <a:pt x="48091" y="90878"/>
                  </a:lnTo>
                  <a:lnTo>
                    <a:pt x="50667" y="91331"/>
                  </a:lnTo>
                  <a:lnTo>
                    <a:pt x="50896" y="90084"/>
                  </a:lnTo>
                  <a:lnTo>
                    <a:pt x="51068" y="88271"/>
                  </a:lnTo>
                  <a:lnTo>
                    <a:pt x="51297" y="86685"/>
                  </a:lnTo>
                  <a:lnTo>
                    <a:pt x="51526" y="85439"/>
                  </a:lnTo>
                  <a:lnTo>
                    <a:pt x="52843" y="84985"/>
                  </a:lnTo>
                  <a:lnTo>
                    <a:pt x="54160" y="84305"/>
                  </a:lnTo>
                  <a:lnTo>
                    <a:pt x="55477" y="83626"/>
                  </a:lnTo>
                  <a:lnTo>
                    <a:pt x="56793" y="82946"/>
                  </a:lnTo>
                  <a:lnTo>
                    <a:pt x="58167" y="82152"/>
                  </a:lnTo>
                  <a:lnTo>
                    <a:pt x="59427" y="81473"/>
                  </a:lnTo>
                  <a:lnTo>
                    <a:pt x="60744" y="80793"/>
                  </a:lnTo>
                  <a:lnTo>
                    <a:pt x="62061" y="80226"/>
                  </a:lnTo>
                  <a:lnTo>
                    <a:pt x="62461" y="81359"/>
                  </a:lnTo>
                  <a:lnTo>
                    <a:pt x="62919" y="82492"/>
                  </a:lnTo>
                  <a:lnTo>
                    <a:pt x="63148" y="83626"/>
                  </a:lnTo>
                  <a:lnTo>
                    <a:pt x="63435" y="84872"/>
                  </a:lnTo>
                  <a:lnTo>
                    <a:pt x="57080" y="88838"/>
                  </a:lnTo>
                  <a:lnTo>
                    <a:pt x="57595" y="92464"/>
                  </a:lnTo>
                  <a:lnTo>
                    <a:pt x="57709" y="92351"/>
                  </a:lnTo>
                  <a:lnTo>
                    <a:pt x="58225" y="92011"/>
                  </a:lnTo>
                  <a:lnTo>
                    <a:pt x="58854" y="91671"/>
                  </a:lnTo>
                  <a:lnTo>
                    <a:pt x="59656" y="91104"/>
                  </a:lnTo>
                  <a:lnTo>
                    <a:pt x="60572" y="90424"/>
                  </a:lnTo>
                  <a:lnTo>
                    <a:pt x="61488" y="89631"/>
                  </a:lnTo>
                  <a:lnTo>
                    <a:pt x="62347" y="88951"/>
                  </a:lnTo>
                  <a:lnTo>
                    <a:pt x="63091" y="88385"/>
                  </a:lnTo>
                  <a:lnTo>
                    <a:pt x="62805" y="94957"/>
                  </a:lnTo>
                  <a:lnTo>
                    <a:pt x="57137" y="98696"/>
                  </a:lnTo>
                  <a:lnTo>
                    <a:pt x="57595" y="10243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2" name="Google Shape;512;p19"/>
            <p:cNvSpPr/>
            <p:nvPr/>
          </p:nvSpPr>
          <p:spPr>
            <a:xfrm>
              <a:off x="1077" y="730"/>
              <a:ext cx="179" cy="54"/>
            </a:xfrm>
            <a:custGeom>
              <a:rect b="b" l="l" r="r" t="t"/>
              <a:pathLst>
                <a:path extrusionOk="0" h="120000" w="120000">
                  <a:moveTo>
                    <a:pt x="120000" y="119263"/>
                  </a:moveTo>
                  <a:lnTo>
                    <a:pt x="118007" y="120000"/>
                  </a:lnTo>
                  <a:lnTo>
                    <a:pt x="116457" y="117791"/>
                  </a:lnTo>
                  <a:lnTo>
                    <a:pt x="114686" y="113374"/>
                  </a:lnTo>
                  <a:lnTo>
                    <a:pt x="113357" y="109693"/>
                  </a:lnTo>
                  <a:lnTo>
                    <a:pt x="107822" y="93496"/>
                  </a:lnTo>
                  <a:lnTo>
                    <a:pt x="101845" y="78773"/>
                  </a:lnTo>
                  <a:lnTo>
                    <a:pt x="95645" y="66993"/>
                  </a:lnTo>
                  <a:lnTo>
                    <a:pt x="88782" y="57423"/>
                  </a:lnTo>
                  <a:lnTo>
                    <a:pt x="82140" y="50061"/>
                  </a:lnTo>
                  <a:lnTo>
                    <a:pt x="74833" y="44171"/>
                  </a:lnTo>
                  <a:lnTo>
                    <a:pt x="67527" y="39018"/>
                  </a:lnTo>
                  <a:lnTo>
                    <a:pt x="60000" y="37546"/>
                  </a:lnTo>
                  <a:lnTo>
                    <a:pt x="52693" y="36809"/>
                  </a:lnTo>
                  <a:lnTo>
                    <a:pt x="45166" y="36809"/>
                  </a:lnTo>
                  <a:lnTo>
                    <a:pt x="37416" y="39018"/>
                  </a:lnTo>
                  <a:lnTo>
                    <a:pt x="30110" y="42699"/>
                  </a:lnTo>
                  <a:lnTo>
                    <a:pt x="22804" y="47116"/>
                  </a:lnTo>
                  <a:lnTo>
                    <a:pt x="15940" y="53006"/>
                  </a:lnTo>
                  <a:lnTo>
                    <a:pt x="8856" y="60368"/>
                  </a:lnTo>
                  <a:lnTo>
                    <a:pt x="2435" y="68466"/>
                  </a:lnTo>
                  <a:lnTo>
                    <a:pt x="1328" y="64785"/>
                  </a:lnTo>
                  <a:lnTo>
                    <a:pt x="442" y="61104"/>
                  </a:lnTo>
                  <a:lnTo>
                    <a:pt x="0" y="55214"/>
                  </a:lnTo>
                  <a:lnTo>
                    <a:pt x="0" y="49325"/>
                  </a:lnTo>
                  <a:lnTo>
                    <a:pt x="3542" y="40490"/>
                  </a:lnTo>
                  <a:lnTo>
                    <a:pt x="7306" y="32392"/>
                  </a:lnTo>
                  <a:lnTo>
                    <a:pt x="11070" y="25030"/>
                  </a:lnTo>
                  <a:lnTo>
                    <a:pt x="15055" y="18404"/>
                  </a:lnTo>
                  <a:lnTo>
                    <a:pt x="19040" y="13251"/>
                  </a:lnTo>
                  <a:lnTo>
                    <a:pt x="23468" y="8834"/>
                  </a:lnTo>
                  <a:lnTo>
                    <a:pt x="27675" y="5889"/>
                  </a:lnTo>
                  <a:lnTo>
                    <a:pt x="32103" y="3680"/>
                  </a:lnTo>
                  <a:lnTo>
                    <a:pt x="36752" y="1472"/>
                  </a:lnTo>
                  <a:lnTo>
                    <a:pt x="40959" y="736"/>
                  </a:lnTo>
                  <a:lnTo>
                    <a:pt x="45608" y="0"/>
                  </a:lnTo>
                  <a:lnTo>
                    <a:pt x="50258" y="736"/>
                  </a:lnTo>
                  <a:lnTo>
                    <a:pt x="54686" y="1472"/>
                  </a:lnTo>
                  <a:lnTo>
                    <a:pt x="59335" y="3680"/>
                  </a:lnTo>
                  <a:lnTo>
                    <a:pt x="63985" y="5153"/>
                  </a:lnTo>
                  <a:lnTo>
                    <a:pt x="68191" y="8098"/>
                  </a:lnTo>
                  <a:lnTo>
                    <a:pt x="72177" y="10306"/>
                  </a:lnTo>
                  <a:lnTo>
                    <a:pt x="75940" y="13251"/>
                  </a:lnTo>
                  <a:lnTo>
                    <a:pt x="79704" y="16932"/>
                  </a:lnTo>
                  <a:lnTo>
                    <a:pt x="83468" y="21349"/>
                  </a:lnTo>
                  <a:lnTo>
                    <a:pt x="87232" y="25766"/>
                  </a:lnTo>
                  <a:lnTo>
                    <a:pt x="90774" y="30920"/>
                  </a:lnTo>
                  <a:lnTo>
                    <a:pt x="94538" y="37546"/>
                  </a:lnTo>
                  <a:lnTo>
                    <a:pt x="97859" y="44907"/>
                  </a:lnTo>
                  <a:lnTo>
                    <a:pt x="101180" y="52269"/>
                  </a:lnTo>
                  <a:lnTo>
                    <a:pt x="104501" y="58895"/>
                  </a:lnTo>
                  <a:lnTo>
                    <a:pt x="107380" y="68466"/>
                  </a:lnTo>
                  <a:lnTo>
                    <a:pt x="110479" y="77300"/>
                  </a:lnTo>
                  <a:lnTo>
                    <a:pt x="113136" y="86871"/>
                  </a:lnTo>
                  <a:lnTo>
                    <a:pt x="115571" y="97177"/>
                  </a:lnTo>
                  <a:lnTo>
                    <a:pt x="117785" y="107484"/>
                  </a:lnTo>
                  <a:lnTo>
                    <a:pt x="120000" y="1192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p19"/>
            <p:cNvSpPr/>
            <p:nvPr/>
          </p:nvSpPr>
          <p:spPr>
            <a:xfrm>
              <a:off x="642" y="759"/>
              <a:ext cx="351" cy="353"/>
            </a:xfrm>
            <a:custGeom>
              <a:rect b="b" l="l" r="r" t="t"/>
              <a:pathLst>
                <a:path extrusionOk="0" h="120000" w="120000">
                  <a:moveTo>
                    <a:pt x="112827" y="97996"/>
                  </a:moveTo>
                  <a:lnTo>
                    <a:pt x="116356" y="5784"/>
                  </a:lnTo>
                  <a:lnTo>
                    <a:pt x="21973" y="4536"/>
                  </a:lnTo>
                  <a:lnTo>
                    <a:pt x="24478" y="105141"/>
                  </a:lnTo>
                  <a:lnTo>
                    <a:pt x="23908" y="105595"/>
                  </a:lnTo>
                  <a:lnTo>
                    <a:pt x="22884" y="106049"/>
                  </a:lnTo>
                  <a:lnTo>
                    <a:pt x="21745" y="106162"/>
                  </a:lnTo>
                  <a:lnTo>
                    <a:pt x="21176" y="105935"/>
                  </a:lnTo>
                  <a:lnTo>
                    <a:pt x="16736" y="7372"/>
                  </a:lnTo>
                  <a:lnTo>
                    <a:pt x="2846" y="19962"/>
                  </a:lnTo>
                  <a:lnTo>
                    <a:pt x="3187" y="34706"/>
                  </a:lnTo>
                  <a:lnTo>
                    <a:pt x="4326" y="67372"/>
                  </a:lnTo>
                  <a:lnTo>
                    <a:pt x="5578" y="100378"/>
                  </a:lnTo>
                  <a:lnTo>
                    <a:pt x="6261" y="115803"/>
                  </a:lnTo>
                  <a:lnTo>
                    <a:pt x="8197" y="114896"/>
                  </a:lnTo>
                  <a:lnTo>
                    <a:pt x="10474" y="113988"/>
                  </a:lnTo>
                  <a:lnTo>
                    <a:pt x="12979" y="112967"/>
                  </a:lnTo>
                  <a:lnTo>
                    <a:pt x="15370" y="112060"/>
                  </a:lnTo>
                  <a:lnTo>
                    <a:pt x="17419" y="111153"/>
                  </a:lnTo>
                  <a:lnTo>
                    <a:pt x="19240" y="110472"/>
                  </a:lnTo>
                  <a:lnTo>
                    <a:pt x="20379" y="110132"/>
                  </a:lnTo>
                  <a:lnTo>
                    <a:pt x="20834" y="110132"/>
                  </a:lnTo>
                  <a:lnTo>
                    <a:pt x="18899" y="111493"/>
                  </a:lnTo>
                  <a:lnTo>
                    <a:pt x="16963" y="112854"/>
                  </a:lnTo>
                  <a:lnTo>
                    <a:pt x="14800" y="113988"/>
                  </a:lnTo>
                  <a:lnTo>
                    <a:pt x="12409" y="115236"/>
                  </a:lnTo>
                  <a:lnTo>
                    <a:pt x="10132" y="116483"/>
                  </a:lnTo>
                  <a:lnTo>
                    <a:pt x="7969" y="117504"/>
                  </a:lnTo>
                  <a:lnTo>
                    <a:pt x="5692" y="118752"/>
                  </a:lnTo>
                  <a:lnTo>
                    <a:pt x="3757" y="120000"/>
                  </a:lnTo>
                  <a:lnTo>
                    <a:pt x="3074" y="115803"/>
                  </a:lnTo>
                  <a:lnTo>
                    <a:pt x="2277" y="104688"/>
                  </a:lnTo>
                  <a:lnTo>
                    <a:pt x="1593" y="89035"/>
                  </a:lnTo>
                  <a:lnTo>
                    <a:pt x="1024" y="70888"/>
                  </a:lnTo>
                  <a:lnTo>
                    <a:pt x="455" y="52627"/>
                  </a:lnTo>
                  <a:lnTo>
                    <a:pt x="0" y="35954"/>
                  </a:lnTo>
                  <a:lnTo>
                    <a:pt x="0" y="23478"/>
                  </a:lnTo>
                  <a:lnTo>
                    <a:pt x="227" y="17240"/>
                  </a:lnTo>
                  <a:lnTo>
                    <a:pt x="17874" y="0"/>
                  </a:lnTo>
                  <a:lnTo>
                    <a:pt x="120000" y="2608"/>
                  </a:lnTo>
                  <a:lnTo>
                    <a:pt x="119772" y="6805"/>
                  </a:lnTo>
                  <a:lnTo>
                    <a:pt x="119316" y="17807"/>
                  </a:lnTo>
                  <a:lnTo>
                    <a:pt x="118747" y="33459"/>
                  </a:lnTo>
                  <a:lnTo>
                    <a:pt x="117836" y="51379"/>
                  </a:lnTo>
                  <a:lnTo>
                    <a:pt x="117039" y="69187"/>
                  </a:lnTo>
                  <a:lnTo>
                    <a:pt x="116356" y="84839"/>
                  </a:lnTo>
                  <a:lnTo>
                    <a:pt x="115787" y="95841"/>
                  </a:lnTo>
                  <a:lnTo>
                    <a:pt x="115559" y="99810"/>
                  </a:lnTo>
                  <a:lnTo>
                    <a:pt x="112827" y="979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4" name="Google Shape;514;p19"/>
            <p:cNvSpPr/>
            <p:nvPr/>
          </p:nvSpPr>
          <p:spPr>
            <a:xfrm>
              <a:off x="1021" y="763"/>
              <a:ext cx="236" cy="292"/>
            </a:xfrm>
            <a:custGeom>
              <a:rect b="b" l="l" r="r" t="t"/>
              <a:pathLst>
                <a:path extrusionOk="0" h="120000" w="120000">
                  <a:moveTo>
                    <a:pt x="109273" y="120000"/>
                  </a:moveTo>
                  <a:lnTo>
                    <a:pt x="107932" y="119455"/>
                  </a:lnTo>
                  <a:lnTo>
                    <a:pt x="106927" y="118910"/>
                  </a:lnTo>
                  <a:lnTo>
                    <a:pt x="106089" y="118093"/>
                  </a:lnTo>
                  <a:lnTo>
                    <a:pt x="105418" y="117139"/>
                  </a:lnTo>
                  <a:lnTo>
                    <a:pt x="104581" y="116186"/>
                  </a:lnTo>
                  <a:lnTo>
                    <a:pt x="103910" y="115096"/>
                  </a:lnTo>
                  <a:lnTo>
                    <a:pt x="103072" y="114143"/>
                  </a:lnTo>
                  <a:lnTo>
                    <a:pt x="102402" y="113189"/>
                  </a:lnTo>
                  <a:lnTo>
                    <a:pt x="100391" y="109920"/>
                  </a:lnTo>
                  <a:lnTo>
                    <a:pt x="98547" y="106651"/>
                  </a:lnTo>
                  <a:lnTo>
                    <a:pt x="96871" y="103382"/>
                  </a:lnTo>
                  <a:lnTo>
                    <a:pt x="95698" y="99841"/>
                  </a:lnTo>
                  <a:lnTo>
                    <a:pt x="94692" y="96163"/>
                  </a:lnTo>
                  <a:lnTo>
                    <a:pt x="93687" y="92485"/>
                  </a:lnTo>
                  <a:lnTo>
                    <a:pt x="92849" y="88808"/>
                  </a:lnTo>
                  <a:lnTo>
                    <a:pt x="92011" y="85266"/>
                  </a:lnTo>
                  <a:lnTo>
                    <a:pt x="89832" y="83768"/>
                  </a:lnTo>
                  <a:lnTo>
                    <a:pt x="87318" y="82406"/>
                  </a:lnTo>
                  <a:lnTo>
                    <a:pt x="85139" y="80908"/>
                  </a:lnTo>
                  <a:lnTo>
                    <a:pt x="82793" y="79273"/>
                  </a:lnTo>
                  <a:lnTo>
                    <a:pt x="80614" y="77775"/>
                  </a:lnTo>
                  <a:lnTo>
                    <a:pt x="78268" y="76004"/>
                  </a:lnTo>
                  <a:lnTo>
                    <a:pt x="76424" y="74233"/>
                  </a:lnTo>
                  <a:lnTo>
                    <a:pt x="74916" y="72463"/>
                  </a:lnTo>
                  <a:lnTo>
                    <a:pt x="72737" y="72463"/>
                  </a:lnTo>
                  <a:lnTo>
                    <a:pt x="70391" y="71918"/>
                  </a:lnTo>
                  <a:lnTo>
                    <a:pt x="68044" y="71101"/>
                  </a:lnTo>
                  <a:lnTo>
                    <a:pt x="65865" y="70011"/>
                  </a:lnTo>
                  <a:lnTo>
                    <a:pt x="64022" y="68921"/>
                  </a:lnTo>
                  <a:lnTo>
                    <a:pt x="62346" y="67968"/>
                  </a:lnTo>
                  <a:lnTo>
                    <a:pt x="61340" y="67014"/>
                  </a:lnTo>
                  <a:lnTo>
                    <a:pt x="61005" y="66742"/>
                  </a:lnTo>
                  <a:lnTo>
                    <a:pt x="62011" y="66606"/>
                  </a:lnTo>
                  <a:lnTo>
                    <a:pt x="63016" y="66742"/>
                  </a:lnTo>
                  <a:lnTo>
                    <a:pt x="63854" y="66878"/>
                  </a:lnTo>
                  <a:lnTo>
                    <a:pt x="64860" y="66878"/>
                  </a:lnTo>
                  <a:lnTo>
                    <a:pt x="65865" y="67014"/>
                  </a:lnTo>
                  <a:lnTo>
                    <a:pt x="67039" y="67287"/>
                  </a:lnTo>
                  <a:lnTo>
                    <a:pt x="68044" y="67014"/>
                  </a:lnTo>
                  <a:lnTo>
                    <a:pt x="69385" y="66742"/>
                  </a:lnTo>
                  <a:lnTo>
                    <a:pt x="72234" y="64699"/>
                  </a:lnTo>
                  <a:lnTo>
                    <a:pt x="73910" y="62519"/>
                  </a:lnTo>
                  <a:lnTo>
                    <a:pt x="74413" y="60068"/>
                  </a:lnTo>
                  <a:lnTo>
                    <a:pt x="75251" y="57616"/>
                  </a:lnTo>
                  <a:lnTo>
                    <a:pt x="74916" y="55981"/>
                  </a:lnTo>
                  <a:lnTo>
                    <a:pt x="74581" y="54211"/>
                  </a:lnTo>
                  <a:lnTo>
                    <a:pt x="74078" y="52576"/>
                  </a:lnTo>
                  <a:lnTo>
                    <a:pt x="73575" y="50942"/>
                  </a:lnTo>
                  <a:lnTo>
                    <a:pt x="72737" y="49443"/>
                  </a:lnTo>
                  <a:lnTo>
                    <a:pt x="71731" y="48217"/>
                  </a:lnTo>
                  <a:lnTo>
                    <a:pt x="70558" y="47128"/>
                  </a:lnTo>
                  <a:lnTo>
                    <a:pt x="68882" y="46311"/>
                  </a:lnTo>
                  <a:lnTo>
                    <a:pt x="65865" y="45629"/>
                  </a:lnTo>
                  <a:lnTo>
                    <a:pt x="62849" y="45085"/>
                  </a:lnTo>
                  <a:lnTo>
                    <a:pt x="59664" y="44676"/>
                  </a:lnTo>
                  <a:lnTo>
                    <a:pt x="56648" y="44267"/>
                  </a:lnTo>
                  <a:lnTo>
                    <a:pt x="53631" y="43859"/>
                  </a:lnTo>
                  <a:lnTo>
                    <a:pt x="50446" y="43314"/>
                  </a:lnTo>
                  <a:lnTo>
                    <a:pt x="47597" y="42769"/>
                  </a:lnTo>
                  <a:lnTo>
                    <a:pt x="44581" y="42360"/>
                  </a:lnTo>
                  <a:lnTo>
                    <a:pt x="41564" y="41679"/>
                  </a:lnTo>
                  <a:lnTo>
                    <a:pt x="38715" y="40998"/>
                  </a:lnTo>
                  <a:lnTo>
                    <a:pt x="35865" y="40317"/>
                  </a:lnTo>
                  <a:lnTo>
                    <a:pt x="32849" y="39364"/>
                  </a:lnTo>
                  <a:lnTo>
                    <a:pt x="30000" y="38274"/>
                  </a:lnTo>
                  <a:lnTo>
                    <a:pt x="27486" y="37185"/>
                  </a:lnTo>
                  <a:lnTo>
                    <a:pt x="24804" y="35822"/>
                  </a:lnTo>
                  <a:lnTo>
                    <a:pt x="22290" y="34324"/>
                  </a:lnTo>
                  <a:lnTo>
                    <a:pt x="20446" y="39909"/>
                  </a:lnTo>
                  <a:lnTo>
                    <a:pt x="18938" y="45766"/>
                  </a:lnTo>
                  <a:lnTo>
                    <a:pt x="17765" y="51895"/>
                  </a:lnTo>
                  <a:lnTo>
                    <a:pt x="17430" y="57888"/>
                  </a:lnTo>
                  <a:lnTo>
                    <a:pt x="17430" y="64290"/>
                  </a:lnTo>
                  <a:lnTo>
                    <a:pt x="18268" y="70419"/>
                  </a:lnTo>
                  <a:lnTo>
                    <a:pt x="19608" y="76549"/>
                  </a:lnTo>
                  <a:lnTo>
                    <a:pt x="21620" y="82678"/>
                  </a:lnTo>
                  <a:lnTo>
                    <a:pt x="23798" y="85539"/>
                  </a:lnTo>
                  <a:lnTo>
                    <a:pt x="25810" y="88671"/>
                  </a:lnTo>
                  <a:lnTo>
                    <a:pt x="28156" y="91668"/>
                  </a:lnTo>
                  <a:lnTo>
                    <a:pt x="30670" y="94528"/>
                  </a:lnTo>
                  <a:lnTo>
                    <a:pt x="33519" y="97116"/>
                  </a:lnTo>
                  <a:lnTo>
                    <a:pt x="36871" y="99568"/>
                  </a:lnTo>
                  <a:lnTo>
                    <a:pt x="40223" y="101339"/>
                  </a:lnTo>
                  <a:lnTo>
                    <a:pt x="44413" y="102701"/>
                  </a:lnTo>
                  <a:lnTo>
                    <a:pt x="45418" y="102701"/>
                  </a:lnTo>
                  <a:lnTo>
                    <a:pt x="46592" y="102292"/>
                  </a:lnTo>
                  <a:lnTo>
                    <a:pt x="47932" y="102020"/>
                  </a:lnTo>
                  <a:lnTo>
                    <a:pt x="48938" y="101611"/>
                  </a:lnTo>
                  <a:lnTo>
                    <a:pt x="49944" y="101339"/>
                  </a:lnTo>
                  <a:lnTo>
                    <a:pt x="50949" y="101203"/>
                  </a:lnTo>
                  <a:lnTo>
                    <a:pt x="51620" y="101475"/>
                  </a:lnTo>
                  <a:lnTo>
                    <a:pt x="52122" y="102156"/>
                  </a:lnTo>
                  <a:lnTo>
                    <a:pt x="50949" y="102837"/>
                  </a:lnTo>
                  <a:lnTo>
                    <a:pt x="49776" y="103382"/>
                  </a:lnTo>
                  <a:lnTo>
                    <a:pt x="48435" y="103791"/>
                  </a:lnTo>
                  <a:lnTo>
                    <a:pt x="47262" y="104199"/>
                  </a:lnTo>
                  <a:lnTo>
                    <a:pt x="46089" y="104335"/>
                  </a:lnTo>
                  <a:lnTo>
                    <a:pt x="44581" y="104472"/>
                  </a:lnTo>
                  <a:lnTo>
                    <a:pt x="43072" y="104335"/>
                  </a:lnTo>
                  <a:lnTo>
                    <a:pt x="41731" y="104063"/>
                  </a:lnTo>
                  <a:lnTo>
                    <a:pt x="37709" y="102565"/>
                  </a:lnTo>
                  <a:lnTo>
                    <a:pt x="34022" y="100794"/>
                  </a:lnTo>
                  <a:lnTo>
                    <a:pt x="30502" y="99023"/>
                  </a:lnTo>
                  <a:lnTo>
                    <a:pt x="27150" y="96844"/>
                  </a:lnTo>
                  <a:lnTo>
                    <a:pt x="24301" y="94528"/>
                  </a:lnTo>
                  <a:lnTo>
                    <a:pt x="21620" y="92077"/>
                  </a:lnTo>
                  <a:lnTo>
                    <a:pt x="19273" y="89216"/>
                  </a:lnTo>
                  <a:lnTo>
                    <a:pt x="17094" y="86356"/>
                  </a:lnTo>
                  <a:lnTo>
                    <a:pt x="15418" y="83359"/>
                  </a:lnTo>
                  <a:lnTo>
                    <a:pt x="13743" y="80227"/>
                  </a:lnTo>
                  <a:lnTo>
                    <a:pt x="12234" y="76821"/>
                  </a:lnTo>
                  <a:lnTo>
                    <a:pt x="11229" y="73552"/>
                  </a:lnTo>
                  <a:lnTo>
                    <a:pt x="10391" y="70011"/>
                  </a:lnTo>
                  <a:lnTo>
                    <a:pt x="9888" y="66606"/>
                  </a:lnTo>
                  <a:lnTo>
                    <a:pt x="9385" y="63064"/>
                  </a:lnTo>
                  <a:lnTo>
                    <a:pt x="9385" y="59387"/>
                  </a:lnTo>
                  <a:lnTo>
                    <a:pt x="9385" y="47673"/>
                  </a:lnTo>
                  <a:lnTo>
                    <a:pt x="8044" y="47673"/>
                  </a:lnTo>
                  <a:lnTo>
                    <a:pt x="6703" y="47673"/>
                  </a:lnTo>
                  <a:lnTo>
                    <a:pt x="5363" y="47673"/>
                  </a:lnTo>
                  <a:lnTo>
                    <a:pt x="3854" y="47400"/>
                  </a:lnTo>
                  <a:lnTo>
                    <a:pt x="2681" y="47128"/>
                  </a:lnTo>
                  <a:lnTo>
                    <a:pt x="1675" y="46583"/>
                  </a:lnTo>
                  <a:lnTo>
                    <a:pt x="670" y="46174"/>
                  </a:lnTo>
                  <a:lnTo>
                    <a:pt x="0" y="45357"/>
                  </a:lnTo>
                  <a:lnTo>
                    <a:pt x="10055" y="42497"/>
                  </a:lnTo>
                  <a:lnTo>
                    <a:pt x="10893" y="38819"/>
                  </a:lnTo>
                  <a:lnTo>
                    <a:pt x="11731" y="35005"/>
                  </a:lnTo>
                  <a:lnTo>
                    <a:pt x="12905" y="31328"/>
                  </a:lnTo>
                  <a:lnTo>
                    <a:pt x="15586" y="28331"/>
                  </a:lnTo>
                  <a:lnTo>
                    <a:pt x="13910" y="26696"/>
                  </a:lnTo>
                  <a:lnTo>
                    <a:pt x="12737" y="24653"/>
                  </a:lnTo>
                  <a:lnTo>
                    <a:pt x="11396" y="22474"/>
                  </a:lnTo>
                  <a:lnTo>
                    <a:pt x="10558" y="20295"/>
                  </a:lnTo>
                  <a:lnTo>
                    <a:pt x="10055" y="18251"/>
                  </a:lnTo>
                  <a:lnTo>
                    <a:pt x="10055" y="15800"/>
                  </a:lnTo>
                  <a:lnTo>
                    <a:pt x="10223" y="13484"/>
                  </a:lnTo>
                  <a:lnTo>
                    <a:pt x="11229" y="11169"/>
                  </a:lnTo>
                  <a:lnTo>
                    <a:pt x="12402" y="9398"/>
                  </a:lnTo>
                  <a:lnTo>
                    <a:pt x="13743" y="7763"/>
                  </a:lnTo>
                  <a:lnTo>
                    <a:pt x="15083" y="5993"/>
                  </a:lnTo>
                  <a:lnTo>
                    <a:pt x="16759" y="4494"/>
                  </a:lnTo>
                  <a:lnTo>
                    <a:pt x="18435" y="3269"/>
                  </a:lnTo>
                  <a:lnTo>
                    <a:pt x="20446" y="2043"/>
                  </a:lnTo>
                  <a:lnTo>
                    <a:pt x="22290" y="1089"/>
                  </a:lnTo>
                  <a:lnTo>
                    <a:pt x="24469" y="0"/>
                  </a:lnTo>
                  <a:lnTo>
                    <a:pt x="25642" y="1225"/>
                  </a:lnTo>
                  <a:lnTo>
                    <a:pt x="25810" y="2179"/>
                  </a:lnTo>
                  <a:lnTo>
                    <a:pt x="25139" y="3269"/>
                  </a:lnTo>
                  <a:lnTo>
                    <a:pt x="23966" y="4086"/>
                  </a:lnTo>
                  <a:lnTo>
                    <a:pt x="22458" y="4903"/>
                  </a:lnTo>
                  <a:lnTo>
                    <a:pt x="21284" y="5856"/>
                  </a:lnTo>
                  <a:lnTo>
                    <a:pt x="20111" y="6810"/>
                  </a:lnTo>
                  <a:lnTo>
                    <a:pt x="19441" y="8036"/>
                  </a:lnTo>
                  <a:lnTo>
                    <a:pt x="18268" y="11986"/>
                  </a:lnTo>
                  <a:lnTo>
                    <a:pt x="18435" y="16345"/>
                  </a:lnTo>
                  <a:lnTo>
                    <a:pt x="19608" y="20295"/>
                  </a:lnTo>
                  <a:lnTo>
                    <a:pt x="21620" y="23972"/>
                  </a:lnTo>
                  <a:lnTo>
                    <a:pt x="24469" y="26696"/>
                  </a:lnTo>
                  <a:lnTo>
                    <a:pt x="27486" y="29012"/>
                  </a:lnTo>
                  <a:lnTo>
                    <a:pt x="30670" y="31055"/>
                  </a:lnTo>
                  <a:lnTo>
                    <a:pt x="34189" y="32690"/>
                  </a:lnTo>
                  <a:lnTo>
                    <a:pt x="37709" y="33916"/>
                  </a:lnTo>
                  <a:lnTo>
                    <a:pt x="41396" y="35005"/>
                  </a:lnTo>
                  <a:lnTo>
                    <a:pt x="45251" y="35959"/>
                  </a:lnTo>
                  <a:lnTo>
                    <a:pt x="49106" y="36776"/>
                  </a:lnTo>
                  <a:lnTo>
                    <a:pt x="52960" y="37457"/>
                  </a:lnTo>
                  <a:lnTo>
                    <a:pt x="56815" y="38274"/>
                  </a:lnTo>
                  <a:lnTo>
                    <a:pt x="60670" y="39091"/>
                  </a:lnTo>
                  <a:lnTo>
                    <a:pt x="64692" y="39909"/>
                  </a:lnTo>
                  <a:lnTo>
                    <a:pt x="68379" y="40998"/>
                  </a:lnTo>
                  <a:lnTo>
                    <a:pt x="72067" y="42360"/>
                  </a:lnTo>
                  <a:lnTo>
                    <a:pt x="75418" y="43586"/>
                  </a:lnTo>
                  <a:lnTo>
                    <a:pt x="78938" y="45493"/>
                  </a:lnTo>
                  <a:lnTo>
                    <a:pt x="81620" y="45766"/>
                  </a:lnTo>
                  <a:lnTo>
                    <a:pt x="84301" y="46447"/>
                  </a:lnTo>
                  <a:lnTo>
                    <a:pt x="86648" y="47400"/>
                  </a:lnTo>
                  <a:lnTo>
                    <a:pt x="88994" y="48626"/>
                  </a:lnTo>
                  <a:lnTo>
                    <a:pt x="91005" y="50124"/>
                  </a:lnTo>
                  <a:lnTo>
                    <a:pt x="92849" y="51759"/>
                  </a:lnTo>
                  <a:lnTo>
                    <a:pt x="94357" y="53393"/>
                  </a:lnTo>
                  <a:lnTo>
                    <a:pt x="95698" y="55437"/>
                  </a:lnTo>
                  <a:lnTo>
                    <a:pt x="96201" y="57207"/>
                  </a:lnTo>
                  <a:lnTo>
                    <a:pt x="95865" y="59250"/>
                  </a:lnTo>
                  <a:lnTo>
                    <a:pt x="94860" y="60749"/>
                  </a:lnTo>
                  <a:lnTo>
                    <a:pt x="93016" y="62111"/>
                  </a:lnTo>
                  <a:lnTo>
                    <a:pt x="91843" y="62111"/>
                  </a:lnTo>
                  <a:lnTo>
                    <a:pt x="90670" y="61566"/>
                  </a:lnTo>
                  <a:lnTo>
                    <a:pt x="89162" y="60885"/>
                  </a:lnTo>
                  <a:lnTo>
                    <a:pt x="87988" y="60204"/>
                  </a:lnTo>
                  <a:lnTo>
                    <a:pt x="86648" y="59387"/>
                  </a:lnTo>
                  <a:lnTo>
                    <a:pt x="85642" y="58569"/>
                  </a:lnTo>
                  <a:lnTo>
                    <a:pt x="85139" y="58161"/>
                  </a:lnTo>
                  <a:lnTo>
                    <a:pt x="84804" y="57888"/>
                  </a:lnTo>
                  <a:lnTo>
                    <a:pt x="86145" y="58433"/>
                  </a:lnTo>
                  <a:lnTo>
                    <a:pt x="87318" y="59114"/>
                  </a:lnTo>
                  <a:lnTo>
                    <a:pt x="88324" y="59659"/>
                  </a:lnTo>
                  <a:lnTo>
                    <a:pt x="89832" y="59795"/>
                  </a:lnTo>
                  <a:lnTo>
                    <a:pt x="90837" y="59114"/>
                  </a:lnTo>
                  <a:lnTo>
                    <a:pt x="91508" y="58161"/>
                  </a:lnTo>
                  <a:lnTo>
                    <a:pt x="91675" y="57207"/>
                  </a:lnTo>
                  <a:lnTo>
                    <a:pt x="91675" y="56118"/>
                  </a:lnTo>
                  <a:lnTo>
                    <a:pt x="90167" y="55300"/>
                  </a:lnTo>
                  <a:lnTo>
                    <a:pt x="88994" y="54074"/>
                  </a:lnTo>
                  <a:lnTo>
                    <a:pt x="87486" y="53121"/>
                  </a:lnTo>
                  <a:lnTo>
                    <a:pt x="85977" y="52167"/>
                  </a:lnTo>
                  <a:lnTo>
                    <a:pt x="84469" y="51078"/>
                  </a:lnTo>
                  <a:lnTo>
                    <a:pt x="82793" y="50397"/>
                  </a:lnTo>
                  <a:lnTo>
                    <a:pt x="80949" y="49988"/>
                  </a:lnTo>
                  <a:lnTo>
                    <a:pt x="79441" y="49988"/>
                  </a:lnTo>
                  <a:lnTo>
                    <a:pt x="80614" y="53121"/>
                  </a:lnTo>
                  <a:lnTo>
                    <a:pt x="81117" y="56662"/>
                  </a:lnTo>
                  <a:lnTo>
                    <a:pt x="81452" y="60068"/>
                  </a:lnTo>
                  <a:lnTo>
                    <a:pt x="81787" y="63609"/>
                  </a:lnTo>
                  <a:lnTo>
                    <a:pt x="82290" y="67014"/>
                  </a:lnTo>
                  <a:lnTo>
                    <a:pt x="83296" y="70419"/>
                  </a:lnTo>
                  <a:lnTo>
                    <a:pt x="85307" y="73552"/>
                  </a:lnTo>
                  <a:lnTo>
                    <a:pt x="88156" y="76413"/>
                  </a:lnTo>
                  <a:lnTo>
                    <a:pt x="90670" y="78592"/>
                  </a:lnTo>
                  <a:lnTo>
                    <a:pt x="93016" y="80908"/>
                  </a:lnTo>
                  <a:lnTo>
                    <a:pt x="95698" y="83087"/>
                  </a:lnTo>
                  <a:lnTo>
                    <a:pt x="98715" y="84994"/>
                  </a:lnTo>
                  <a:lnTo>
                    <a:pt x="101899" y="86765"/>
                  </a:lnTo>
                  <a:lnTo>
                    <a:pt x="105083" y="87854"/>
                  </a:lnTo>
                  <a:lnTo>
                    <a:pt x="108603" y="88399"/>
                  </a:lnTo>
                  <a:lnTo>
                    <a:pt x="112458" y="88263"/>
                  </a:lnTo>
                  <a:lnTo>
                    <a:pt x="113128" y="87718"/>
                  </a:lnTo>
                  <a:lnTo>
                    <a:pt x="113966" y="87173"/>
                  </a:lnTo>
                  <a:lnTo>
                    <a:pt x="114804" y="86901"/>
                  </a:lnTo>
                  <a:lnTo>
                    <a:pt x="115307" y="86356"/>
                  </a:lnTo>
                  <a:lnTo>
                    <a:pt x="114469" y="85675"/>
                  </a:lnTo>
                  <a:lnTo>
                    <a:pt x="113463" y="85402"/>
                  </a:lnTo>
                  <a:lnTo>
                    <a:pt x="112625" y="84994"/>
                  </a:lnTo>
                  <a:lnTo>
                    <a:pt x="112458" y="84177"/>
                  </a:lnTo>
                  <a:lnTo>
                    <a:pt x="113798" y="83496"/>
                  </a:lnTo>
                  <a:lnTo>
                    <a:pt x="114972" y="83223"/>
                  </a:lnTo>
                  <a:lnTo>
                    <a:pt x="116648" y="83087"/>
                  </a:lnTo>
                  <a:lnTo>
                    <a:pt x="117988" y="83359"/>
                  </a:lnTo>
                  <a:lnTo>
                    <a:pt x="119329" y="84313"/>
                  </a:lnTo>
                  <a:lnTo>
                    <a:pt x="119832" y="85539"/>
                  </a:lnTo>
                  <a:lnTo>
                    <a:pt x="120000" y="86765"/>
                  </a:lnTo>
                  <a:lnTo>
                    <a:pt x="119832" y="87854"/>
                  </a:lnTo>
                  <a:lnTo>
                    <a:pt x="119664" y="89353"/>
                  </a:lnTo>
                  <a:lnTo>
                    <a:pt x="118659" y="90715"/>
                  </a:lnTo>
                  <a:lnTo>
                    <a:pt x="116815" y="91804"/>
                  </a:lnTo>
                  <a:lnTo>
                    <a:pt x="114469" y="92894"/>
                  </a:lnTo>
                  <a:lnTo>
                    <a:pt x="111955" y="93030"/>
                  </a:lnTo>
                  <a:lnTo>
                    <a:pt x="109441" y="92894"/>
                  </a:lnTo>
                  <a:lnTo>
                    <a:pt x="106927" y="92485"/>
                  </a:lnTo>
                  <a:lnTo>
                    <a:pt x="104748" y="92077"/>
                  </a:lnTo>
                  <a:lnTo>
                    <a:pt x="102402" y="91123"/>
                  </a:lnTo>
                  <a:lnTo>
                    <a:pt x="100391" y="90578"/>
                  </a:lnTo>
                  <a:lnTo>
                    <a:pt x="98715" y="89489"/>
                  </a:lnTo>
                  <a:lnTo>
                    <a:pt x="97206" y="88671"/>
                  </a:lnTo>
                  <a:lnTo>
                    <a:pt x="98379" y="91804"/>
                  </a:lnTo>
                  <a:lnTo>
                    <a:pt x="99888" y="95073"/>
                  </a:lnTo>
                  <a:lnTo>
                    <a:pt x="101396" y="98070"/>
                  </a:lnTo>
                  <a:lnTo>
                    <a:pt x="103240" y="101203"/>
                  </a:lnTo>
                  <a:lnTo>
                    <a:pt x="105418" y="104199"/>
                  </a:lnTo>
                  <a:lnTo>
                    <a:pt x="107430" y="107332"/>
                  </a:lnTo>
                  <a:lnTo>
                    <a:pt x="109608" y="110329"/>
                  </a:lnTo>
                  <a:lnTo>
                    <a:pt x="112122" y="113189"/>
                  </a:lnTo>
                  <a:lnTo>
                    <a:pt x="109273"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5" name="Google Shape;515;p19"/>
            <p:cNvSpPr/>
            <p:nvPr/>
          </p:nvSpPr>
          <p:spPr>
            <a:xfrm>
              <a:off x="1271" y="782"/>
              <a:ext cx="90" cy="177"/>
            </a:xfrm>
            <a:custGeom>
              <a:rect b="b" l="l" r="r" t="t"/>
              <a:pathLst>
                <a:path extrusionOk="0" h="120000" w="120000">
                  <a:moveTo>
                    <a:pt x="106909" y="26440"/>
                  </a:moveTo>
                  <a:lnTo>
                    <a:pt x="114327" y="36610"/>
                  </a:lnTo>
                  <a:lnTo>
                    <a:pt x="118690" y="47457"/>
                  </a:lnTo>
                  <a:lnTo>
                    <a:pt x="120000" y="58757"/>
                  </a:lnTo>
                  <a:lnTo>
                    <a:pt x="119127" y="70056"/>
                  </a:lnTo>
                  <a:lnTo>
                    <a:pt x="114763" y="81129"/>
                  </a:lnTo>
                  <a:lnTo>
                    <a:pt x="107781" y="91751"/>
                  </a:lnTo>
                  <a:lnTo>
                    <a:pt x="98181" y="101468"/>
                  </a:lnTo>
                  <a:lnTo>
                    <a:pt x="85527" y="110282"/>
                  </a:lnTo>
                  <a:lnTo>
                    <a:pt x="80727" y="112542"/>
                  </a:lnTo>
                  <a:lnTo>
                    <a:pt x="73745" y="114350"/>
                  </a:lnTo>
                  <a:lnTo>
                    <a:pt x="66327" y="116384"/>
                  </a:lnTo>
                  <a:lnTo>
                    <a:pt x="58472" y="117966"/>
                  </a:lnTo>
                  <a:lnTo>
                    <a:pt x="51054" y="119096"/>
                  </a:lnTo>
                  <a:lnTo>
                    <a:pt x="44509" y="120000"/>
                  </a:lnTo>
                  <a:lnTo>
                    <a:pt x="39709" y="120000"/>
                  </a:lnTo>
                  <a:lnTo>
                    <a:pt x="37527" y="119322"/>
                  </a:lnTo>
                  <a:lnTo>
                    <a:pt x="39709" y="117966"/>
                  </a:lnTo>
                  <a:lnTo>
                    <a:pt x="44072" y="116158"/>
                  </a:lnTo>
                  <a:lnTo>
                    <a:pt x="49745" y="113672"/>
                  </a:lnTo>
                  <a:lnTo>
                    <a:pt x="56727" y="111186"/>
                  </a:lnTo>
                  <a:lnTo>
                    <a:pt x="64145" y="108248"/>
                  </a:lnTo>
                  <a:lnTo>
                    <a:pt x="71127" y="105536"/>
                  </a:lnTo>
                  <a:lnTo>
                    <a:pt x="77236" y="102824"/>
                  </a:lnTo>
                  <a:lnTo>
                    <a:pt x="80727" y="100564"/>
                  </a:lnTo>
                  <a:lnTo>
                    <a:pt x="86400" y="92881"/>
                  </a:lnTo>
                  <a:lnTo>
                    <a:pt x="91200" y="84971"/>
                  </a:lnTo>
                  <a:lnTo>
                    <a:pt x="94690" y="76384"/>
                  </a:lnTo>
                  <a:lnTo>
                    <a:pt x="96872" y="67796"/>
                  </a:lnTo>
                  <a:lnTo>
                    <a:pt x="97745" y="58983"/>
                  </a:lnTo>
                  <a:lnTo>
                    <a:pt x="96872" y="50169"/>
                  </a:lnTo>
                  <a:lnTo>
                    <a:pt x="95127" y="41581"/>
                  </a:lnTo>
                  <a:lnTo>
                    <a:pt x="91200" y="33220"/>
                  </a:lnTo>
                  <a:lnTo>
                    <a:pt x="90327" y="31186"/>
                  </a:lnTo>
                  <a:lnTo>
                    <a:pt x="89454" y="28700"/>
                  </a:lnTo>
                  <a:lnTo>
                    <a:pt x="87709" y="26440"/>
                  </a:lnTo>
                  <a:lnTo>
                    <a:pt x="85527" y="24406"/>
                  </a:lnTo>
                  <a:lnTo>
                    <a:pt x="83345" y="22146"/>
                  </a:lnTo>
                  <a:lnTo>
                    <a:pt x="80727" y="20338"/>
                  </a:lnTo>
                  <a:lnTo>
                    <a:pt x="78109" y="18757"/>
                  </a:lnTo>
                  <a:lnTo>
                    <a:pt x="75054" y="16723"/>
                  </a:lnTo>
                  <a:lnTo>
                    <a:pt x="64145" y="12655"/>
                  </a:lnTo>
                  <a:lnTo>
                    <a:pt x="52363" y="9491"/>
                  </a:lnTo>
                  <a:lnTo>
                    <a:pt x="39709" y="7683"/>
                  </a:lnTo>
                  <a:lnTo>
                    <a:pt x="27927" y="6327"/>
                  </a:lnTo>
                  <a:lnTo>
                    <a:pt x="17018" y="5649"/>
                  </a:lnTo>
                  <a:lnTo>
                    <a:pt x="7854" y="5649"/>
                  </a:lnTo>
                  <a:lnTo>
                    <a:pt x="1745" y="5649"/>
                  </a:lnTo>
                  <a:lnTo>
                    <a:pt x="0" y="5649"/>
                  </a:lnTo>
                  <a:lnTo>
                    <a:pt x="7418" y="2937"/>
                  </a:lnTo>
                  <a:lnTo>
                    <a:pt x="15272" y="1355"/>
                  </a:lnTo>
                  <a:lnTo>
                    <a:pt x="24436" y="225"/>
                  </a:lnTo>
                  <a:lnTo>
                    <a:pt x="33163" y="0"/>
                  </a:lnTo>
                  <a:lnTo>
                    <a:pt x="42327" y="451"/>
                  </a:lnTo>
                  <a:lnTo>
                    <a:pt x="51490" y="1355"/>
                  </a:lnTo>
                  <a:lnTo>
                    <a:pt x="59781" y="2711"/>
                  </a:lnTo>
                  <a:lnTo>
                    <a:pt x="68072" y="4293"/>
                  </a:lnTo>
                  <a:lnTo>
                    <a:pt x="73745" y="6553"/>
                  </a:lnTo>
                  <a:lnTo>
                    <a:pt x="79854" y="8813"/>
                  </a:lnTo>
                  <a:lnTo>
                    <a:pt x="85090" y="11299"/>
                  </a:lnTo>
                  <a:lnTo>
                    <a:pt x="90327" y="14011"/>
                  </a:lnTo>
                  <a:lnTo>
                    <a:pt x="95127" y="16949"/>
                  </a:lnTo>
                  <a:lnTo>
                    <a:pt x="99490" y="20112"/>
                  </a:lnTo>
                  <a:lnTo>
                    <a:pt x="103854" y="23050"/>
                  </a:lnTo>
                  <a:lnTo>
                    <a:pt x="106909" y="264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6" name="Google Shape;516;p19"/>
            <p:cNvSpPr/>
            <p:nvPr/>
          </p:nvSpPr>
          <p:spPr>
            <a:xfrm>
              <a:off x="730" y="802"/>
              <a:ext cx="225" cy="245"/>
            </a:xfrm>
            <a:custGeom>
              <a:rect b="b" l="l" r="r" t="t"/>
              <a:pathLst>
                <a:path extrusionOk="0" h="120000" w="120000">
                  <a:moveTo>
                    <a:pt x="120000" y="647"/>
                  </a:moveTo>
                  <a:lnTo>
                    <a:pt x="120000" y="18299"/>
                  </a:lnTo>
                  <a:lnTo>
                    <a:pt x="120000" y="57327"/>
                  </a:lnTo>
                  <a:lnTo>
                    <a:pt x="119294" y="96680"/>
                  </a:lnTo>
                  <a:lnTo>
                    <a:pt x="117529" y="114655"/>
                  </a:lnTo>
                  <a:lnTo>
                    <a:pt x="116470" y="114655"/>
                  </a:lnTo>
                  <a:lnTo>
                    <a:pt x="113470" y="114817"/>
                  </a:lnTo>
                  <a:lnTo>
                    <a:pt x="109058" y="115303"/>
                  </a:lnTo>
                  <a:lnTo>
                    <a:pt x="102705" y="115465"/>
                  </a:lnTo>
                  <a:lnTo>
                    <a:pt x="95647" y="116113"/>
                  </a:lnTo>
                  <a:lnTo>
                    <a:pt x="87176" y="116437"/>
                  </a:lnTo>
                  <a:lnTo>
                    <a:pt x="78352" y="117085"/>
                  </a:lnTo>
                  <a:lnTo>
                    <a:pt x="69000" y="117408"/>
                  </a:lnTo>
                  <a:lnTo>
                    <a:pt x="59470" y="118056"/>
                  </a:lnTo>
                  <a:lnTo>
                    <a:pt x="49764" y="118380"/>
                  </a:lnTo>
                  <a:lnTo>
                    <a:pt x="40411" y="119028"/>
                  </a:lnTo>
                  <a:lnTo>
                    <a:pt x="31588" y="119352"/>
                  </a:lnTo>
                  <a:lnTo>
                    <a:pt x="23647" y="119676"/>
                  </a:lnTo>
                  <a:lnTo>
                    <a:pt x="16588" y="119838"/>
                  </a:lnTo>
                  <a:lnTo>
                    <a:pt x="10764" y="120000"/>
                  </a:lnTo>
                  <a:lnTo>
                    <a:pt x="6529" y="120000"/>
                  </a:lnTo>
                  <a:lnTo>
                    <a:pt x="0" y="0"/>
                  </a:lnTo>
                  <a:lnTo>
                    <a:pt x="120000" y="6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7" name="Google Shape;517;p19"/>
            <p:cNvSpPr/>
            <p:nvPr/>
          </p:nvSpPr>
          <p:spPr>
            <a:xfrm>
              <a:off x="1231" y="800"/>
              <a:ext cx="82" cy="152"/>
            </a:xfrm>
            <a:custGeom>
              <a:rect b="b" l="l" r="r" t="t"/>
              <a:pathLst>
                <a:path extrusionOk="0" h="120000" w="120000">
                  <a:moveTo>
                    <a:pt x="68780" y="40695"/>
                  </a:moveTo>
                  <a:lnTo>
                    <a:pt x="70731" y="45130"/>
                  </a:lnTo>
                  <a:lnTo>
                    <a:pt x="70731" y="49565"/>
                  </a:lnTo>
                  <a:lnTo>
                    <a:pt x="69756" y="54000"/>
                  </a:lnTo>
                  <a:lnTo>
                    <a:pt x="67317" y="58173"/>
                  </a:lnTo>
                  <a:lnTo>
                    <a:pt x="62926" y="62347"/>
                  </a:lnTo>
                  <a:lnTo>
                    <a:pt x="59024" y="66000"/>
                  </a:lnTo>
                  <a:lnTo>
                    <a:pt x="53658" y="69913"/>
                  </a:lnTo>
                  <a:lnTo>
                    <a:pt x="47317" y="73565"/>
                  </a:lnTo>
                  <a:lnTo>
                    <a:pt x="44390" y="74347"/>
                  </a:lnTo>
                  <a:lnTo>
                    <a:pt x="40975" y="75130"/>
                  </a:lnTo>
                  <a:lnTo>
                    <a:pt x="38048" y="75652"/>
                  </a:lnTo>
                  <a:lnTo>
                    <a:pt x="34634" y="75913"/>
                  </a:lnTo>
                  <a:lnTo>
                    <a:pt x="30731" y="75913"/>
                  </a:lnTo>
                  <a:lnTo>
                    <a:pt x="26829" y="75913"/>
                  </a:lnTo>
                  <a:lnTo>
                    <a:pt x="21463" y="75913"/>
                  </a:lnTo>
                  <a:lnTo>
                    <a:pt x="16097" y="75391"/>
                  </a:lnTo>
                  <a:lnTo>
                    <a:pt x="18536" y="76956"/>
                  </a:lnTo>
                  <a:lnTo>
                    <a:pt x="20975" y="78260"/>
                  </a:lnTo>
                  <a:lnTo>
                    <a:pt x="23902" y="79565"/>
                  </a:lnTo>
                  <a:lnTo>
                    <a:pt x="26829" y="80347"/>
                  </a:lnTo>
                  <a:lnTo>
                    <a:pt x="30243" y="81391"/>
                  </a:lnTo>
                  <a:lnTo>
                    <a:pt x="33658" y="82173"/>
                  </a:lnTo>
                  <a:lnTo>
                    <a:pt x="37560" y="82434"/>
                  </a:lnTo>
                  <a:lnTo>
                    <a:pt x="40975" y="82695"/>
                  </a:lnTo>
                  <a:lnTo>
                    <a:pt x="45365" y="82434"/>
                  </a:lnTo>
                  <a:lnTo>
                    <a:pt x="49756" y="81652"/>
                  </a:lnTo>
                  <a:lnTo>
                    <a:pt x="55121" y="81391"/>
                  </a:lnTo>
                  <a:lnTo>
                    <a:pt x="60487" y="81391"/>
                  </a:lnTo>
                  <a:lnTo>
                    <a:pt x="65853" y="81391"/>
                  </a:lnTo>
                  <a:lnTo>
                    <a:pt x="70243" y="81391"/>
                  </a:lnTo>
                  <a:lnTo>
                    <a:pt x="73658" y="82173"/>
                  </a:lnTo>
                  <a:lnTo>
                    <a:pt x="75609" y="82695"/>
                  </a:lnTo>
                  <a:lnTo>
                    <a:pt x="75609" y="87130"/>
                  </a:lnTo>
                  <a:lnTo>
                    <a:pt x="74146" y="91043"/>
                  </a:lnTo>
                  <a:lnTo>
                    <a:pt x="72195" y="94695"/>
                  </a:lnTo>
                  <a:lnTo>
                    <a:pt x="67804" y="98347"/>
                  </a:lnTo>
                  <a:lnTo>
                    <a:pt x="62926" y="101739"/>
                  </a:lnTo>
                  <a:lnTo>
                    <a:pt x="57560" y="104608"/>
                  </a:lnTo>
                  <a:lnTo>
                    <a:pt x="52195" y="107217"/>
                  </a:lnTo>
                  <a:lnTo>
                    <a:pt x="46341" y="109565"/>
                  </a:lnTo>
                  <a:lnTo>
                    <a:pt x="51219" y="110347"/>
                  </a:lnTo>
                  <a:lnTo>
                    <a:pt x="56585" y="110608"/>
                  </a:lnTo>
                  <a:lnTo>
                    <a:pt x="61951" y="110608"/>
                  </a:lnTo>
                  <a:lnTo>
                    <a:pt x="66829" y="110347"/>
                  </a:lnTo>
                  <a:lnTo>
                    <a:pt x="72195" y="109826"/>
                  </a:lnTo>
                  <a:lnTo>
                    <a:pt x="76585" y="108782"/>
                  </a:lnTo>
                  <a:lnTo>
                    <a:pt x="81463" y="107478"/>
                  </a:lnTo>
                  <a:lnTo>
                    <a:pt x="85853" y="106173"/>
                  </a:lnTo>
                  <a:lnTo>
                    <a:pt x="89756" y="104608"/>
                  </a:lnTo>
                  <a:lnTo>
                    <a:pt x="92682" y="102782"/>
                  </a:lnTo>
                  <a:lnTo>
                    <a:pt x="96585" y="100434"/>
                  </a:lnTo>
                  <a:lnTo>
                    <a:pt x="99512" y="98347"/>
                  </a:lnTo>
                  <a:lnTo>
                    <a:pt x="102926" y="96000"/>
                  </a:lnTo>
                  <a:lnTo>
                    <a:pt x="106341" y="93913"/>
                  </a:lnTo>
                  <a:lnTo>
                    <a:pt x="110731" y="92347"/>
                  </a:lnTo>
                  <a:lnTo>
                    <a:pt x="116097" y="91043"/>
                  </a:lnTo>
                  <a:lnTo>
                    <a:pt x="118536" y="93391"/>
                  </a:lnTo>
                  <a:lnTo>
                    <a:pt x="120000" y="96260"/>
                  </a:lnTo>
                  <a:lnTo>
                    <a:pt x="120000" y="98869"/>
                  </a:lnTo>
                  <a:lnTo>
                    <a:pt x="119024" y="101739"/>
                  </a:lnTo>
                  <a:lnTo>
                    <a:pt x="113658" y="106173"/>
                  </a:lnTo>
                  <a:lnTo>
                    <a:pt x="107317" y="109826"/>
                  </a:lnTo>
                  <a:lnTo>
                    <a:pt x="100000" y="112695"/>
                  </a:lnTo>
                  <a:lnTo>
                    <a:pt x="92195" y="114782"/>
                  </a:lnTo>
                  <a:lnTo>
                    <a:pt x="83414" y="116869"/>
                  </a:lnTo>
                  <a:lnTo>
                    <a:pt x="74146" y="117913"/>
                  </a:lnTo>
                  <a:lnTo>
                    <a:pt x="65365" y="118956"/>
                  </a:lnTo>
                  <a:lnTo>
                    <a:pt x="56585" y="120000"/>
                  </a:lnTo>
                  <a:lnTo>
                    <a:pt x="52195" y="118956"/>
                  </a:lnTo>
                  <a:lnTo>
                    <a:pt x="48292" y="117913"/>
                  </a:lnTo>
                  <a:lnTo>
                    <a:pt x="43902" y="117130"/>
                  </a:lnTo>
                  <a:lnTo>
                    <a:pt x="39024" y="116086"/>
                  </a:lnTo>
                  <a:lnTo>
                    <a:pt x="35121" y="115304"/>
                  </a:lnTo>
                  <a:lnTo>
                    <a:pt x="30731" y="113478"/>
                  </a:lnTo>
                  <a:lnTo>
                    <a:pt x="27317" y="111913"/>
                  </a:lnTo>
                  <a:lnTo>
                    <a:pt x="23902" y="109826"/>
                  </a:lnTo>
                  <a:lnTo>
                    <a:pt x="24878" y="108521"/>
                  </a:lnTo>
                  <a:lnTo>
                    <a:pt x="26829" y="107739"/>
                  </a:lnTo>
                  <a:lnTo>
                    <a:pt x="29268" y="107217"/>
                  </a:lnTo>
                  <a:lnTo>
                    <a:pt x="31707" y="106956"/>
                  </a:lnTo>
                  <a:lnTo>
                    <a:pt x="34634" y="106695"/>
                  </a:lnTo>
                  <a:lnTo>
                    <a:pt x="37560" y="106173"/>
                  </a:lnTo>
                  <a:lnTo>
                    <a:pt x="40000" y="105913"/>
                  </a:lnTo>
                  <a:lnTo>
                    <a:pt x="41951" y="105391"/>
                  </a:lnTo>
                  <a:lnTo>
                    <a:pt x="48292" y="102000"/>
                  </a:lnTo>
                  <a:lnTo>
                    <a:pt x="53658" y="98869"/>
                  </a:lnTo>
                  <a:lnTo>
                    <a:pt x="57560" y="95478"/>
                  </a:lnTo>
                  <a:lnTo>
                    <a:pt x="59512" y="91565"/>
                  </a:lnTo>
                  <a:lnTo>
                    <a:pt x="53658" y="92608"/>
                  </a:lnTo>
                  <a:lnTo>
                    <a:pt x="46829" y="92608"/>
                  </a:lnTo>
                  <a:lnTo>
                    <a:pt x="40975" y="92347"/>
                  </a:lnTo>
                  <a:lnTo>
                    <a:pt x="35121" y="91043"/>
                  </a:lnTo>
                  <a:lnTo>
                    <a:pt x="29268" y="89739"/>
                  </a:lnTo>
                  <a:lnTo>
                    <a:pt x="22926" y="87913"/>
                  </a:lnTo>
                  <a:lnTo>
                    <a:pt x="17560" y="85565"/>
                  </a:lnTo>
                  <a:lnTo>
                    <a:pt x="12195" y="82956"/>
                  </a:lnTo>
                  <a:lnTo>
                    <a:pt x="5365" y="78000"/>
                  </a:lnTo>
                  <a:lnTo>
                    <a:pt x="975" y="71739"/>
                  </a:lnTo>
                  <a:lnTo>
                    <a:pt x="0" y="65478"/>
                  </a:lnTo>
                  <a:lnTo>
                    <a:pt x="2926" y="59478"/>
                  </a:lnTo>
                  <a:lnTo>
                    <a:pt x="6341" y="60000"/>
                  </a:lnTo>
                  <a:lnTo>
                    <a:pt x="8292" y="61565"/>
                  </a:lnTo>
                  <a:lnTo>
                    <a:pt x="9268" y="63652"/>
                  </a:lnTo>
                  <a:lnTo>
                    <a:pt x="10731" y="65739"/>
                  </a:lnTo>
                  <a:lnTo>
                    <a:pt x="11707" y="67826"/>
                  </a:lnTo>
                  <a:lnTo>
                    <a:pt x="14146" y="69652"/>
                  </a:lnTo>
                  <a:lnTo>
                    <a:pt x="17073" y="70695"/>
                  </a:lnTo>
                  <a:lnTo>
                    <a:pt x="22439" y="70956"/>
                  </a:lnTo>
                  <a:lnTo>
                    <a:pt x="24878" y="70956"/>
                  </a:lnTo>
                  <a:lnTo>
                    <a:pt x="27317" y="70956"/>
                  </a:lnTo>
                  <a:lnTo>
                    <a:pt x="29756" y="70956"/>
                  </a:lnTo>
                  <a:lnTo>
                    <a:pt x="32682" y="70956"/>
                  </a:lnTo>
                  <a:lnTo>
                    <a:pt x="35121" y="70695"/>
                  </a:lnTo>
                  <a:lnTo>
                    <a:pt x="38048" y="69913"/>
                  </a:lnTo>
                  <a:lnTo>
                    <a:pt x="40487" y="69391"/>
                  </a:lnTo>
                  <a:lnTo>
                    <a:pt x="41951" y="68347"/>
                  </a:lnTo>
                  <a:lnTo>
                    <a:pt x="49756" y="59478"/>
                  </a:lnTo>
                  <a:lnTo>
                    <a:pt x="49756" y="50086"/>
                  </a:lnTo>
                  <a:lnTo>
                    <a:pt x="45365" y="40956"/>
                  </a:lnTo>
                  <a:lnTo>
                    <a:pt x="38536" y="31304"/>
                  </a:lnTo>
                  <a:lnTo>
                    <a:pt x="33658" y="22434"/>
                  </a:lnTo>
                  <a:lnTo>
                    <a:pt x="33658" y="13826"/>
                  </a:lnTo>
                  <a:lnTo>
                    <a:pt x="40975" y="6260"/>
                  </a:lnTo>
                  <a:lnTo>
                    <a:pt x="59512" y="0"/>
                  </a:lnTo>
                  <a:lnTo>
                    <a:pt x="60487" y="4434"/>
                  </a:lnTo>
                  <a:lnTo>
                    <a:pt x="62926" y="15391"/>
                  </a:lnTo>
                  <a:lnTo>
                    <a:pt x="65853" y="28956"/>
                  </a:lnTo>
                  <a:lnTo>
                    <a:pt x="68780" y="4069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8" name="Google Shape;518;p19"/>
            <p:cNvSpPr/>
            <p:nvPr/>
          </p:nvSpPr>
          <p:spPr>
            <a:xfrm>
              <a:off x="744" y="810"/>
              <a:ext cx="204" cy="229"/>
            </a:xfrm>
            <a:custGeom>
              <a:rect b="b" l="l" r="r" t="t"/>
              <a:pathLst>
                <a:path extrusionOk="0" h="120000" w="120000">
                  <a:moveTo>
                    <a:pt x="118042" y="114112"/>
                  </a:moveTo>
                  <a:lnTo>
                    <a:pt x="113148" y="114632"/>
                  </a:lnTo>
                  <a:lnTo>
                    <a:pt x="107275" y="114805"/>
                  </a:lnTo>
                  <a:lnTo>
                    <a:pt x="99836" y="115324"/>
                  </a:lnTo>
                  <a:lnTo>
                    <a:pt x="91419" y="115844"/>
                  </a:lnTo>
                  <a:lnTo>
                    <a:pt x="82610" y="116190"/>
                  </a:lnTo>
                  <a:lnTo>
                    <a:pt x="73017" y="116709"/>
                  </a:lnTo>
                  <a:lnTo>
                    <a:pt x="63230" y="117229"/>
                  </a:lnTo>
                  <a:lnTo>
                    <a:pt x="53442" y="117748"/>
                  </a:lnTo>
                  <a:lnTo>
                    <a:pt x="44241" y="118095"/>
                  </a:lnTo>
                  <a:lnTo>
                    <a:pt x="35040" y="118614"/>
                  </a:lnTo>
                  <a:lnTo>
                    <a:pt x="26818" y="118961"/>
                  </a:lnTo>
                  <a:lnTo>
                    <a:pt x="19575" y="119480"/>
                  </a:lnTo>
                  <a:lnTo>
                    <a:pt x="13311" y="119653"/>
                  </a:lnTo>
                  <a:lnTo>
                    <a:pt x="8809" y="119826"/>
                  </a:lnTo>
                  <a:lnTo>
                    <a:pt x="5676" y="120000"/>
                  </a:lnTo>
                  <a:lnTo>
                    <a:pt x="4698" y="120000"/>
                  </a:lnTo>
                  <a:lnTo>
                    <a:pt x="0" y="0"/>
                  </a:lnTo>
                  <a:lnTo>
                    <a:pt x="120000" y="1385"/>
                  </a:lnTo>
                  <a:lnTo>
                    <a:pt x="118042" y="114112"/>
                  </a:lnTo>
                  <a:close/>
                </a:path>
              </a:pathLst>
            </a:custGeom>
            <a:solidFill>
              <a:srgbClr val="26AD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9" name="Google Shape;519;p19"/>
            <p:cNvSpPr/>
            <p:nvPr/>
          </p:nvSpPr>
          <p:spPr>
            <a:xfrm>
              <a:off x="713" y="1068"/>
              <a:ext cx="267" cy="78"/>
            </a:xfrm>
            <a:custGeom>
              <a:rect b="b" l="l" r="r" t="t"/>
              <a:pathLst>
                <a:path extrusionOk="0" h="120000" w="120000">
                  <a:moveTo>
                    <a:pt x="120000" y="3012"/>
                  </a:moveTo>
                  <a:lnTo>
                    <a:pt x="119700" y="3514"/>
                  </a:lnTo>
                  <a:lnTo>
                    <a:pt x="118950" y="5020"/>
                  </a:lnTo>
                  <a:lnTo>
                    <a:pt x="117750" y="7531"/>
                  </a:lnTo>
                  <a:lnTo>
                    <a:pt x="115800" y="10543"/>
                  </a:lnTo>
                  <a:lnTo>
                    <a:pt x="113700" y="14058"/>
                  </a:lnTo>
                  <a:lnTo>
                    <a:pt x="111150" y="18577"/>
                  </a:lnTo>
                  <a:lnTo>
                    <a:pt x="108300" y="22594"/>
                  </a:lnTo>
                  <a:lnTo>
                    <a:pt x="105450" y="27112"/>
                  </a:lnTo>
                  <a:lnTo>
                    <a:pt x="102150" y="31129"/>
                  </a:lnTo>
                  <a:lnTo>
                    <a:pt x="98850" y="35648"/>
                  </a:lnTo>
                  <a:lnTo>
                    <a:pt x="95550" y="39163"/>
                  </a:lnTo>
                  <a:lnTo>
                    <a:pt x="92100" y="42677"/>
                  </a:lnTo>
                  <a:lnTo>
                    <a:pt x="88800" y="45690"/>
                  </a:lnTo>
                  <a:lnTo>
                    <a:pt x="85500" y="47698"/>
                  </a:lnTo>
                  <a:lnTo>
                    <a:pt x="82350" y="49205"/>
                  </a:lnTo>
                  <a:lnTo>
                    <a:pt x="79350" y="49205"/>
                  </a:lnTo>
                  <a:lnTo>
                    <a:pt x="77250" y="67782"/>
                  </a:lnTo>
                  <a:lnTo>
                    <a:pt x="75900" y="91882"/>
                  </a:lnTo>
                  <a:lnTo>
                    <a:pt x="75450" y="111464"/>
                  </a:lnTo>
                  <a:lnTo>
                    <a:pt x="75450" y="120000"/>
                  </a:lnTo>
                  <a:lnTo>
                    <a:pt x="72600" y="109456"/>
                  </a:lnTo>
                  <a:lnTo>
                    <a:pt x="71700" y="95397"/>
                  </a:lnTo>
                  <a:lnTo>
                    <a:pt x="71850" y="80334"/>
                  </a:lnTo>
                  <a:lnTo>
                    <a:pt x="72600" y="65774"/>
                  </a:lnTo>
                  <a:lnTo>
                    <a:pt x="73050" y="61757"/>
                  </a:lnTo>
                  <a:lnTo>
                    <a:pt x="73500" y="57740"/>
                  </a:lnTo>
                  <a:lnTo>
                    <a:pt x="74100" y="53723"/>
                  </a:lnTo>
                  <a:lnTo>
                    <a:pt x="74700" y="50711"/>
                  </a:lnTo>
                  <a:lnTo>
                    <a:pt x="75600" y="47698"/>
                  </a:lnTo>
                  <a:lnTo>
                    <a:pt x="76500" y="44686"/>
                  </a:lnTo>
                  <a:lnTo>
                    <a:pt x="77400" y="42677"/>
                  </a:lnTo>
                  <a:lnTo>
                    <a:pt x="78750" y="41171"/>
                  </a:lnTo>
                  <a:lnTo>
                    <a:pt x="80100" y="41171"/>
                  </a:lnTo>
                  <a:lnTo>
                    <a:pt x="82500" y="39665"/>
                  </a:lnTo>
                  <a:lnTo>
                    <a:pt x="85800" y="36652"/>
                  </a:lnTo>
                  <a:lnTo>
                    <a:pt x="89700" y="33138"/>
                  </a:lnTo>
                  <a:lnTo>
                    <a:pt x="93750" y="28619"/>
                  </a:lnTo>
                  <a:lnTo>
                    <a:pt x="97500" y="24602"/>
                  </a:lnTo>
                  <a:lnTo>
                    <a:pt x="100950" y="20083"/>
                  </a:lnTo>
                  <a:lnTo>
                    <a:pt x="103800" y="17573"/>
                  </a:lnTo>
                  <a:lnTo>
                    <a:pt x="100950" y="17071"/>
                  </a:lnTo>
                  <a:lnTo>
                    <a:pt x="96600" y="17573"/>
                  </a:lnTo>
                  <a:lnTo>
                    <a:pt x="91200" y="18577"/>
                  </a:lnTo>
                  <a:lnTo>
                    <a:pt x="84300" y="19581"/>
                  </a:lnTo>
                  <a:lnTo>
                    <a:pt x="76650" y="21589"/>
                  </a:lnTo>
                  <a:lnTo>
                    <a:pt x="68400" y="23096"/>
                  </a:lnTo>
                  <a:lnTo>
                    <a:pt x="59700" y="25104"/>
                  </a:lnTo>
                  <a:lnTo>
                    <a:pt x="50850" y="27615"/>
                  </a:lnTo>
                  <a:lnTo>
                    <a:pt x="41850" y="30125"/>
                  </a:lnTo>
                  <a:lnTo>
                    <a:pt x="33300" y="31631"/>
                  </a:lnTo>
                  <a:lnTo>
                    <a:pt x="25200" y="34142"/>
                  </a:lnTo>
                  <a:lnTo>
                    <a:pt x="17850" y="36150"/>
                  </a:lnTo>
                  <a:lnTo>
                    <a:pt x="11250" y="38158"/>
                  </a:lnTo>
                  <a:lnTo>
                    <a:pt x="6150" y="38661"/>
                  </a:lnTo>
                  <a:lnTo>
                    <a:pt x="2100" y="39665"/>
                  </a:lnTo>
                  <a:lnTo>
                    <a:pt x="0" y="39665"/>
                  </a:lnTo>
                  <a:lnTo>
                    <a:pt x="150" y="36652"/>
                  </a:lnTo>
                  <a:lnTo>
                    <a:pt x="450" y="33640"/>
                  </a:lnTo>
                  <a:lnTo>
                    <a:pt x="900" y="31129"/>
                  </a:lnTo>
                  <a:lnTo>
                    <a:pt x="1050" y="27615"/>
                  </a:lnTo>
                  <a:lnTo>
                    <a:pt x="1950" y="27112"/>
                  </a:lnTo>
                  <a:lnTo>
                    <a:pt x="3600" y="27112"/>
                  </a:lnTo>
                  <a:lnTo>
                    <a:pt x="5700" y="26108"/>
                  </a:lnTo>
                  <a:lnTo>
                    <a:pt x="8250" y="25104"/>
                  </a:lnTo>
                  <a:lnTo>
                    <a:pt x="11100" y="24602"/>
                  </a:lnTo>
                  <a:lnTo>
                    <a:pt x="14400" y="23096"/>
                  </a:lnTo>
                  <a:lnTo>
                    <a:pt x="18150" y="22092"/>
                  </a:lnTo>
                  <a:lnTo>
                    <a:pt x="22050" y="20585"/>
                  </a:lnTo>
                  <a:lnTo>
                    <a:pt x="26550" y="19581"/>
                  </a:lnTo>
                  <a:lnTo>
                    <a:pt x="30900" y="18577"/>
                  </a:lnTo>
                  <a:lnTo>
                    <a:pt x="35700" y="16569"/>
                  </a:lnTo>
                  <a:lnTo>
                    <a:pt x="40650" y="15062"/>
                  </a:lnTo>
                  <a:lnTo>
                    <a:pt x="45750" y="14058"/>
                  </a:lnTo>
                  <a:lnTo>
                    <a:pt x="50850" y="12050"/>
                  </a:lnTo>
                  <a:lnTo>
                    <a:pt x="56100" y="11046"/>
                  </a:lnTo>
                  <a:lnTo>
                    <a:pt x="61500" y="9539"/>
                  </a:lnTo>
                  <a:lnTo>
                    <a:pt x="66600" y="8033"/>
                  </a:lnTo>
                  <a:lnTo>
                    <a:pt x="71850" y="6527"/>
                  </a:lnTo>
                  <a:lnTo>
                    <a:pt x="77100" y="5523"/>
                  </a:lnTo>
                  <a:lnTo>
                    <a:pt x="82050" y="4016"/>
                  </a:lnTo>
                  <a:lnTo>
                    <a:pt x="86850" y="3514"/>
                  </a:lnTo>
                  <a:lnTo>
                    <a:pt x="91500" y="2510"/>
                  </a:lnTo>
                  <a:lnTo>
                    <a:pt x="96000" y="2008"/>
                  </a:lnTo>
                  <a:lnTo>
                    <a:pt x="100350" y="1004"/>
                  </a:lnTo>
                  <a:lnTo>
                    <a:pt x="104100" y="502"/>
                  </a:lnTo>
                  <a:lnTo>
                    <a:pt x="107550" y="502"/>
                  </a:lnTo>
                  <a:lnTo>
                    <a:pt x="110850" y="0"/>
                  </a:lnTo>
                  <a:lnTo>
                    <a:pt x="113700" y="502"/>
                  </a:lnTo>
                  <a:lnTo>
                    <a:pt x="116100" y="502"/>
                  </a:lnTo>
                  <a:lnTo>
                    <a:pt x="117900" y="1004"/>
                  </a:lnTo>
                  <a:lnTo>
                    <a:pt x="119250" y="2008"/>
                  </a:lnTo>
                  <a:lnTo>
                    <a:pt x="120000" y="30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0" name="Google Shape;520;p19"/>
            <p:cNvSpPr/>
            <p:nvPr/>
          </p:nvSpPr>
          <p:spPr>
            <a:xfrm>
              <a:off x="626" y="1109"/>
              <a:ext cx="350" cy="78"/>
            </a:xfrm>
            <a:custGeom>
              <a:rect b="b" l="l" r="r" t="t"/>
              <a:pathLst>
                <a:path extrusionOk="0" h="120000" w="120000">
                  <a:moveTo>
                    <a:pt x="36536" y="120000"/>
                  </a:moveTo>
                  <a:lnTo>
                    <a:pt x="36079" y="119500"/>
                  </a:lnTo>
                  <a:lnTo>
                    <a:pt x="34938" y="118000"/>
                  </a:lnTo>
                  <a:lnTo>
                    <a:pt x="33339" y="116000"/>
                  </a:lnTo>
                  <a:lnTo>
                    <a:pt x="31056" y="114500"/>
                  </a:lnTo>
                  <a:lnTo>
                    <a:pt x="28430" y="111500"/>
                  </a:lnTo>
                  <a:lnTo>
                    <a:pt x="25347" y="108500"/>
                  </a:lnTo>
                  <a:lnTo>
                    <a:pt x="22150" y="104500"/>
                  </a:lnTo>
                  <a:lnTo>
                    <a:pt x="18953" y="101000"/>
                  </a:lnTo>
                  <a:lnTo>
                    <a:pt x="15642" y="97500"/>
                  </a:lnTo>
                  <a:lnTo>
                    <a:pt x="12331" y="93500"/>
                  </a:lnTo>
                  <a:lnTo>
                    <a:pt x="9248" y="90000"/>
                  </a:lnTo>
                  <a:lnTo>
                    <a:pt x="6393" y="86500"/>
                  </a:lnTo>
                  <a:lnTo>
                    <a:pt x="4110" y="83000"/>
                  </a:lnTo>
                  <a:lnTo>
                    <a:pt x="2055" y="80000"/>
                  </a:lnTo>
                  <a:lnTo>
                    <a:pt x="685" y="78500"/>
                  </a:lnTo>
                  <a:lnTo>
                    <a:pt x="0" y="76500"/>
                  </a:lnTo>
                  <a:lnTo>
                    <a:pt x="342" y="74000"/>
                  </a:lnTo>
                  <a:lnTo>
                    <a:pt x="685" y="72500"/>
                  </a:lnTo>
                  <a:lnTo>
                    <a:pt x="1255" y="70500"/>
                  </a:lnTo>
                  <a:lnTo>
                    <a:pt x="1712" y="68000"/>
                  </a:lnTo>
                  <a:lnTo>
                    <a:pt x="39961" y="45500"/>
                  </a:lnTo>
                  <a:lnTo>
                    <a:pt x="40304" y="45500"/>
                  </a:lnTo>
                  <a:lnTo>
                    <a:pt x="40532" y="37500"/>
                  </a:lnTo>
                  <a:lnTo>
                    <a:pt x="40647" y="29000"/>
                  </a:lnTo>
                  <a:lnTo>
                    <a:pt x="40418" y="20500"/>
                  </a:lnTo>
                  <a:lnTo>
                    <a:pt x="39619" y="13000"/>
                  </a:lnTo>
                  <a:lnTo>
                    <a:pt x="39276" y="13000"/>
                  </a:lnTo>
                  <a:lnTo>
                    <a:pt x="38477" y="13500"/>
                  </a:lnTo>
                  <a:lnTo>
                    <a:pt x="37107" y="14500"/>
                  </a:lnTo>
                  <a:lnTo>
                    <a:pt x="35394" y="15000"/>
                  </a:lnTo>
                  <a:lnTo>
                    <a:pt x="33453" y="15500"/>
                  </a:lnTo>
                  <a:lnTo>
                    <a:pt x="31284" y="16500"/>
                  </a:lnTo>
                  <a:lnTo>
                    <a:pt x="28772" y="18000"/>
                  </a:lnTo>
                  <a:lnTo>
                    <a:pt x="26260" y="18500"/>
                  </a:lnTo>
                  <a:lnTo>
                    <a:pt x="23748" y="20000"/>
                  </a:lnTo>
                  <a:lnTo>
                    <a:pt x="21236" y="21000"/>
                  </a:lnTo>
                  <a:lnTo>
                    <a:pt x="18953" y="22000"/>
                  </a:lnTo>
                  <a:lnTo>
                    <a:pt x="16898" y="23000"/>
                  </a:lnTo>
                  <a:lnTo>
                    <a:pt x="15071" y="23500"/>
                  </a:lnTo>
                  <a:lnTo>
                    <a:pt x="13587" y="24000"/>
                  </a:lnTo>
                  <a:lnTo>
                    <a:pt x="12559" y="24500"/>
                  </a:lnTo>
                  <a:lnTo>
                    <a:pt x="12102" y="24500"/>
                  </a:lnTo>
                  <a:lnTo>
                    <a:pt x="11874" y="23500"/>
                  </a:lnTo>
                  <a:lnTo>
                    <a:pt x="11874" y="21500"/>
                  </a:lnTo>
                  <a:lnTo>
                    <a:pt x="11874" y="20000"/>
                  </a:lnTo>
                  <a:lnTo>
                    <a:pt x="11874" y="18000"/>
                  </a:lnTo>
                  <a:lnTo>
                    <a:pt x="13701" y="16500"/>
                  </a:lnTo>
                  <a:lnTo>
                    <a:pt x="15528" y="15000"/>
                  </a:lnTo>
                  <a:lnTo>
                    <a:pt x="17469" y="13500"/>
                  </a:lnTo>
                  <a:lnTo>
                    <a:pt x="19295" y="13000"/>
                  </a:lnTo>
                  <a:lnTo>
                    <a:pt x="21008" y="12000"/>
                  </a:lnTo>
                  <a:lnTo>
                    <a:pt x="22835" y="10500"/>
                  </a:lnTo>
                  <a:lnTo>
                    <a:pt x="24776" y="9500"/>
                  </a:lnTo>
                  <a:lnTo>
                    <a:pt x="26603" y="9000"/>
                  </a:lnTo>
                  <a:lnTo>
                    <a:pt x="28430" y="7500"/>
                  </a:lnTo>
                  <a:lnTo>
                    <a:pt x="30371" y="7000"/>
                  </a:lnTo>
                  <a:lnTo>
                    <a:pt x="32197" y="5500"/>
                  </a:lnTo>
                  <a:lnTo>
                    <a:pt x="34138" y="4500"/>
                  </a:lnTo>
                  <a:lnTo>
                    <a:pt x="35965" y="4000"/>
                  </a:lnTo>
                  <a:lnTo>
                    <a:pt x="37792" y="2500"/>
                  </a:lnTo>
                  <a:lnTo>
                    <a:pt x="39733" y="1500"/>
                  </a:lnTo>
                  <a:lnTo>
                    <a:pt x="41560" y="0"/>
                  </a:lnTo>
                  <a:lnTo>
                    <a:pt x="42816" y="7500"/>
                  </a:lnTo>
                  <a:lnTo>
                    <a:pt x="43615" y="15500"/>
                  </a:lnTo>
                  <a:lnTo>
                    <a:pt x="44186" y="24500"/>
                  </a:lnTo>
                  <a:lnTo>
                    <a:pt x="44643" y="33000"/>
                  </a:lnTo>
                  <a:lnTo>
                    <a:pt x="44985" y="42500"/>
                  </a:lnTo>
                  <a:lnTo>
                    <a:pt x="44643" y="51500"/>
                  </a:lnTo>
                  <a:lnTo>
                    <a:pt x="43615" y="60000"/>
                  </a:lnTo>
                  <a:lnTo>
                    <a:pt x="42702" y="68000"/>
                  </a:lnTo>
                  <a:lnTo>
                    <a:pt x="39619" y="70000"/>
                  </a:lnTo>
                  <a:lnTo>
                    <a:pt x="39276" y="60000"/>
                  </a:lnTo>
                  <a:lnTo>
                    <a:pt x="37335" y="60500"/>
                  </a:lnTo>
                  <a:lnTo>
                    <a:pt x="35394" y="61500"/>
                  </a:lnTo>
                  <a:lnTo>
                    <a:pt x="33453" y="62000"/>
                  </a:lnTo>
                  <a:lnTo>
                    <a:pt x="31627" y="63000"/>
                  </a:lnTo>
                  <a:lnTo>
                    <a:pt x="29686" y="63500"/>
                  </a:lnTo>
                  <a:lnTo>
                    <a:pt x="27745" y="65000"/>
                  </a:lnTo>
                  <a:lnTo>
                    <a:pt x="25918" y="66000"/>
                  </a:lnTo>
                  <a:lnTo>
                    <a:pt x="23977" y="67500"/>
                  </a:lnTo>
                  <a:lnTo>
                    <a:pt x="22150" y="68500"/>
                  </a:lnTo>
                  <a:lnTo>
                    <a:pt x="20323" y="70000"/>
                  </a:lnTo>
                  <a:lnTo>
                    <a:pt x="18382" y="71500"/>
                  </a:lnTo>
                  <a:lnTo>
                    <a:pt x="16555" y="73000"/>
                  </a:lnTo>
                  <a:lnTo>
                    <a:pt x="14614" y="74000"/>
                  </a:lnTo>
                  <a:lnTo>
                    <a:pt x="12787" y="75500"/>
                  </a:lnTo>
                  <a:lnTo>
                    <a:pt x="10846" y="76500"/>
                  </a:lnTo>
                  <a:lnTo>
                    <a:pt x="9019" y="78000"/>
                  </a:lnTo>
                  <a:lnTo>
                    <a:pt x="10846" y="79500"/>
                  </a:lnTo>
                  <a:lnTo>
                    <a:pt x="12559" y="81500"/>
                  </a:lnTo>
                  <a:lnTo>
                    <a:pt x="14386" y="82500"/>
                  </a:lnTo>
                  <a:lnTo>
                    <a:pt x="16213" y="84500"/>
                  </a:lnTo>
                  <a:lnTo>
                    <a:pt x="17811" y="86500"/>
                  </a:lnTo>
                  <a:lnTo>
                    <a:pt x="19638" y="88500"/>
                  </a:lnTo>
                  <a:lnTo>
                    <a:pt x="21351" y="90500"/>
                  </a:lnTo>
                  <a:lnTo>
                    <a:pt x="23177" y="92500"/>
                  </a:lnTo>
                  <a:lnTo>
                    <a:pt x="24776" y="94000"/>
                  </a:lnTo>
                  <a:lnTo>
                    <a:pt x="26603" y="96000"/>
                  </a:lnTo>
                  <a:lnTo>
                    <a:pt x="28315" y="98000"/>
                  </a:lnTo>
                  <a:lnTo>
                    <a:pt x="30142" y="99500"/>
                  </a:lnTo>
                  <a:lnTo>
                    <a:pt x="31969" y="101000"/>
                  </a:lnTo>
                  <a:lnTo>
                    <a:pt x="33568" y="103000"/>
                  </a:lnTo>
                  <a:lnTo>
                    <a:pt x="35394" y="104500"/>
                  </a:lnTo>
                  <a:lnTo>
                    <a:pt x="37221" y="106000"/>
                  </a:lnTo>
                  <a:lnTo>
                    <a:pt x="37906" y="105000"/>
                  </a:lnTo>
                  <a:lnTo>
                    <a:pt x="39733" y="104000"/>
                  </a:lnTo>
                  <a:lnTo>
                    <a:pt x="42702" y="102000"/>
                  </a:lnTo>
                  <a:lnTo>
                    <a:pt x="46470" y="99500"/>
                  </a:lnTo>
                  <a:lnTo>
                    <a:pt x="51037" y="96500"/>
                  </a:lnTo>
                  <a:lnTo>
                    <a:pt x="56175" y="93000"/>
                  </a:lnTo>
                  <a:lnTo>
                    <a:pt x="61883" y="89500"/>
                  </a:lnTo>
                  <a:lnTo>
                    <a:pt x="67706" y="85000"/>
                  </a:lnTo>
                  <a:lnTo>
                    <a:pt x="73872" y="81000"/>
                  </a:lnTo>
                  <a:lnTo>
                    <a:pt x="79809" y="77000"/>
                  </a:lnTo>
                  <a:lnTo>
                    <a:pt x="85861" y="73000"/>
                  </a:lnTo>
                  <a:lnTo>
                    <a:pt x="91455" y="68500"/>
                  </a:lnTo>
                  <a:lnTo>
                    <a:pt x="96707" y="65000"/>
                  </a:lnTo>
                  <a:lnTo>
                    <a:pt x="101160" y="62000"/>
                  </a:lnTo>
                  <a:lnTo>
                    <a:pt x="105042" y="59000"/>
                  </a:lnTo>
                  <a:lnTo>
                    <a:pt x="108011" y="56500"/>
                  </a:lnTo>
                  <a:lnTo>
                    <a:pt x="90085" y="46500"/>
                  </a:lnTo>
                  <a:lnTo>
                    <a:pt x="89857" y="45000"/>
                  </a:lnTo>
                  <a:lnTo>
                    <a:pt x="90199" y="41500"/>
                  </a:lnTo>
                  <a:lnTo>
                    <a:pt x="90542" y="38500"/>
                  </a:lnTo>
                  <a:lnTo>
                    <a:pt x="90999" y="36000"/>
                  </a:lnTo>
                  <a:lnTo>
                    <a:pt x="120000" y="56500"/>
                  </a:lnTo>
                  <a:lnTo>
                    <a:pt x="36536"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1" name="Google Shape;521;p19"/>
            <p:cNvSpPr/>
            <p:nvPr/>
          </p:nvSpPr>
          <p:spPr>
            <a:xfrm>
              <a:off x="877" y="1188"/>
              <a:ext cx="18" cy="44"/>
            </a:xfrm>
            <a:custGeom>
              <a:rect b="b" l="l" r="r" t="t"/>
              <a:pathLst>
                <a:path extrusionOk="0" h="120000" w="120000">
                  <a:moveTo>
                    <a:pt x="35555" y="2706"/>
                  </a:moveTo>
                  <a:lnTo>
                    <a:pt x="48888" y="15338"/>
                  </a:lnTo>
                  <a:lnTo>
                    <a:pt x="62222" y="29774"/>
                  </a:lnTo>
                  <a:lnTo>
                    <a:pt x="73333" y="43308"/>
                  </a:lnTo>
                  <a:lnTo>
                    <a:pt x="86666" y="56842"/>
                  </a:lnTo>
                  <a:lnTo>
                    <a:pt x="97777" y="70375"/>
                  </a:lnTo>
                  <a:lnTo>
                    <a:pt x="104444" y="84812"/>
                  </a:lnTo>
                  <a:lnTo>
                    <a:pt x="113333" y="99248"/>
                  </a:lnTo>
                  <a:lnTo>
                    <a:pt x="120000" y="114586"/>
                  </a:lnTo>
                  <a:lnTo>
                    <a:pt x="88888" y="120000"/>
                  </a:lnTo>
                  <a:lnTo>
                    <a:pt x="73333" y="107368"/>
                  </a:lnTo>
                  <a:lnTo>
                    <a:pt x="66666" y="92030"/>
                  </a:lnTo>
                  <a:lnTo>
                    <a:pt x="62222" y="77593"/>
                  </a:lnTo>
                  <a:lnTo>
                    <a:pt x="51111" y="63157"/>
                  </a:lnTo>
                  <a:lnTo>
                    <a:pt x="0" y="7218"/>
                  </a:lnTo>
                  <a:lnTo>
                    <a:pt x="4444" y="3609"/>
                  </a:lnTo>
                  <a:lnTo>
                    <a:pt x="13333" y="1804"/>
                  </a:lnTo>
                  <a:lnTo>
                    <a:pt x="24444" y="0"/>
                  </a:lnTo>
                  <a:lnTo>
                    <a:pt x="35555" y="270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2" name="Google Shape;522;p19"/>
            <p:cNvSpPr/>
            <p:nvPr/>
          </p:nvSpPr>
          <p:spPr>
            <a:xfrm>
              <a:off x="863" y="1189"/>
              <a:ext cx="18" cy="37"/>
            </a:xfrm>
            <a:custGeom>
              <a:rect b="b" l="l" r="r" t="t"/>
              <a:pathLst>
                <a:path extrusionOk="0" h="120000" w="120000">
                  <a:moveTo>
                    <a:pt x="28000" y="0"/>
                  </a:moveTo>
                  <a:lnTo>
                    <a:pt x="42000" y="13333"/>
                  </a:lnTo>
                  <a:lnTo>
                    <a:pt x="58000" y="27692"/>
                  </a:lnTo>
                  <a:lnTo>
                    <a:pt x="72000" y="41025"/>
                  </a:lnTo>
                  <a:lnTo>
                    <a:pt x="84000" y="54358"/>
                  </a:lnTo>
                  <a:lnTo>
                    <a:pt x="96000" y="68717"/>
                  </a:lnTo>
                  <a:lnTo>
                    <a:pt x="106000" y="84102"/>
                  </a:lnTo>
                  <a:lnTo>
                    <a:pt x="116000" y="98461"/>
                  </a:lnTo>
                  <a:lnTo>
                    <a:pt x="120000" y="113846"/>
                  </a:lnTo>
                  <a:lnTo>
                    <a:pt x="114000" y="114871"/>
                  </a:lnTo>
                  <a:lnTo>
                    <a:pt x="108000" y="117948"/>
                  </a:lnTo>
                  <a:lnTo>
                    <a:pt x="100000" y="120000"/>
                  </a:lnTo>
                  <a:lnTo>
                    <a:pt x="94000" y="120000"/>
                  </a:lnTo>
                  <a:lnTo>
                    <a:pt x="82000" y="106666"/>
                  </a:lnTo>
                  <a:lnTo>
                    <a:pt x="72000" y="92307"/>
                  </a:lnTo>
                  <a:lnTo>
                    <a:pt x="64000" y="76923"/>
                  </a:lnTo>
                  <a:lnTo>
                    <a:pt x="58000" y="63589"/>
                  </a:lnTo>
                  <a:lnTo>
                    <a:pt x="48000" y="48205"/>
                  </a:lnTo>
                  <a:lnTo>
                    <a:pt x="38000" y="34871"/>
                  </a:lnTo>
                  <a:lnTo>
                    <a:pt x="20000" y="22564"/>
                  </a:lnTo>
                  <a:lnTo>
                    <a:pt x="0" y="11282"/>
                  </a:lnTo>
                  <a:lnTo>
                    <a:pt x="4000" y="7179"/>
                  </a:lnTo>
                  <a:lnTo>
                    <a:pt x="10000" y="3076"/>
                  </a:lnTo>
                  <a:lnTo>
                    <a:pt x="18000" y="0"/>
                  </a:lnTo>
                  <a:lnTo>
                    <a:pt x="28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3" name="Google Shape;523;p19"/>
            <p:cNvSpPr/>
            <p:nvPr/>
          </p:nvSpPr>
          <p:spPr>
            <a:xfrm>
              <a:off x="847" y="1193"/>
              <a:ext cx="22" cy="37"/>
            </a:xfrm>
            <a:custGeom>
              <a:rect b="b" l="l" r="r" t="t"/>
              <a:pathLst>
                <a:path extrusionOk="0" h="120000" w="120000">
                  <a:moveTo>
                    <a:pt x="22608" y="0"/>
                  </a:moveTo>
                  <a:lnTo>
                    <a:pt x="43478" y="12413"/>
                  </a:lnTo>
                  <a:lnTo>
                    <a:pt x="62608" y="24827"/>
                  </a:lnTo>
                  <a:lnTo>
                    <a:pt x="80000" y="39310"/>
                  </a:lnTo>
                  <a:lnTo>
                    <a:pt x="97391" y="52758"/>
                  </a:lnTo>
                  <a:lnTo>
                    <a:pt x="107826" y="68275"/>
                  </a:lnTo>
                  <a:lnTo>
                    <a:pt x="116521" y="84827"/>
                  </a:lnTo>
                  <a:lnTo>
                    <a:pt x="120000" y="100344"/>
                  </a:lnTo>
                  <a:lnTo>
                    <a:pt x="120000" y="116896"/>
                  </a:lnTo>
                  <a:lnTo>
                    <a:pt x="116521" y="118965"/>
                  </a:lnTo>
                  <a:lnTo>
                    <a:pt x="109565" y="120000"/>
                  </a:lnTo>
                  <a:lnTo>
                    <a:pt x="102608" y="120000"/>
                  </a:lnTo>
                  <a:lnTo>
                    <a:pt x="97391" y="120000"/>
                  </a:lnTo>
                  <a:lnTo>
                    <a:pt x="86956" y="104482"/>
                  </a:lnTo>
                  <a:lnTo>
                    <a:pt x="78260" y="88965"/>
                  </a:lnTo>
                  <a:lnTo>
                    <a:pt x="71304" y="74482"/>
                  </a:lnTo>
                  <a:lnTo>
                    <a:pt x="62608" y="58965"/>
                  </a:lnTo>
                  <a:lnTo>
                    <a:pt x="52173" y="43448"/>
                  </a:lnTo>
                  <a:lnTo>
                    <a:pt x="40000" y="30000"/>
                  </a:lnTo>
                  <a:lnTo>
                    <a:pt x="22608" y="18620"/>
                  </a:lnTo>
                  <a:lnTo>
                    <a:pt x="0" y="7241"/>
                  </a:lnTo>
                  <a:lnTo>
                    <a:pt x="0" y="0"/>
                  </a:lnTo>
                  <a:lnTo>
                    <a:pt x="2260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4" name="Google Shape;524;p19"/>
            <p:cNvSpPr/>
            <p:nvPr/>
          </p:nvSpPr>
          <p:spPr>
            <a:xfrm>
              <a:off x="688" y="1201"/>
              <a:ext cx="177" cy="85"/>
            </a:xfrm>
            <a:custGeom>
              <a:rect b="b" l="l" r="r" t="t"/>
              <a:pathLst>
                <a:path extrusionOk="0" h="120000" w="120000">
                  <a:moveTo>
                    <a:pt x="109070" y="20314"/>
                  </a:moveTo>
                  <a:lnTo>
                    <a:pt x="111301" y="31653"/>
                  </a:lnTo>
                  <a:lnTo>
                    <a:pt x="113531" y="43464"/>
                  </a:lnTo>
                  <a:lnTo>
                    <a:pt x="115092" y="55275"/>
                  </a:lnTo>
                  <a:lnTo>
                    <a:pt x="116877" y="67559"/>
                  </a:lnTo>
                  <a:lnTo>
                    <a:pt x="117992" y="79842"/>
                  </a:lnTo>
                  <a:lnTo>
                    <a:pt x="118884" y="91653"/>
                  </a:lnTo>
                  <a:lnTo>
                    <a:pt x="119553" y="104409"/>
                  </a:lnTo>
                  <a:lnTo>
                    <a:pt x="120000" y="116692"/>
                  </a:lnTo>
                  <a:lnTo>
                    <a:pt x="118438" y="119055"/>
                  </a:lnTo>
                  <a:lnTo>
                    <a:pt x="116877" y="120000"/>
                  </a:lnTo>
                  <a:lnTo>
                    <a:pt x="115539" y="120000"/>
                  </a:lnTo>
                  <a:lnTo>
                    <a:pt x="113977" y="119527"/>
                  </a:lnTo>
                  <a:lnTo>
                    <a:pt x="113085" y="117637"/>
                  </a:lnTo>
                  <a:lnTo>
                    <a:pt x="111970" y="115275"/>
                  </a:lnTo>
                  <a:lnTo>
                    <a:pt x="111078" y="112440"/>
                  </a:lnTo>
                  <a:lnTo>
                    <a:pt x="110631" y="109133"/>
                  </a:lnTo>
                  <a:lnTo>
                    <a:pt x="109739" y="105826"/>
                  </a:lnTo>
                  <a:lnTo>
                    <a:pt x="109516" y="102047"/>
                  </a:lnTo>
                  <a:lnTo>
                    <a:pt x="109070" y="98740"/>
                  </a:lnTo>
                  <a:lnTo>
                    <a:pt x="109070" y="94488"/>
                  </a:lnTo>
                  <a:lnTo>
                    <a:pt x="105724" y="95433"/>
                  </a:lnTo>
                  <a:lnTo>
                    <a:pt x="102156" y="96377"/>
                  </a:lnTo>
                  <a:lnTo>
                    <a:pt x="98364" y="98267"/>
                  </a:lnTo>
                  <a:lnTo>
                    <a:pt x="94572" y="99685"/>
                  </a:lnTo>
                  <a:lnTo>
                    <a:pt x="90334" y="101574"/>
                  </a:lnTo>
                  <a:lnTo>
                    <a:pt x="86096" y="103937"/>
                  </a:lnTo>
                  <a:lnTo>
                    <a:pt x="81635" y="106299"/>
                  </a:lnTo>
                  <a:lnTo>
                    <a:pt x="76728" y="107716"/>
                  </a:lnTo>
                  <a:lnTo>
                    <a:pt x="0" y="40629"/>
                  </a:lnTo>
                  <a:lnTo>
                    <a:pt x="1115" y="38267"/>
                  </a:lnTo>
                  <a:lnTo>
                    <a:pt x="1338" y="34488"/>
                  </a:lnTo>
                  <a:lnTo>
                    <a:pt x="1338" y="31653"/>
                  </a:lnTo>
                  <a:lnTo>
                    <a:pt x="1115" y="29291"/>
                  </a:lnTo>
                  <a:lnTo>
                    <a:pt x="77620" y="95905"/>
                  </a:lnTo>
                  <a:lnTo>
                    <a:pt x="81635" y="93543"/>
                  </a:lnTo>
                  <a:lnTo>
                    <a:pt x="85873" y="91653"/>
                  </a:lnTo>
                  <a:lnTo>
                    <a:pt x="89888" y="90236"/>
                  </a:lnTo>
                  <a:lnTo>
                    <a:pt x="93903" y="88346"/>
                  </a:lnTo>
                  <a:lnTo>
                    <a:pt x="97695" y="85984"/>
                  </a:lnTo>
                  <a:lnTo>
                    <a:pt x="101933" y="83622"/>
                  </a:lnTo>
                  <a:lnTo>
                    <a:pt x="105724" y="81259"/>
                  </a:lnTo>
                  <a:lnTo>
                    <a:pt x="109070" y="77952"/>
                  </a:lnTo>
                  <a:lnTo>
                    <a:pt x="108847" y="67086"/>
                  </a:lnTo>
                  <a:lnTo>
                    <a:pt x="108178" y="54330"/>
                  </a:lnTo>
                  <a:lnTo>
                    <a:pt x="106617" y="41574"/>
                  </a:lnTo>
                  <a:lnTo>
                    <a:pt x="105055" y="28818"/>
                  </a:lnTo>
                  <a:lnTo>
                    <a:pt x="103271" y="17480"/>
                  </a:lnTo>
                  <a:lnTo>
                    <a:pt x="101933" y="8031"/>
                  </a:lnTo>
                  <a:lnTo>
                    <a:pt x="100817" y="2362"/>
                  </a:lnTo>
                  <a:lnTo>
                    <a:pt x="100148" y="0"/>
                  </a:lnTo>
                  <a:lnTo>
                    <a:pt x="102156" y="472"/>
                  </a:lnTo>
                  <a:lnTo>
                    <a:pt x="103494" y="2362"/>
                  </a:lnTo>
                  <a:lnTo>
                    <a:pt x="104832" y="4724"/>
                  </a:lnTo>
                  <a:lnTo>
                    <a:pt x="105947" y="7559"/>
                  </a:lnTo>
                  <a:lnTo>
                    <a:pt x="106617" y="10393"/>
                  </a:lnTo>
                  <a:lnTo>
                    <a:pt x="107509" y="13700"/>
                  </a:lnTo>
                  <a:lnTo>
                    <a:pt x="108401" y="17480"/>
                  </a:lnTo>
                  <a:lnTo>
                    <a:pt x="109070" y="203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5" name="Google Shape;525;p19"/>
            <p:cNvSpPr/>
            <p:nvPr/>
          </p:nvSpPr>
          <p:spPr>
            <a:xfrm>
              <a:off x="580" y="1206"/>
              <a:ext cx="615" cy="295"/>
            </a:xfrm>
            <a:custGeom>
              <a:rect b="b" l="l" r="r" t="t"/>
              <a:pathLst>
                <a:path extrusionOk="0" h="120000" w="120000">
                  <a:moveTo>
                    <a:pt x="103015" y="808"/>
                  </a:moveTo>
                  <a:lnTo>
                    <a:pt x="103015" y="1617"/>
                  </a:lnTo>
                  <a:lnTo>
                    <a:pt x="102819" y="2561"/>
                  </a:lnTo>
                  <a:lnTo>
                    <a:pt x="102429" y="3910"/>
                  </a:lnTo>
                  <a:lnTo>
                    <a:pt x="102039" y="5258"/>
                  </a:lnTo>
                  <a:lnTo>
                    <a:pt x="101583" y="6471"/>
                  </a:lnTo>
                  <a:lnTo>
                    <a:pt x="101193" y="7415"/>
                  </a:lnTo>
                  <a:lnTo>
                    <a:pt x="100867" y="8089"/>
                  </a:lnTo>
                  <a:lnTo>
                    <a:pt x="100802" y="8359"/>
                  </a:lnTo>
                  <a:lnTo>
                    <a:pt x="94034" y="54471"/>
                  </a:lnTo>
                  <a:lnTo>
                    <a:pt x="93579" y="56494"/>
                  </a:lnTo>
                  <a:lnTo>
                    <a:pt x="93449" y="58382"/>
                  </a:lnTo>
                  <a:lnTo>
                    <a:pt x="93644" y="60269"/>
                  </a:lnTo>
                  <a:lnTo>
                    <a:pt x="93969" y="62157"/>
                  </a:lnTo>
                  <a:lnTo>
                    <a:pt x="94425" y="64179"/>
                  </a:lnTo>
                  <a:lnTo>
                    <a:pt x="94815" y="66202"/>
                  </a:lnTo>
                  <a:lnTo>
                    <a:pt x="95206" y="68089"/>
                  </a:lnTo>
                  <a:lnTo>
                    <a:pt x="95466" y="70247"/>
                  </a:lnTo>
                  <a:lnTo>
                    <a:pt x="95596" y="73213"/>
                  </a:lnTo>
                  <a:lnTo>
                    <a:pt x="95531" y="76179"/>
                  </a:lnTo>
                  <a:lnTo>
                    <a:pt x="95010" y="78876"/>
                  </a:lnTo>
                  <a:lnTo>
                    <a:pt x="93839" y="80494"/>
                  </a:lnTo>
                  <a:lnTo>
                    <a:pt x="93318" y="80224"/>
                  </a:lnTo>
                  <a:lnTo>
                    <a:pt x="93123" y="78876"/>
                  </a:lnTo>
                  <a:lnTo>
                    <a:pt x="93123" y="77662"/>
                  </a:lnTo>
                  <a:lnTo>
                    <a:pt x="93123" y="76988"/>
                  </a:lnTo>
                  <a:lnTo>
                    <a:pt x="93644" y="75505"/>
                  </a:lnTo>
                  <a:lnTo>
                    <a:pt x="93709" y="73887"/>
                  </a:lnTo>
                  <a:lnTo>
                    <a:pt x="93644" y="72269"/>
                  </a:lnTo>
                  <a:lnTo>
                    <a:pt x="93318" y="70651"/>
                  </a:lnTo>
                  <a:lnTo>
                    <a:pt x="92993" y="69303"/>
                  </a:lnTo>
                  <a:lnTo>
                    <a:pt x="92603" y="67955"/>
                  </a:lnTo>
                  <a:lnTo>
                    <a:pt x="92147" y="67011"/>
                  </a:lnTo>
                  <a:lnTo>
                    <a:pt x="91561" y="66202"/>
                  </a:lnTo>
                  <a:lnTo>
                    <a:pt x="91106" y="68359"/>
                  </a:lnTo>
                  <a:lnTo>
                    <a:pt x="90520" y="70382"/>
                  </a:lnTo>
                  <a:lnTo>
                    <a:pt x="89869" y="72404"/>
                  </a:lnTo>
                  <a:lnTo>
                    <a:pt x="89284" y="74426"/>
                  </a:lnTo>
                  <a:lnTo>
                    <a:pt x="88633" y="76314"/>
                  </a:lnTo>
                  <a:lnTo>
                    <a:pt x="87852" y="78337"/>
                  </a:lnTo>
                  <a:lnTo>
                    <a:pt x="87136" y="80224"/>
                  </a:lnTo>
                  <a:lnTo>
                    <a:pt x="86225" y="81842"/>
                  </a:lnTo>
                  <a:lnTo>
                    <a:pt x="87331" y="85213"/>
                  </a:lnTo>
                  <a:lnTo>
                    <a:pt x="88568" y="88584"/>
                  </a:lnTo>
                  <a:lnTo>
                    <a:pt x="89804" y="91685"/>
                  </a:lnTo>
                  <a:lnTo>
                    <a:pt x="91171" y="94651"/>
                  </a:lnTo>
                  <a:lnTo>
                    <a:pt x="92537" y="97483"/>
                  </a:lnTo>
                  <a:lnTo>
                    <a:pt x="93969" y="100179"/>
                  </a:lnTo>
                  <a:lnTo>
                    <a:pt x="95466" y="102741"/>
                  </a:lnTo>
                  <a:lnTo>
                    <a:pt x="97028" y="105168"/>
                  </a:lnTo>
                  <a:lnTo>
                    <a:pt x="98655" y="107325"/>
                  </a:lnTo>
                  <a:lnTo>
                    <a:pt x="100281" y="109348"/>
                  </a:lnTo>
                  <a:lnTo>
                    <a:pt x="102039" y="110966"/>
                  </a:lnTo>
                  <a:lnTo>
                    <a:pt x="103796" y="112584"/>
                  </a:lnTo>
                  <a:lnTo>
                    <a:pt x="105553" y="113797"/>
                  </a:lnTo>
                  <a:lnTo>
                    <a:pt x="107375" y="114876"/>
                  </a:lnTo>
                  <a:lnTo>
                    <a:pt x="109262" y="115685"/>
                  </a:lnTo>
                  <a:lnTo>
                    <a:pt x="111214" y="116224"/>
                  </a:lnTo>
                  <a:lnTo>
                    <a:pt x="112321" y="116359"/>
                  </a:lnTo>
                  <a:lnTo>
                    <a:pt x="113427" y="116494"/>
                  </a:lnTo>
                  <a:lnTo>
                    <a:pt x="114533" y="116494"/>
                  </a:lnTo>
                  <a:lnTo>
                    <a:pt x="115639" y="116359"/>
                  </a:lnTo>
                  <a:lnTo>
                    <a:pt x="116746" y="116224"/>
                  </a:lnTo>
                  <a:lnTo>
                    <a:pt x="117852" y="116089"/>
                  </a:lnTo>
                  <a:lnTo>
                    <a:pt x="118958" y="115820"/>
                  </a:lnTo>
                  <a:lnTo>
                    <a:pt x="119999" y="115820"/>
                  </a:lnTo>
                  <a:lnTo>
                    <a:pt x="119869" y="116494"/>
                  </a:lnTo>
                  <a:lnTo>
                    <a:pt x="119609" y="117033"/>
                  </a:lnTo>
                  <a:lnTo>
                    <a:pt x="119284" y="117303"/>
                  </a:lnTo>
                  <a:lnTo>
                    <a:pt x="118893" y="117707"/>
                  </a:lnTo>
                  <a:lnTo>
                    <a:pt x="118503" y="117842"/>
                  </a:lnTo>
                  <a:lnTo>
                    <a:pt x="118177" y="118247"/>
                  </a:lnTo>
                  <a:lnTo>
                    <a:pt x="117787" y="118516"/>
                  </a:lnTo>
                  <a:lnTo>
                    <a:pt x="117462" y="118786"/>
                  </a:lnTo>
                  <a:lnTo>
                    <a:pt x="114208" y="119730"/>
                  </a:lnTo>
                  <a:lnTo>
                    <a:pt x="111084" y="120000"/>
                  </a:lnTo>
                  <a:lnTo>
                    <a:pt x="108156" y="119865"/>
                  </a:lnTo>
                  <a:lnTo>
                    <a:pt x="105357" y="119191"/>
                  </a:lnTo>
                  <a:lnTo>
                    <a:pt x="102819" y="118247"/>
                  </a:lnTo>
                  <a:lnTo>
                    <a:pt x="100477" y="116764"/>
                  </a:lnTo>
                  <a:lnTo>
                    <a:pt x="98264" y="115011"/>
                  </a:lnTo>
                  <a:lnTo>
                    <a:pt x="96117" y="112853"/>
                  </a:lnTo>
                  <a:lnTo>
                    <a:pt x="94164" y="110426"/>
                  </a:lnTo>
                  <a:lnTo>
                    <a:pt x="92342" y="107595"/>
                  </a:lnTo>
                  <a:lnTo>
                    <a:pt x="90715" y="104629"/>
                  </a:lnTo>
                  <a:lnTo>
                    <a:pt x="89154" y="101393"/>
                  </a:lnTo>
                  <a:lnTo>
                    <a:pt x="87722" y="98157"/>
                  </a:lnTo>
                  <a:lnTo>
                    <a:pt x="86485" y="94516"/>
                  </a:lnTo>
                  <a:lnTo>
                    <a:pt x="85314" y="90741"/>
                  </a:lnTo>
                  <a:lnTo>
                    <a:pt x="84208" y="86696"/>
                  </a:lnTo>
                  <a:lnTo>
                    <a:pt x="83752" y="85887"/>
                  </a:lnTo>
                  <a:lnTo>
                    <a:pt x="83362" y="85617"/>
                  </a:lnTo>
                  <a:lnTo>
                    <a:pt x="82841" y="85617"/>
                  </a:lnTo>
                  <a:lnTo>
                    <a:pt x="82255" y="86022"/>
                  </a:lnTo>
                  <a:lnTo>
                    <a:pt x="81735" y="86561"/>
                  </a:lnTo>
                  <a:lnTo>
                    <a:pt x="81084" y="87235"/>
                  </a:lnTo>
                  <a:lnTo>
                    <a:pt x="80498" y="87775"/>
                  </a:lnTo>
                  <a:lnTo>
                    <a:pt x="79978" y="88044"/>
                  </a:lnTo>
                  <a:lnTo>
                    <a:pt x="78481" y="88584"/>
                  </a:lnTo>
                  <a:lnTo>
                    <a:pt x="77114" y="89662"/>
                  </a:lnTo>
                  <a:lnTo>
                    <a:pt x="75748" y="91146"/>
                  </a:lnTo>
                  <a:lnTo>
                    <a:pt x="74577" y="93168"/>
                  </a:lnTo>
                  <a:lnTo>
                    <a:pt x="73470" y="95325"/>
                  </a:lnTo>
                  <a:lnTo>
                    <a:pt x="72494" y="97752"/>
                  </a:lnTo>
                  <a:lnTo>
                    <a:pt x="71648" y="100179"/>
                  </a:lnTo>
                  <a:lnTo>
                    <a:pt x="70932" y="102741"/>
                  </a:lnTo>
                  <a:lnTo>
                    <a:pt x="70932" y="101393"/>
                  </a:lnTo>
                  <a:lnTo>
                    <a:pt x="71258" y="97078"/>
                  </a:lnTo>
                  <a:lnTo>
                    <a:pt x="71843" y="92224"/>
                  </a:lnTo>
                  <a:lnTo>
                    <a:pt x="72885" y="88044"/>
                  </a:lnTo>
                  <a:lnTo>
                    <a:pt x="71323" y="86696"/>
                  </a:lnTo>
                  <a:lnTo>
                    <a:pt x="69826" y="84943"/>
                  </a:lnTo>
                  <a:lnTo>
                    <a:pt x="68264" y="82921"/>
                  </a:lnTo>
                  <a:lnTo>
                    <a:pt x="66898" y="80629"/>
                  </a:lnTo>
                  <a:lnTo>
                    <a:pt x="65466" y="78202"/>
                  </a:lnTo>
                  <a:lnTo>
                    <a:pt x="64034" y="75505"/>
                  </a:lnTo>
                  <a:lnTo>
                    <a:pt x="62733" y="72943"/>
                  </a:lnTo>
                  <a:lnTo>
                    <a:pt x="61496" y="70247"/>
                  </a:lnTo>
                  <a:lnTo>
                    <a:pt x="60065" y="70786"/>
                  </a:lnTo>
                  <a:lnTo>
                    <a:pt x="58503" y="71595"/>
                  </a:lnTo>
                  <a:lnTo>
                    <a:pt x="57201" y="72404"/>
                  </a:lnTo>
                  <a:lnTo>
                    <a:pt x="55770" y="73348"/>
                  </a:lnTo>
                  <a:lnTo>
                    <a:pt x="54403" y="74561"/>
                  </a:lnTo>
                  <a:lnTo>
                    <a:pt x="53036" y="75775"/>
                  </a:lnTo>
                  <a:lnTo>
                    <a:pt x="51800" y="77258"/>
                  </a:lnTo>
                  <a:lnTo>
                    <a:pt x="50498" y="78876"/>
                  </a:lnTo>
                  <a:lnTo>
                    <a:pt x="49262" y="80494"/>
                  </a:lnTo>
                  <a:lnTo>
                    <a:pt x="48026" y="82247"/>
                  </a:lnTo>
                  <a:lnTo>
                    <a:pt x="46854" y="84269"/>
                  </a:lnTo>
                  <a:lnTo>
                    <a:pt x="45748" y="86292"/>
                  </a:lnTo>
                  <a:lnTo>
                    <a:pt x="44642" y="88584"/>
                  </a:lnTo>
                  <a:lnTo>
                    <a:pt x="43600" y="90876"/>
                  </a:lnTo>
                  <a:lnTo>
                    <a:pt x="42559" y="93303"/>
                  </a:lnTo>
                  <a:lnTo>
                    <a:pt x="41583" y="95865"/>
                  </a:lnTo>
                  <a:lnTo>
                    <a:pt x="41062" y="97617"/>
                  </a:lnTo>
                  <a:lnTo>
                    <a:pt x="40477" y="99640"/>
                  </a:lnTo>
                  <a:lnTo>
                    <a:pt x="40021" y="101528"/>
                  </a:lnTo>
                  <a:lnTo>
                    <a:pt x="39631" y="103415"/>
                  </a:lnTo>
                  <a:lnTo>
                    <a:pt x="39240" y="105303"/>
                  </a:lnTo>
                  <a:lnTo>
                    <a:pt x="38850" y="107325"/>
                  </a:lnTo>
                  <a:lnTo>
                    <a:pt x="38524" y="109483"/>
                  </a:lnTo>
                  <a:lnTo>
                    <a:pt x="38199" y="111370"/>
                  </a:lnTo>
                  <a:lnTo>
                    <a:pt x="37613" y="110561"/>
                  </a:lnTo>
                  <a:lnTo>
                    <a:pt x="37288" y="109348"/>
                  </a:lnTo>
                  <a:lnTo>
                    <a:pt x="37158" y="107865"/>
                  </a:lnTo>
                  <a:lnTo>
                    <a:pt x="36898" y="106382"/>
                  </a:lnTo>
                  <a:lnTo>
                    <a:pt x="36898" y="101393"/>
                  </a:lnTo>
                  <a:lnTo>
                    <a:pt x="37288" y="96943"/>
                  </a:lnTo>
                  <a:lnTo>
                    <a:pt x="38134" y="92629"/>
                  </a:lnTo>
                  <a:lnTo>
                    <a:pt x="39305" y="88719"/>
                  </a:lnTo>
                  <a:lnTo>
                    <a:pt x="40672" y="85078"/>
                  </a:lnTo>
                  <a:lnTo>
                    <a:pt x="42299" y="81842"/>
                  </a:lnTo>
                  <a:lnTo>
                    <a:pt x="44056" y="78876"/>
                  </a:lnTo>
                  <a:lnTo>
                    <a:pt x="46008" y="76044"/>
                  </a:lnTo>
                  <a:lnTo>
                    <a:pt x="46789" y="75101"/>
                  </a:lnTo>
                  <a:lnTo>
                    <a:pt x="47635" y="74292"/>
                  </a:lnTo>
                  <a:lnTo>
                    <a:pt x="48416" y="73348"/>
                  </a:lnTo>
                  <a:lnTo>
                    <a:pt x="49327" y="72539"/>
                  </a:lnTo>
                  <a:lnTo>
                    <a:pt x="50173" y="71865"/>
                  </a:lnTo>
                  <a:lnTo>
                    <a:pt x="51084" y="71325"/>
                  </a:lnTo>
                  <a:lnTo>
                    <a:pt x="51930" y="70651"/>
                  </a:lnTo>
                  <a:lnTo>
                    <a:pt x="52776" y="69977"/>
                  </a:lnTo>
                  <a:lnTo>
                    <a:pt x="53687" y="69438"/>
                  </a:lnTo>
                  <a:lnTo>
                    <a:pt x="54533" y="68898"/>
                  </a:lnTo>
                  <a:lnTo>
                    <a:pt x="55509" y="68359"/>
                  </a:lnTo>
                  <a:lnTo>
                    <a:pt x="56355" y="67820"/>
                  </a:lnTo>
                  <a:lnTo>
                    <a:pt x="57331" y="67280"/>
                  </a:lnTo>
                  <a:lnTo>
                    <a:pt x="58177" y="66876"/>
                  </a:lnTo>
                  <a:lnTo>
                    <a:pt x="59154" y="66337"/>
                  </a:lnTo>
                  <a:lnTo>
                    <a:pt x="60065" y="65797"/>
                  </a:lnTo>
                  <a:lnTo>
                    <a:pt x="59609" y="64044"/>
                  </a:lnTo>
                  <a:lnTo>
                    <a:pt x="59154" y="62022"/>
                  </a:lnTo>
                  <a:lnTo>
                    <a:pt x="58698" y="60134"/>
                  </a:lnTo>
                  <a:lnTo>
                    <a:pt x="58177" y="58247"/>
                  </a:lnTo>
                  <a:lnTo>
                    <a:pt x="57722" y="56224"/>
                  </a:lnTo>
                  <a:lnTo>
                    <a:pt x="57331" y="54337"/>
                  </a:lnTo>
                  <a:lnTo>
                    <a:pt x="56876" y="52179"/>
                  </a:lnTo>
                  <a:lnTo>
                    <a:pt x="56550" y="50157"/>
                  </a:lnTo>
                  <a:lnTo>
                    <a:pt x="39956" y="61348"/>
                  </a:lnTo>
                  <a:lnTo>
                    <a:pt x="39370" y="60943"/>
                  </a:lnTo>
                  <a:lnTo>
                    <a:pt x="38004" y="59730"/>
                  </a:lnTo>
                  <a:lnTo>
                    <a:pt x="36052" y="58247"/>
                  </a:lnTo>
                  <a:lnTo>
                    <a:pt x="33449" y="56224"/>
                  </a:lnTo>
                  <a:lnTo>
                    <a:pt x="30390" y="53932"/>
                  </a:lnTo>
                  <a:lnTo>
                    <a:pt x="27006" y="51640"/>
                  </a:lnTo>
                  <a:lnTo>
                    <a:pt x="23427" y="49078"/>
                  </a:lnTo>
                  <a:lnTo>
                    <a:pt x="19783" y="46382"/>
                  </a:lnTo>
                  <a:lnTo>
                    <a:pt x="16008" y="43820"/>
                  </a:lnTo>
                  <a:lnTo>
                    <a:pt x="12429" y="41258"/>
                  </a:lnTo>
                  <a:lnTo>
                    <a:pt x="9110" y="38966"/>
                  </a:lnTo>
                  <a:lnTo>
                    <a:pt x="6117" y="36808"/>
                  </a:lnTo>
                  <a:lnTo>
                    <a:pt x="3644" y="35056"/>
                  </a:lnTo>
                  <a:lnTo>
                    <a:pt x="1626" y="33707"/>
                  </a:lnTo>
                  <a:lnTo>
                    <a:pt x="455" y="32898"/>
                  </a:lnTo>
                  <a:lnTo>
                    <a:pt x="0" y="32629"/>
                  </a:lnTo>
                  <a:lnTo>
                    <a:pt x="0" y="28853"/>
                  </a:lnTo>
                  <a:lnTo>
                    <a:pt x="39240" y="57438"/>
                  </a:lnTo>
                  <a:lnTo>
                    <a:pt x="55965" y="45707"/>
                  </a:lnTo>
                  <a:lnTo>
                    <a:pt x="55639" y="43550"/>
                  </a:lnTo>
                  <a:lnTo>
                    <a:pt x="55509" y="41123"/>
                  </a:lnTo>
                  <a:lnTo>
                    <a:pt x="55119" y="39235"/>
                  </a:lnTo>
                  <a:lnTo>
                    <a:pt x="54208" y="38696"/>
                  </a:lnTo>
                  <a:lnTo>
                    <a:pt x="40086" y="48539"/>
                  </a:lnTo>
                  <a:lnTo>
                    <a:pt x="39436" y="48674"/>
                  </a:lnTo>
                  <a:lnTo>
                    <a:pt x="38004" y="48000"/>
                  </a:lnTo>
                  <a:lnTo>
                    <a:pt x="36052" y="47056"/>
                  </a:lnTo>
                  <a:lnTo>
                    <a:pt x="33449" y="45707"/>
                  </a:lnTo>
                  <a:lnTo>
                    <a:pt x="30390" y="43955"/>
                  </a:lnTo>
                  <a:lnTo>
                    <a:pt x="27071" y="41932"/>
                  </a:lnTo>
                  <a:lnTo>
                    <a:pt x="23557" y="39640"/>
                  </a:lnTo>
                  <a:lnTo>
                    <a:pt x="19913" y="37348"/>
                  </a:lnTo>
                  <a:lnTo>
                    <a:pt x="16334" y="35056"/>
                  </a:lnTo>
                  <a:lnTo>
                    <a:pt x="12885" y="32764"/>
                  </a:lnTo>
                  <a:lnTo>
                    <a:pt x="9631" y="30471"/>
                  </a:lnTo>
                  <a:lnTo>
                    <a:pt x="6637" y="28584"/>
                  </a:lnTo>
                  <a:lnTo>
                    <a:pt x="4229" y="26966"/>
                  </a:lnTo>
                  <a:lnTo>
                    <a:pt x="2342" y="25617"/>
                  </a:lnTo>
                  <a:lnTo>
                    <a:pt x="1106" y="24808"/>
                  </a:lnTo>
                  <a:lnTo>
                    <a:pt x="715" y="24539"/>
                  </a:lnTo>
                  <a:lnTo>
                    <a:pt x="455" y="24539"/>
                  </a:lnTo>
                  <a:lnTo>
                    <a:pt x="325" y="23595"/>
                  </a:lnTo>
                  <a:lnTo>
                    <a:pt x="325" y="22516"/>
                  </a:lnTo>
                  <a:lnTo>
                    <a:pt x="325" y="21573"/>
                  </a:lnTo>
                  <a:lnTo>
                    <a:pt x="325" y="20359"/>
                  </a:lnTo>
                  <a:lnTo>
                    <a:pt x="39240" y="44898"/>
                  </a:lnTo>
                  <a:lnTo>
                    <a:pt x="54143" y="34786"/>
                  </a:lnTo>
                  <a:lnTo>
                    <a:pt x="54728" y="33707"/>
                  </a:lnTo>
                  <a:lnTo>
                    <a:pt x="55509" y="32629"/>
                  </a:lnTo>
                  <a:lnTo>
                    <a:pt x="56485" y="31415"/>
                  </a:lnTo>
                  <a:lnTo>
                    <a:pt x="57462" y="30337"/>
                  </a:lnTo>
                  <a:lnTo>
                    <a:pt x="58503" y="29123"/>
                  </a:lnTo>
                  <a:lnTo>
                    <a:pt x="59544" y="27910"/>
                  </a:lnTo>
                  <a:lnTo>
                    <a:pt x="60455" y="27101"/>
                  </a:lnTo>
                  <a:lnTo>
                    <a:pt x="61236" y="26426"/>
                  </a:lnTo>
                  <a:lnTo>
                    <a:pt x="61496" y="27505"/>
                  </a:lnTo>
                  <a:lnTo>
                    <a:pt x="61366" y="28449"/>
                  </a:lnTo>
                  <a:lnTo>
                    <a:pt x="61041" y="29258"/>
                  </a:lnTo>
                  <a:lnTo>
                    <a:pt x="60650" y="30337"/>
                  </a:lnTo>
                  <a:lnTo>
                    <a:pt x="60260" y="31146"/>
                  </a:lnTo>
                  <a:lnTo>
                    <a:pt x="59804" y="31955"/>
                  </a:lnTo>
                  <a:lnTo>
                    <a:pt x="59414" y="32764"/>
                  </a:lnTo>
                  <a:lnTo>
                    <a:pt x="59154" y="33707"/>
                  </a:lnTo>
                  <a:lnTo>
                    <a:pt x="58438" y="36269"/>
                  </a:lnTo>
                  <a:lnTo>
                    <a:pt x="58047" y="38292"/>
                  </a:lnTo>
                  <a:lnTo>
                    <a:pt x="58047" y="40449"/>
                  </a:lnTo>
                  <a:lnTo>
                    <a:pt x="58308" y="42741"/>
                  </a:lnTo>
                  <a:lnTo>
                    <a:pt x="58763" y="45033"/>
                  </a:lnTo>
                  <a:lnTo>
                    <a:pt x="59414" y="47595"/>
                  </a:lnTo>
                  <a:lnTo>
                    <a:pt x="60195" y="50561"/>
                  </a:lnTo>
                  <a:lnTo>
                    <a:pt x="61041" y="53797"/>
                  </a:lnTo>
                  <a:lnTo>
                    <a:pt x="62082" y="57303"/>
                  </a:lnTo>
                  <a:lnTo>
                    <a:pt x="63123" y="60539"/>
                  </a:lnTo>
                  <a:lnTo>
                    <a:pt x="64229" y="63910"/>
                  </a:lnTo>
                  <a:lnTo>
                    <a:pt x="65466" y="67011"/>
                  </a:lnTo>
                  <a:lnTo>
                    <a:pt x="66637" y="70112"/>
                  </a:lnTo>
                  <a:lnTo>
                    <a:pt x="67874" y="73213"/>
                  </a:lnTo>
                  <a:lnTo>
                    <a:pt x="69305" y="76044"/>
                  </a:lnTo>
                  <a:lnTo>
                    <a:pt x="70737" y="78876"/>
                  </a:lnTo>
                  <a:lnTo>
                    <a:pt x="71713" y="79685"/>
                  </a:lnTo>
                  <a:lnTo>
                    <a:pt x="72754" y="80494"/>
                  </a:lnTo>
                  <a:lnTo>
                    <a:pt x="73665" y="81168"/>
                  </a:lnTo>
                  <a:lnTo>
                    <a:pt x="74707" y="81842"/>
                  </a:lnTo>
                  <a:lnTo>
                    <a:pt x="75813" y="82112"/>
                  </a:lnTo>
                  <a:lnTo>
                    <a:pt x="76854" y="82247"/>
                  </a:lnTo>
                  <a:lnTo>
                    <a:pt x="77960" y="82112"/>
                  </a:lnTo>
                  <a:lnTo>
                    <a:pt x="79067" y="81842"/>
                  </a:lnTo>
                  <a:lnTo>
                    <a:pt x="80629" y="80224"/>
                  </a:lnTo>
                  <a:lnTo>
                    <a:pt x="82060" y="78202"/>
                  </a:lnTo>
                  <a:lnTo>
                    <a:pt x="83362" y="76044"/>
                  </a:lnTo>
                  <a:lnTo>
                    <a:pt x="84728" y="73348"/>
                  </a:lnTo>
                  <a:lnTo>
                    <a:pt x="85900" y="70786"/>
                  </a:lnTo>
                  <a:lnTo>
                    <a:pt x="87006" y="67955"/>
                  </a:lnTo>
                  <a:lnTo>
                    <a:pt x="87982" y="64853"/>
                  </a:lnTo>
                  <a:lnTo>
                    <a:pt x="88763" y="61752"/>
                  </a:lnTo>
                  <a:lnTo>
                    <a:pt x="98069" y="4719"/>
                  </a:lnTo>
                  <a:lnTo>
                    <a:pt x="98524" y="3775"/>
                  </a:lnTo>
                  <a:lnTo>
                    <a:pt x="99110" y="2561"/>
                  </a:lnTo>
                  <a:lnTo>
                    <a:pt x="99696" y="1617"/>
                  </a:lnTo>
                  <a:lnTo>
                    <a:pt x="100216" y="808"/>
                  </a:lnTo>
                  <a:lnTo>
                    <a:pt x="100867" y="134"/>
                  </a:lnTo>
                  <a:lnTo>
                    <a:pt x="101583" y="0"/>
                  </a:lnTo>
                  <a:lnTo>
                    <a:pt x="102299" y="134"/>
                  </a:lnTo>
                  <a:lnTo>
                    <a:pt x="103015" y="8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6" name="Google Shape;526;p19"/>
            <p:cNvSpPr/>
            <p:nvPr/>
          </p:nvSpPr>
          <p:spPr>
            <a:xfrm>
              <a:off x="1097" y="1210"/>
              <a:ext cx="253" cy="317"/>
            </a:xfrm>
            <a:custGeom>
              <a:rect b="b" l="l" r="r" t="t"/>
              <a:pathLst>
                <a:path extrusionOk="0" h="120000" w="120000">
                  <a:moveTo>
                    <a:pt x="59060" y="120000"/>
                  </a:moveTo>
                  <a:lnTo>
                    <a:pt x="54516" y="120000"/>
                  </a:lnTo>
                  <a:lnTo>
                    <a:pt x="55143" y="116614"/>
                  </a:lnTo>
                  <a:lnTo>
                    <a:pt x="56710" y="107460"/>
                  </a:lnTo>
                  <a:lnTo>
                    <a:pt x="58746" y="94294"/>
                  </a:lnTo>
                  <a:lnTo>
                    <a:pt x="61566" y="78871"/>
                  </a:lnTo>
                  <a:lnTo>
                    <a:pt x="64699" y="62946"/>
                  </a:lnTo>
                  <a:lnTo>
                    <a:pt x="67989" y="48025"/>
                  </a:lnTo>
                  <a:lnTo>
                    <a:pt x="71122" y="36112"/>
                  </a:lnTo>
                  <a:lnTo>
                    <a:pt x="74099" y="28589"/>
                  </a:lnTo>
                  <a:lnTo>
                    <a:pt x="77075" y="27586"/>
                  </a:lnTo>
                  <a:lnTo>
                    <a:pt x="80522" y="26457"/>
                  </a:lnTo>
                  <a:lnTo>
                    <a:pt x="84125" y="25705"/>
                  </a:lnTo>
                  <a:lnTo>
                    <a:pt x="87728" y="25078"/>
                  </a:lnTo>
                  <a:lnTo>
                    <a:pt x="91488" y="24952"/>
                  </a:lnTo>
                  <a:lnTo>
                    <a:pt x="95248" y="25078"/>
                  </a:lnTo>
                  <a:lnTo>
                    <a:pt x="98694" y="25705"/>
                  </a:lnTo>
                  <a:lnTo>
                    <a:pt x="102140" y="26959"/>
                  </a:lnTo>
                  <a:lnTo>
                    <a:pt x="92741" y="74482"/>
                  </a:lnTo>
                  <a:lnTo>
                    <a:pt x="95404" y="73730"/>
                  </a:lnTo>
                  <a:lnTo>
                    <a:pt x="98381" y="72727"/>
                  </a:lnTo>
                  <a:lnTo>
                    <a:pt x="101201" y="71473"/>
                  </a:lnTo>
                  <a:lnTo>
                    <a:pt x="104177" y="69968"/>
                  </a:lnTo>
                  <a:lnTo>
                    <a:pt x="106997" y="68087"/>
                  </a:lnTo>
                  <a:lnTo>
                    <a:pt x="109190" y="66206"/>
                  </a:lnTo>
                  <a:lnTo>
                    <a:pt x="111070" y="64075"/>
                  </a:lnTo>
                  <a:lnTo>
                    <a:pt x="112323" y="61943"/>
                  </a:lnTo>
                  <a:lnTo>
                    <a:pt x="112793" y="57178"/>
                  </a:lnTo>
                  <a:lnTo>
                    <a:pt x="114203" y="46269"/>
                  </a:lnTo>
                  <a:lnTo>
                    <a:pt x="115456" y="34231"/>
                  </a:lnTo>
                  <a:lnTo>
                    <a:pt x="116083" y="26206"/>
                  </a:lnTo>
                  <a:lnTo>
                    <a:pt x="115926" y="23824"/>
                  </a:lnTo>
                  <a:lnTo>
                    <a:pt x="115456" y="21316"/>
                  </a:lnTo>
                  <a:lnTo>
                    <a:pt x="114830" y="18557"/>
                  </a:lnTo>
                  <a:lnTo>
                    <a:pt x="113733" y="15799"/>
                  </a:lnTo>
                  <a:lnTo>
                    <a:pt x="112480" y="13040"/>
                  </a:lnTo>
                  <a:lnTo>
                    <a:pt x="110757" y="10282"/>
                  </a:lnTo>
                  <a:lnTo>
                    <a:pt x="108407" y="7899"/>
                  </a:lnTo>
                  <a:lnTo>
                    <a:pt x="105744" y="5768"/>
                  </a:lnTo>
                  <a:lnTo>
                    <a:pt x="101201" y="5015"/>
                  </a:lnTo>
                  <a:lnTo>
                    <a:pt x="96344" y="4388"/>
                  </a:lnTo>
                  <a:lnTo>
                    <a:pt x="91801" y="4137"/>
                  </a:lnTo>
                  <a:lnTo>
                    <a:pt x="87258" y="4012"/>
                  </a:lnTo>
                  <a:lnTo>
                    <a:pt x="82715" y="4012"/>
                  </a:lnTo>
                  <a:lnTo>
                    <a:pt x="78015" y="4137"/>
                  </a:lnTo>
                  <a:lnTo>
                    <a:pt x="73315" y="4514"/>
                  </a:lnTo>
                  <a:lnTo>
                    <a:pt x="68929" y="5015"/>
                  </a:lnTo>
                  <a:lnTo>
                    <a:pt x="64229" y="5768"/>
                  </a:lnTo>
                  <a:lnTo>
                    <a:pt x="59843" y="6520"/>
                  </a:lnTo>
                  <a:lnTo>
                    <a:pt x="55300" y="7648"/>
                  </a:lnTo>
                  <a:lnTo>
                    <a:pt x="51070" y="8652"/>
                  </a:lnTo>
                  <a:lnTo>
                    <a:pt x="46684" y="9905"/>
                  </a:lnTo>
                  <a:lnTo>
                    <a:pt x="42454" y="11159"/>
                  </a:lnTo>
                  <a:lnTo>
                    <a:pt x="38224" y="12539"/>
                  </a:lnTo>
                  <a:lnTo>
                    <a:pt x="34308" y="14043"/>
                  </a:lnTo>
                  <a:lnTo>
                    <a:pt x="28355" y="16677"/>
                  </a:lnTo>
                  <a:lnTo>
                    <a:pt x="23812" y="19435"/>
                  </a:lnTo>
                  <a:lnTo>
                    <a:pt x="20522" y="22194"/>
                  </a:lnTo>
                  <a:lnTo>
                    <a:pt x="18172" y="25078"/>
                  </a:lnTo>
                  <a:lnTo>
                    <a:pt x="16449" y="27962"/>
                  </a:lnTo>
                  <a:lnTo>
                    <a:pt x="15195" y="31222"/>
                  </a:lnTo>
                  <a:lnTo>
                    <a:pt x="13785" y="34482"/>
                  </a:lnTo>
                  <a:lnTo>
                    <a:pt x="12062" y="37742"/>
                  </a:lnTo>
                  <a:lnTo>
                    <a:pt x="7519" y="61818"/>
                  </a:lnTo>
                  <a:lnTo>
                    <a:pt x="7676" y="65203"/>
                  </a:lnTo>
                  <a:lnTo>
                    <a:pt x="8146" y="68589"/>
                  </a:lnTo>
                  <a:lnTo>
                    <a:pt x="8616" y="71974"/>
                  </a:lnTo>
                  <a:lnTo>
                    <a:pt x="9399" y="75109"/>
                  </a:lnTo>
                  <a:lnTo>
                    <a:pt x="10809" y="77993"/>
                  </a:lnTo>
                  <a:lnTo>
                    <a:pt x="12689" y="80752"/>
                  </a:lnTo>
                  <a:lnTo>
                    <a:pt x="15195" y="83260"/>
                  </a:lnTo>
                  <a:lnTo>
                    <a:pt x="18328" y="85141"/>
                  </a:lnTo>
                  <a:lnTo>
                    <a:pt x="21305" y="86018"/>
                  </a:lnTo>
                  <a:lnTo>
                    <a:pt x="23968" y="86771"/>
                  </a:lnTo>
                  <a:lnTo>
                    <a:pt x="26631" y="87398"/>
                  </a:lnTo>
                  <a:lnTo>
                    <a:pt x="28981" y="87899"/>
                  </a:lnTo>
                  <a:lnTo>
                    <a:pt x="31174" y="88275"/>
                  </a:lnTo>
                  <a:lnTo>
                    <a:pt x="33524" y="88652"/>
                  </a:lnTo>
                  <a:lnTo>
                    <a:pt x="35561" y="88777"/>
                  </a:lnTo>
                  <a:lnTo>
                    <a:pt x="37754" y="88777"/>
                  </a:lnTo>
                  <a:lnTo>
                    <a:pt x="39634" y="88777"/>
                  </a:lnTo>
                  <a:lnTo>
                    <a:pt x="41671" y="88777"/>
                  </a:lnTo>
                  <a:lnTo>
                    <a:pt x="43707" y="88652"/>
                  </a:lnTo>
                  <a:lnTo>
                    <a:pt x="45744" y="88275"/>
                  </a:lnTo>
                  <a:lnTo>
                    <a:pt x="47780" y="88025"/>
                  </a:lnTo>
                  <a:lnTo>
                    <a:pt x="49973" y="87523"/>
                  </a:lnTo>
                  <a:lnTo>
                    <a:pt x="52167" y="87147"/>
                  </a:lnTo>
                  <a:lnTo>
                    <a:pt x="54673" y="86645"/>
                  </a:lnTo>
                  <a:lnTo>
                    <a:pt x="55300" y="87272"/>
                  </a:lnTo>
                  <a:lnTo>
                    <a:pt x="55300" y="88150"/>
                  </a:lnTo>
                  <a:lnTo>
                    <a:pt x="54986" y="89278"/>
                  </a:lnTo>
                  <a:lnTo>
                    <a:pt x="54673" y="90031"/>
                  </a:lnTo>
                  <a:lnTo>
                    <a:pt x="52480" y="90658"/>
                  </a:lnTo>
                  <a:lnTo>
                    <a:pt x="50130" y="91034"/>
                  </a:lnTo>
                  <a:lnTo>
                    <a:pt x="48093" y="91661"/>
                  </a:lnTo>
                  <a:lnTo>
                    <a:pt x="45900" y="92037"/>
                  </a:lnTo>
                  <a:lnTo>
                    <a:pt x="43864" y="92288"/>
                  </a:lnTo>
                  <a:lnTo>
                    <a:pt x="41671" y="92539"/>
                  </a:lnTo>
                  <a:lnTo>
                    <a:pt x="39634" y="92915"/>
                  </a:lnTo>
                  <a:lnTo>
                    <a:pt x="37597" y="92915"/>
                  </a:lnTo>
                  <a:lnTo>
                    <a:pt x="35404" y="93040"/>
                  </a:lnTo>
                  <a:lnTo>
                    <a:pt x="33524" y="93040"/>
                  </a:lnTo>
                  <a:lnTo>
                    <a:pt x="31331" y="92915"/>
                  </a:lnTo>
                  <a:lnTo>
                    <a:pt x="29295" y="92789"/>
                  </a:lnTo>
                  <a:lnTo>
                    <a:pt x="27258" y="92413"/>
                  </a:lnTo>
                  <a:lnTo>
                    <a:pt x="24908" y="92163"/>
                  </a:lnTo>
                  <a:lnTo>
                    <a:pt x="22872" y="91661"/>
                  </a:lnTo>
                  <a:lnTo>
                    <a:pt x="20522" y="91159"/>
                  </a:lnTo>
                  <a:lnTo>
                    <a:pt x="17702" y="90282"/>
                  </a:lnTo>
                  <a:lnTo>
                    <a:pt x="14569" y="89278"/>
                  </a:lnTo>
                  <a:lnTo>
                    <a:pt x="11906" y="87899"/>
                  </a:lnTo>
                  <a:lnTo>
                    <a:pt x="9242" y="86269"/>
                  </a:lnTo>
                  <a:lnTo>
                    <a:pt x="6736" y="84514"/>
                  </a:lnTo>
                  <a:lnTo>
                    <a:pt x="4699" y="82507"/>
                  </a:lnTo>
                  <a:lnTo>
                    <a:pt x="3133" y="80376"/>
                  </a:lnTo>
                  <a:lnTo>
                    <a:pt x="1723" y="77868"/>
                  </a:lnTo>
                  <a:lnTo>
                    <a:pt x="469" y="70595"/>
                  </a:lnTo>
                  <a:lnTo>
                    <a:pt x="0" y="63197"/>
                  </a:lnTo>
                  <a:lnTo>
                    <a:pt x="313" y="55799"/>
                  </a:lnTo>
                  <a:lnTo>
                    <a:pt x="1253" y="48526"/>
                  </a:lnTo>
                  <a:lnTo>
                    <a:pt x="2663" y="41253"/>
                  </a:lnTo>
                  <a:lnTo>
                    <a:pt x="4856" y="34231"/>
                  </a:lnTo>
                  <a:lnTo>
                    <a:pt x="7362" y="27335"/>
                  </a:lnTo>
                  <a:lnTo>
                    <a:pt x="10339" y="20815"/>
                  </a:lnTo>
                  <a:lnTo>
                    <a:pt x="11906" y="18808"/>
                  </a:lnTo>
                  <a:lnTo>
                    <a:pt x="13472" y="17178"/>
                  </a:lnTo>
                  <a:lnTo>
                    <a:pt x="14882" y="15548"/>
                  </a:lnTo>
                  <a:lnTo>
                    <a:pt x="16449" y="14169"/>
                  </a:lnTo>
                  <a:lnTo>
                    <a:pt x="18172" y="13166"/>
                  </a:lnTo>
                  <a:lnTo>
                    <a:pt x="19895" y="12037"/>
                  </a:lnTo>
                  <a:lnTo>
                    <a:pt x="21775" y="11159"/>
                  </a:lnTo>
                  <a:lnTo>
                    <a:pt x="23812" y="10407"/>
                  </a:lnTo>
                  <a:lnTo>
                    <a:pt x="25848" y="9655"/>
                  </a:lnTo>
                  <a:lnTo>
                    <a:pt x="28198" y="9028"/>
                  </a:lnTo>
                  <a:lnTo>
                    <a:pt x="30391" y="8401"/>
                  </a:lnTo>
                  <a:lnTo>
                    <a:pt x="33054" y="7774"/>
                  </a:lnTo>
                  <a:lnTo>
                    <a:pt x="35874" y="7147"/>
                  </a:lnTo>
                  <a:lnTo>
                    <a:pt x="38694" y="6520"/>
                  </a:lnTo>
                  <a:lnTo>
                    <a:pt x="41984" y="5893"/>
                  </a:lnTo>
                  <a:lnTo>
                    <a:pt x="45430" y="5141"/>
                  </a:lnTo>
                  <a:lnTo>
                    <a:pt x="45744" y="5141"/>
                  </a:lnTo>
                  <a:lnTo>
                    <a:pt x="46684" y="5015"/>
                  </a:lnTo>
                  <a:lnTo>
                    <a:pt x="48250" y="4764"/>
                  </a:lnTo>
                  <a:lnTo>
                    <a:pt x="50287" y="4388"/>
                  </a:lnTo>
                  <a:lnTo>
                    <a:pt x="52950" y="4012"/>
                  </a:lnTo>
                  <a:lnTo>
                    <a:pt x="55926" y="3510"/>
                  </a:lnTo>
                  <a:lnTo>
                    <a:pt x="58903" y="3009"/>
                  </a:lnTo>
                  <a:lnTo>
                    <a:pt x="62349" y="2633"/>
                  </a:lnTo>
                  <a:lnTo>
                    <a:pt x="65953" y="2131"/>
                  </a:lnTo>
                  <a:lnTo>
                    <a:pt x="69399" y="1630"/>
                  </a:lnTo>
                  <a:lnTo>
                    <a:pt x="73159" y="1253"/>
                  </a:lnTo>
                  <a:lnTo>
                    <a:pt x="76449" y="752"/>
                  </a:lnTo>
                  <a:lnTo>
                    <a:pt x="79895" y="376"/>
                  </a:lnTo>
                  <a:lnTo>
                    <a:pt x="83028" y="125"/>
                  </a:lnTo>
                  <a:lnTo>
                    <a:pt x="85691" y="0"/>
                  </a:lnTo>
                  <a:lnTo>
                    <a:pt x="88198" y="0"/>
                  </a:lnTo>
                  <a:lnTo>
                    <a:pt x="92428" y="0"/>
                  </a:lnTo>
                  <a:lnTo>
                    <a:pt x="96657" y="250"/>
                  </a:lnTo>
                  <a:lnTo>
                    <a:pt x="100574" y="877"/>
                  </a:lnTo>
                  <a:lnTo>
                    <a:pt x="104490" y="1630"/>
                  </a:lnTo>
                  <a:lnTo>
                    <a:pt x="107937" y="2884"/>
                  </a:lnTo>
                  <a:lnTo>
                    <a:pt x="110913" y="4388"/>
                  </a:lnTo>
                  <a:lnTo>
                    <a:pt x="113733" y="6520"/>
                  </a:lnTo>
                  <a:lnTo>
                    <a:pt x="116083" y="9153"/>
                  </a:lnTo>
                  <a:lnTo>
                    <a:pt x="117963" y="13040"/>
                  </a:lnTo>
                  <a:lnTo>
                    <a:pt x="119216" y="17429"/>
                  </a:lnTo>
                  <a:lnTo>
                    <a:pt x="119686" y="22445"/>
                  </a:lnTo>
                  <a:lnTo>
                    <a:pt x="120000" y="27711"/>
                  </a:lnTo>
                  <a:lnTo>
                    <a:pt x="120000" y="33103"/>
                  </a:lnTo>
                  <a:lnTo>
                    <a:pt x="119530" y="38369"/>
                  </a:lnTo>
                  <a:lnTo>
                    <a:pt x="119373" y="43510"/>
                  </a:lnTo>
                  <a:lnTo>
                    <a:pt x="119373" y="48025"/>
                  </a:lnTo>
                  <a:lnTo>
                    <a:pt x="118903" y="51912"/>
                  </a:lnTo>
                  <a:lnTo>
                    <a:pt x="118746" y="55423"/>
                  </a:lnTo>
                  <a:lnTo>
                    <a:pt x="118433" y="59059"/>
                  </a:lnTo>
                  <a:lnTo>
                    <a:pt x="117650" y="62445"/>
                  </a:lnTo>
                  <a:lnTo>
                    <a:pt x="116240" y="65705"/>
                  </a:lnTo>
                  <a:lnTo>
                    <a:pt x="114360" y="68589"/>
                  </a:lnTo>
                  <a:lnTo>
                    <a:pt x="111697" y="71347"/>
                  </a:lnTo>
                  <a:lnTo>
                    <a:pt x="107937" y="73730"/>
                  </a:lnTo>
                  <a:lnTo>
                    <a:pt x="105900" y="74733"/>
                  </a:lnTo>
                  <a:lnTo>
                    <a:pt x="103864" y="75736"/>
                  </a:lnTo>
                  <a:lnTo>
                    <a:pt x="101984" y="76614"/>
                  </a:lnTo>
                  <a:lnTo>
                    <a:pt x="100104" y="77617"/>
                  </a:lnTo>
                  <a:lnTo>
                    <a:pt x="97911" y="78620"/>
                  </a:lnTo>
                  <a:lnTo>
                    <a:pt x="96031" y="79373"/>
                  </a:lnTo>
                  <a:lnTo>
                    <a:pt x="93994" y="80250"/>
                  </a:lnTo>
                  <a:lnTo>
                    <a:pt x="91801" y="81003"/>
                  </a:lnTo>
                  <a:lnTo>
                    <a:pt x="83655" y="120000"/>
                  </a:lnTo>
                  <a:lnTo>
                    <a:pt x="79425" y="120000"/>
                  </a:lnTo>
                  <a:lnTo>
                    <a:pt x="97754" y="28589"/>
                  </a:lnTo>
                  <a:lnTo>
                    <a:pt x="95874" y="28338"/>
                  </a:lnTo>
                  <a:lnTo>
                    <a:pt x="93211" y="28338"/>
                  </a:lnTo>
                  <a:lnTo>
                    <a:pt x="90078" y="28589"/>
                  </a:lnTo>
                  <a:lnTo>
                    <a:pt x="86631" y="29090"/>
                  </a:lnTo>
                  <a:lnTo>
                    <a:pt x="83028" y="29843"/>
                  </a:lnTo>
                  <a:lnTo>
                    <a:pt x="79895" y="30595"/>
                  </a:lnTo>
                  <a:lnTo>
                    <a:pt x="77232" y="31222"/>
                  </a:lnTo>
                  <a:lnTo>
                    <a:pt x="75352" y="31974"/>
                  </a:lnTo>
                  <a:lnTo>
                    <a:pt x="5906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7" name="Google Shape;527;p19"/>
            <p:cNvSpPr/>
            <p:nvPr/>
          </p:nvSpPr>
          <p:spPr>
            <a:xfrm>
              <a:off x="1138" y="1231"/>
              <a:ext cx="150" cy="184"/>
            </a:xfrm>
            <a:custGeom>
              <a:rect b="b" l="l" r="r" t="t"/>
              <a:pathLst>
                <a:path extrusionOk="0" h="120000" w="120000">
                  <a:moveTo>
                    <a:pt x="120000" y="0"/>
                  </a:moveTo>
                  <a:lnTo>
                    <a:pt x="114185" y="1290"/>
                  </a:lnTo>
                  <a:lnTo>
                    <a:pt x="108634" y="2795"/>
                  </a:lnTo>
                  <a:lnTo>
                    <a:pt x="103083" y="4086"/>
                  </a:lnTo>
                  <a:lnTo>
                    <a:pt x="97533" y="5376"/>
                  </a:lnTo>
                  <a:lnTo>
                    <a:pt x="92511" y="6666"/>
                  </a:lnTo>
                  <a:lnTo>
                    <a:pt x="87224" y="7956"/>
                  </a:lnTo>
                  <a:lnTo>
                    <a:pt x="82466" y="9462"/>
                  </a:lnTo>
                  <a:lnTo>
                    <a:pt x="77444" y="10752"/>
                  </a:lnTo>
                  <a:lnTo>
                    <a:pt x="72422" y="12258"/>
                  </a:lnTo>
                  <a:lnTo>
                    <a:pt x="67665" y="13763"/>
                  </a:lnTo>
                  <a:lnTo>
                    <a:pt x="63171" y="15053"/>
                  </a:lnTo>
                  <a:lnTo>
                    <a:pt x="58414" y="16344"/>
                  </a:lnTo>
                  <a:lnTo>
                    <a:pt x="53392" y="17849"/>
                  </a:lnTo>
                  <a:lnTo>
                    <a:pt x="48898" y="19354"/>
                  </a:lnTo>
                  <a:lnTo>
                    <a:pt x="44140" y="20860"/>
                  </a:lnTo>
                  <a:lnTo>
                    <a:pt x="39647" y="22150"/>
                  </a:lnTo>
                  <a:lnTo>
                    <a:pt x="32246" y="26666"/>
                  </a:lnTo>
                  <a:lnTo>
                    <a:pt x="26431" y="32043"/>
                  </a:lnTo>
                  <a:lnTo>
                    <a:pt x="21938" y="38064"/>
                  </a:lnTo>
                  <a:lnTo>
                    <a:pt x="18502" y="44946"/>
                  </a:lnTo>
                  <a:lnTo>
                    <a:pt x="16123" y="52043"/>
                  </a:lnTo>
                  <a:lnTo>
                    <a:pt x="14008" y="59354"/>
                  </a:lnTo>
                  <a:lnTo>
                    <a:pt x="12422" y="66881"/>
                  </a:lnTo>
                  <a:lnTo>
                    <a:pt x="10837" y="73763"/>
                  </a:lnTo>
                  <a:lnTo>
                    <a:pt x="10044" y="119784"/>
                  </a:lnTo>
                  <a:lnTo>
                    <a:pt x="8986" y="120000"/>
                  </a:lnTo>
                  <a:lnTo>
                    <a:pt x="7665" y="120000"/>
                  </a:lnTo>
                  <a:lnTo>
                    <a:pt x="6079" y="119784"/>
                  </a:lnTo>
                  <a:lnTo>
                    <a:pt x="4493" y="119569"/>
                  </a:lnTo>
                  <a:lnTo>
                    <a:pt x="2907" y="118924"/>
                  </a:lnTo>
                  <a:lnTo>
                    <a:pt x="1585" y="118709"/>
                  </a:lnTo>
                  <a:lnTo>
                    <a:pt x="528" y="118279"/>
                  </a:lnTo>
                  <a:lnTo>
                    <a:pt x="264" y="118279"/>
                  </a:lnTo>
                  <a:lnTo>
                    <a:pt x="0" y="106236"/>
                  </a:lnTo>
                  <a:lnTo>
                    <a:pt x="0" y="93978"/>
                  </a:lnTo>
                  <a:lnTo>
                    <a:pt x="528" y="81720"/>
                  </a:lnTo>
                  <a:lnTo>
                    <a:pt x="1850" y="69892"/>
                  </a:lnTo>
                  <a:lnTo>
                    <a:pt x="4493" y="58064"/>
                  </a:lnTo>
                  <a:lnTo>
                    <a:pt x="8193" y="46881"/>
                  </a:lnTo>
                  <a:lnTo>
                    <a:pt x="13744" y="36344"/>
                  </a:lnTo>
                  <a:lnTo>
                    <a:pt x="21145" y="26236"/>
                  </a:lnTo>
                  <a:lnTo>
                    <a:pt x="25638" y="24086"/>
                  </a:lnTo>
                  <a:lnTo>
                    <a:pt x="30660" y="21720"/>
                  </a:lnTo>
                  <a:lnTo>
                    <a:pt x="35418" y="19569"/>
                  </a:lnTo>
                  <a:lnTo>
                    <a:pt x="40176" y="17634"/>
                  </a:lnTo>
                  <a:lnTo>
                    <a:pt x="45198" y="15913"/>
                  </a:lnTo>
                  <a:lnTo>
                    <a:pt x="50220" y="13978"/>
                  </a:lnTo>
                  <a:lnTo>
                    <a:pt x="55506" y="12473"/>
                  </a:lnTo>
                  <a:lnTo>
                    <a:pt x="60528" y="11182"/>
                  </a:lnTo>
                  <a:lnTo>
                    <a:pt x="65814" y="9462"/>
                  </a:lnTo>
                  <a:lnTo>
                    <a:pt x="70837" y="8387"/>
                  </a:lnTo>
                  <a:lnTo>
                    <a:pt x="76123" y="7096"/>
                  </a:lnTo>
                  <a:lnTo>
                    <a:pt x="81409" y="5806"/>
                  </a:lnTo>
                  <a:lnTo>
                    <a:pt x="86696" y="4731"/>
                  </a:lnTo>
                  <a:lnTo>
                    <a:pt x="92246" y="3655"/>
                  </a:lnTo>
                  <a:lnTo>
                    <a:pt x="97268" y="2795"/>
                  </a:lnTo>
                  <a:lnTo>
                    <a:pt x="102819" y="1720"/>
                  </a:lnTo>
                  <a:lnTo>
                    <a:pt x="105198" y="1290"/>
                  </a:lnTo>
                  <a:lnTo>
                    <a:pt x="107048" y="1075"/>
                  </a:lnTo>
                  <a:lnTo>
                    <a:pt x="109162" y="860"/>
                  </a:lnTo>
                  <a:lnTo>
                    <a:pt x="111541" y="860"/>
                  </a:lnTo>
                  <a:lnTo>
                    <a:pt x="113392" y="645"/>
                  </a:lnTo>
                  <a:lnTo>
                    <a:pt x="115770" y="430"/>
                  </a:lnTo>
                  <a:lnTo>
                    <a:pt x="117621" y="430"/>
                  </a:lnTo>
                  <a:lnTo>
                    <a:pt x="120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8" name="Google Shape;528;p19"/>
            <p:cNvSpPr/>
            <p:nvPr/>
          </p:nvSpPr>
          <p:spPr>
            <a:xfrm>
              <a:off x="1231" y="1293"/>
              <a:ext cx="44" cy="231"/>
            </a:xfrm>
            <a:custGeom>
              <a:rect b="b" l="l" r="r" t="t"/>
              <a:pathLst>
                <a:path extrusionOk="0" h="120000" w="120000">
                  <a:moveTo>
                    <a:pt x="0" y="120000"/>
                  </a:moveTo>
                  <a:lnTo>
                    <a:pt x="69333" y="39029"/>
                  </a:lnTo>
                  <a:lnTo>
                    <a:pt x="106666" y="1027"/>
                  </a:lnTo>
                  <a:lnTo>
                    <a:pt x="107555" y="171"/>
                  </a:lnTo>
                  <a:lnTo>
                    <a:pt x="110222" y="0"/>
                  </a:lnTo>
                  <a:lnTo>
                    <a:pt x="116444" y="0"/>
                  </a:lnTo>
                  <a:lnTo>
                    <a:pt x="120000" y="0"/>
                  </a:lnTo>
                  <a:lnTo>
                    <a:pt x="87111" y="40399"/>
                  </a:lnTo>
                  <a:lnTo>
                    <a:pt x="18666" y="120000"/>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9" name="Google Shape;529;p19"/>
            <p:cNvSpPr/>
            <p:nvPr/>
          </p:nvSpPr>
          <p:spPr>
            <a:xfrm>
              <a:off x="776" y="889"/>
              <a:ext cx="29" cy="139"/>
            </a:xfrm>
            <a:custGeom>
              <a:rect b="b" l="l" r="r" t="t"/>
              <a:pathLst>
                <a:path extrusionOk="0" h="120000" w="120000">
                  <a:moveTo>
                    <a:pt x="120000" y="119712"/>
                  </a:moveTo>
                  <a:lnTo>
                    <a:pt x="107234" y="0"/>
                  </a:lnTo>
                  <a:lnTo>
                    <a:pt x="0" y="287"/>
                  </a:lnTo>
                  <a:lnTo>
                    <a:pt x="12765" y="119999"/>
                  </a:lnTo>
                  <a:lnTo>
                    <a:pt x="120000" y="119712"/>
                  </a:lnTo>
                  <a:close/>
                </a:path>
              </a:pathLst>
            </a:custGeom>
            <a:solidFill>
              <a:srgbClr val="9E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0" name="Google Shape;530;p19"/>
            <p:cNvSpPr/>
            <p:nvPr/>
          </p:nvSpPr>
          <p:spPr>
            <a:xfrm>
              <a:off x="814" y="835"/>
              <a:ext cx="30" cy="190"/>
            </a:xfrm>
            <a:custGeom>
              <a:rect b="b" l="l" r="r" t="t"/>
              <a:pathLst>
                <a:path extrusionOk="0" h="120000" w="120000">
                  <a:moveTo>
                    <a:pt x="120000" y="119584"/>
                  </a:moveTo>
                  <a:lnTo>
                    <a:pt x="106105" y="0"/>
                  </a:lnTo>
                  <a:lnTo>
                    <a:pt x="0" y="207"/>
                  </a:lnTo>
                  <a:lnTo>
                    <a:pt x="11368" y="120000"/>
                  </a:lnTo>
                  <a:lnTo>
                    <a:pt x="120000" y="119584"/>
                  </a:lnTo>
                  <a:close/>
                </a:path>
              </a:pathLst>
            </a:custGeom>
            <a:solidFill>
              <a:srgbClr val="9E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1" name="Google Shape;531;p19"/>
            <p:cNvSpPr/>
            <p:nvPr/>
          </p:nvSpPr>
          <p:spPr>
            <a:xfrm>
              <a:off x="855" y="868"/>
              <a:ext cx="29" cy="156"/>
            </a:xfrm>
            <a:custGeom>
              <a:rect b="b" l="l" r="r" t="t"/>
              <a:pathLst>
                <a:path extrusionOk="0" h="120000" w="120000">
                  <a:moveTo>
                    <a:pt x="120000" y="119747"/>
                  </a:moveTo>
                  <a:lnTo>
                    <a:pt x="106105" y="0"/>
                  </a:lnTo>
                  <a:lnTo>
                    <a:pt x="0" y="756"/>
                  </a:lnTo>
                  <a:lnTo>
                    <a:pt x="12631" y="120000"/>
                  </a:lnTo>
                  <a:lnTo>
                    <a:pt x="120000" y="119747"/>
                  </a:lnTo>
                  <a:close/>
                </a:path>
              </a:pathLst>
            </a:custGeom>
            <a:solidFill>
              <a:srgbClr val="9E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32" name="Google Shape;532;p19"/>
          <p:cNvSpPr/>
          <p:nvPr/>
        </p:nvSpPr>
        <p:spPr>
          <a:xfrm>
            <a:off x="5128352" y="2393949"/>
            <a:ext cx="1752600" cy="2209799"/>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Web Server</a:t>
            </a:r>
            <a:endParaRPr/>
          </a:p>
        </p:txBody>
      </p:sp>
      <p:sp>
        <p:nvSpPr>
          <p:cNvPr id="533" name="Google Shape;533;p19"/>
          <p:cNvSpPr/>
          <p:nvPr/>
        </p:nvSpPr>
        <p:spPr>
          <a:xfrm>
            <a:off x="7430585" y="2733675"/>
            <a:ext cx="914400" cy="1214437"/>
          </a:xfrm>
          <a:prstGeom prst="can">
            <a:avLst>
              <a:gd fmla="val 33203" name="adj"/>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File</a:t>
            </a:r>
            <a:endParaRPr/>
          </a:p>
          <a:p>
            <a:pPr indent="0" lvl="0" marL="0" marR="0" rtl="0" algn="ctr">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system</a:t>
            </a:r>
            <a:endParaRPr/>
          </a:p>
        </p:txBody>
      </p:sp>
      <p:cxnSp>
        <p:nvCxnSpPr>
          <p:cNvPr id="534" name="Google Shape;534;p19"/>
          <p:cNvCxnSpPr/>
          <p:nvPr/>
        </p:nvCxnSpPr>
        <p:spPr>
          <a:xfrm>
            <a:off x="1972006" y="2894189"/>
            <a:ext cx="3166923" cy="0"/>
          </a:xfrm>
          <a:prstGeom prst="straightConnector1">
            <a:avLst/>
          </a:prstGeom>
          <a:noFill/>
          <a:ln cap="flat" cmpd="sng" w="9525">
            <a:solidFill>
              <a:schemeClr val="dk1"/>
            </a:solidFill>
            <a:prstDash val="solid"/>
            <a:round/>
            <a:headEnd len="sm" w="sm" type="none"/>
            <a:tailEnd len="lg" w="lg" type="triangle"/>
          </a:ln>
        </p:spPr>
      </p:cxnSp>
      <p:sp>
        <p:nvSpPr>
          <p:cNvPr id="535" name="Google Shape;535;p19"/>
          <p:cNvSpPr txBox="1"/>
          <p:nvPr/>
        </p:nvSpPr>
        <p:spPr>
          <a:xfrm>
            <a:off x="1447782" y="113255"/>
            <a:ext cx="7218088" cy="2838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mo"/>
              <a:buNone/>
            </a:pPr>
            <a:r>
              <a:rPr b="0" i="0" lang="en-US" sz="3600" u="none" cap="none" strike="noStrike">
                <a:solidFill>
                  <a:schemeClr val="dk1"/>
                </a:solidFill>
                <a:latin typeface="Arimo"/>
                <a:ea typeface="Arimo"/>
                <a:cs typeface="Arimo"/>
                <a:sym typeface="Arimo"/>
              </a:rPr>
              <a:t>Static Web Page Request</a:t>
            </a:r>
            <a:endParaRPr/>
          </a:p>
        </p:txBody>
      </p:sp>
      <p:cxnSp>
        <p:nvCxnSpPr>
          <p:cNvPr id="536" name="Google Shape;536;p19"/>
          <p:cNvCxnSpPr/>
          <p:nvPr/>
        </p:nvCxnSpPr>
        <p:spPr>
          <a:xfrm>
            <a:off x="7003089" y="3237957"/>
            <a:ext cx="427496" cy="39847"/>
          </a:xfrm>
          <a:prstGeom prst="straightConnector1">
            <a:avLst/>
          </a:prstGeom>
          <a:noFill/>
          <a:ln cap="flat" cmpd="sng" w="9525">
            <a:solidFill>
              <a:schemeClr val="dk1"/>
            </a:solidFill>
            <a:prstDash val="solid"/>
            <a:round/>
            <a:headEnd len="sm" w="sm" type="none"/>
            <a:tailEnd len="lg" w="lg" type="triangle"/>
          </a:ln>
        </p:spPr>
      </p:cxnSp>
      <p:cxnSp>
        <p:nvCxnSpPr>
          <p:cNvPr id="537" name="Google Shape;537;p19"/>
          <p:cNvCxnSpPr/>
          <p:nvPr/>
        </p:nvCxnSpPr>
        <p:spPr>
          <a:xfrm flipH="1">
            <a:off x="6952508" y="3478926"/>
            <a:ext cx="466444" cy="39847"/>
          </a:xfrm>
          <a:prstGeom prst="straightConnector1">
            <a:avLst/>
          </a:prstGeom>
          <a:noFill/>
          <a:ln cap="flat" cmpd="sng" w="9525">
            <a:solidFill>
              <a:schemeClr val="dk1"/>
            </a:solidFill>
            <a:prstDash val="solid"/>
            <a:round/>
            <a:headEnd len="sm" w="sm" type="none"/>
            <a:tailEnd len="lg" w="lg" type="triangle"/>
          </a:ln>
        </p:spPr>
      </p:cxnSp>
      <p:cxnSp>
        <p:nvCxnSpPr>
          <p:cNvPr id="538" name="Google Shape;538;p19"/>
          <p:cNvCxnSpPr/>
          <p:nvPr/>
        </p:nvCxnSpPr>
        <p:spPr>
          <a:xfrm rot="10800000">
            <a:off x="1972005" y="3783012"/>
            <a:ext cx="3166923" cy="0"/>
          </a:xfrm>
          <a:prstGeom prst="straightConnector1">
            <a:avLst/>
          </a:prstGeom>
          <a:noFill/>
          <a:ln cap="flat" cmpd="sng" w="9525">
            <a:solidFill>
              <a:schemeClr val="dk1"/>
            </a:solidFill>
            <a:prstDash val="solid"/>
            <a:round/>
            <a:headEnd len="sm" w="sm" type="none"/>
            <a:tailEnd len="lg" w="lg" type="triangle"/>
          </a:ln>
        </p:spPr>
      </p:cxnSp>
      <p:pic>
        <p:nvPicPr>
          <p:cNvPr descr="Screen Shot 2015-07-14 at 12.48.56 PM.png" id="539" name="Google Shape;539;p19"/>
          <p:cNvPicPr preferRelativeResize="0"/>
          <p:nvPr/>
        </p:nvPicPr>
        <p:blipFill rotWithShape="1">
          <a:blip r:embed="rId3">
            <a:alphaModFix/>
          </a:blip>
          <a:srcRect b="0" l="0" r="0" t="0"/>
          <a:stretch/>
        </p:blipFill>
        <p:spPr>
          <a:xfrm>
            <a:off x="401635" y="4368800"/>
            <a:ext cx="2322816" cy="2117906"/>
          </a:xfrm>
          <a:prstGeom prst="rect">
            <a:avLst/>
          </a:prstGeom>
          <a:noFill/>
          <a:ln>
            <a:noFill/>
          </a:ln>
        </p:spPr>
      </p:pic>
      <p:sp>
        <p:nvSpPr>
          <p:cNvPr id="540" name="Google Shape;540;p19"/>
          <p:cNvSpPr txBox="1"/>
          <p:nvPr/>
        </p:nvSpPr>
        <p:spPr>
          <a:xfrm>
            <a:off x="4227269" y="4495092"/>
            <a:ext cx="4916730"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&lt;html&gt;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&lt;body&gt;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&lt;h1&gt;More Info About The Animal You Chose&lt;/h1&gt;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Here is some info about &lt;b&gt;dogs&lt;/b&gt;.&lt;br&gt;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&lt;p&gt;Dogs are friendly.&lt;br&gt; They bark.&lt;/p&gt;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&lt;/body&gt;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&lt;/html&gt;</a:t>
            </a:r>
            <a:endParaRPr/>
          </a:p>
        </p:txBody>
      </p:sp>
      <p:sp>
        <p:nvSpPr>
          <p:cNvPr id="541" name="Google Shape;541;p19"/>
          <p:cNvSpPr/>
          <p:nvPr/>
        </p:nvSpPr>
        <p:spPr>
          <a:xfrm>
            <a:off x="442077" y="788325"/>
            <a:ext cx="8452500" cy="286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The browser translates code to something pretty and readable for you.</a:t>
            </a:r>
            <a:endParaRPr/>
          </a:p>
          <a:p>
            <a:pPr indent="0" lvl="0" marL="0" marR="0" rtl="0" algn="l">
              <a:lnSpc>
                <a:spcPct val="100000"/>
              </a:lnSpc>
              <a:spcBef>
                <a:spcPts val="0"/>
              </a:spcBef>
              <a:spcAft>
                <a:spcPts val="0"/>
              </a:spcAft>
              <a:buClr>
                <a:schemeClr val="dk1"/>
              </a:buClr>
              <a:buFont typeface="Calibri"/>
              <a:buNone/>
            </a:pPr>
            <a:r>
              <a:rPr b="0" i="0" lang="en-US" sz="2000" u="none" cap="none" strike="noStrike">
                <a:solidFill>
                  <a:schemeClr val="dk1"/>
                </a:solidFill>
                <a:latin typeface="Calibri"/>
                <a:ea typeface="Calibri"/>
                <a:cs typeface="Calibri"/>
                <a:sym typeface="Calibri"/>
              </a:rPr>
              <a:t>The primary purpose of a web browser is to bring information resources to the user ("retrieval" or "fetching"), allowing them to view the information ("display", "rendering"), and then access other information ("navigation", "following links").</a:t>
            </a:r>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grpSp>
        <p:nvGrpSpPr>
          <p:cNvPr id="548" name="Google Shape;548;p20"/>
          <p:cNvGrpSpPr/>
          <p:nvPr/>
        </p:nvGrpSpPr>
        <p:grpSpPr>
          <a:xfrm>
            <a:off x="456388" y="2498724"/>
            <a:ext cx="1268413" cy="1295400"/>
            <a:chOff x="576" y="719"/>
            <a:chExt cx="799" cy="816"/>
          </a:xfrm>
        </p:grpSpPr>
        <p:sp>
          <p:nvSpPr>
            <p:cNvPr id="549" name="Google Shape;549;p20"/>
            <p:cNvSpPr/>
            <p:nvPr/>
          </p:nvSpPr>
          <p:spPr>
            <a:xfrm>
              <a:off x="576" y="719"/>
              <a:ext cx="799" cy="8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0" name="Google Shape;550;p20"/>
            <p:cNvSpPr/>
            <p:nvPr/>
          </p:nvSpPr>
          <p:spPr>
            <a:xfrm>
              <a:off x="576" y="1043"/>
              <a:ext cx="568" cy="330"/>
            </a:xfrm>
            <a:custGeom>
              <a:rect b="b" l="l" r="r" t="t"/>
              <a:pathLst>
                <a:path extrusionOk="0" h="120000" w="120000">
                  <a:moveTo>
                    <a:pt x="0" y="27757"/>
                  </a:moveTo>
                  <a:lnTo>
                    <a:pt x="0" y="93575"/>
                  </a:lnTo>
                  <a:lnTo>
                    <a:pt x="44929" y="120000"/>
                  </a:lnTo>
                  <a:lnTo>
                    <a:pt x="103309" y="81939"/>
                  </a:lnTo>
                  <a:lnTo>
                    <a:pt x="119999" y="0"/>
                  </a:lnTo>
                  <a:lnTo>
                    <a:pt x="0" y="27757"/>
                  </a:lnTo>
                  <a:close/>
                </a:path>
              </a:pathLst>
            </a:custGeom>
            <a:solidFill>
              <a:srgbClr val="A5CEA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1" name="Google Shape;551;p20"/>
            <p:cNvSpPr/>
            <p:nvPr/>
          </p:nvSpPr>
          <p:spPr>
            <a:xfrm>
              <a:off x="1026" y="788"/>
              <a:ext cx="236" cy="308"/>
            </a:xfrm>
            <a:custGeom>
              <a:rect b="b" l="l" r="r" t="t"/>
              <a:pathLst>
                <a:path extrusionOk="0" h="120000" w="120000">
                  <a:moveTo>
                    <a:pt x="92513" y="63552"/>
                  </a:moveTo>
                  <a:lnTo>
                    <a:pt x="94189" y="59289"/>
                  </a:lnTo>
                  <a:lnTo>
                    <a:pt x="95530" y="55026"/>
                  </a:lnTo>
                  <a:lnTo>
                    <a:pt x="96033" y="50505"/>
                  </a:lnTo>
                  <a:lnTo>
                    <a:pt x="96201" y="45855"/>
                  </a:lnTo>
                  <a:lnTo>
                    <a:pt x="96033" y="41205"/>
                  </a:lnTo>
                  <a:lnTo>
                    <a:pt x="95195" y="36555"/>
                  </a:lnTo>
                  <a:lnTo>
                    <a:pt x="94022" y="32163"/>
                  </a:lnTo>
                  <a:lnTo>
                    <a:pt x="92513" y="28030"/>
                  </a:lnTo>
                  <a:lnTo>
                    <a:pt x="90502" y="24025"/>
                  </a:lnTo>
                  <a:lnTo>
                    <a:pt x="88156" y="20150"/>
                  </a:lnTo>
                  <a:lnTo>
                    <a:pt x="85307" y="16792"/>
                  </a:lnTo>
                  <a:lnTo>
                    <a:pt x="82122" y="13433"/>
                  </a:lnTo>
                  <a:lnTo>
                    <a:pt x="78938" y="10462"/>
                  </a:lnTo>
                  <a:lnTo>
                    <a:pt x="75083" y="7879"/>
                  </a:lnTo>
                  <a:lnTo>
                    <a:pt x="71061" y="5554"/>
                  </a:lnTo>
                  <a:lnTo>
                    <a:pt x="67039" y="3616"/>
                  </a:lnTo>
                  <a:lnTo>
                    <a:pt x="62513" y="2066"/>
                  </a:lnTo>
                  <a:lnTo>
                    <a:pt x="57821" y="904"/>
                  </a:lnTo>
                  <a:lnTo>
                    <a:pt x="53128" y="129"/>
                  </a:lnTo>
                  <a:lnTo>
                    <a:pt x="48268" y="0"/>
                  </a:lnTo>
                  <a:lnTo>
                    <a:pt x="43240" y="129"/>
                  </a:lnTo>
                  <a:lnTo>
                    <a:pt x="38547" y="904"/>
                  </a:lnTo>
                  <a:lnTo>
                    <a:pt x="33854" y="2066"/>
                  </a:lnTo>
                  <a:lnTo>
                    <a:pt x="29329" y="3616"/>
                  </a:lnTo>
                  <a:lnTo>
                    <a:pt x="25307" y="5554"/>
                  </a:lnTo>
                  <a:lnTo>
                    <a:pt x="21284" y="7879"/>
                  </a:lnTo>
                  <a:lnTo>
                    <a:pt x="17597" y="10462"/>
                  </a:lnTo>
                  <a:lnTo>
                    <a:pt x="14078" y="13433"/>
                  </a:lnTo>
                  <a:lnTo>
                    <a:pt x="11061" y="16792"/>
                  </a:lnTo>
                  <a:lnTo>
                    <a:pt x="8044" y="20150"/>
                  </a:lnTo>
                  <a:lnTo>
                    <a:pt x="5865" y="24025"/>
                  </a:lnTo>
                  <a:lnTo>
                    <a:pt x="3854" y="28030"/>
                  </a:lnTo>
                  <a:lnTo>
                    <a:pt x="2178" y="32163"/>
                  </a:lnTo>
                  <a:lnTo>
                    <a:pt x="1005" y="36555"/>
                  </a:lnTo>
                  <a:lnTo>
                    <a:pt x="167" y="41205"/>
                  </a:lnTo>
                  <a:lnTo>
                    <a:pt x="0" y="45855"/>
                  </a:lnTo>
                  <a:lnTo>
                    <a:pt x="167" y="50635"/>
                  </a:lnTo>
                  <a:lnTo>
                    <a:pt x="670" y="55026"/>
                  </a:lnTo>
                  <a:lnTo>
                    <a:pt x="2011" y="59418"/>
                  </a:lnTo>
                  <a:lnTo>
                    <a:pt x="3351" y="63681"/>
                  </a:lnTo>
                  <a:lnTo>
                    <a:pt x="5195" y="67685"/>
                  </a:lnTo>
                  <a:lnTo>
                    <a:pt x="7541" y="71431"/>
                  </a:lnTo>
                  <a:lnTo>
                    <a:pt x="10223" y="75048"/>
                  </a:lnTo>
                  <a:lnTo>
                    <a:pt x="13072" y="78277"/>
                  </a:lnTo>
                  <a:lnTo>
                    <a:pt x="16089" y="81248"/>
                  </a:lnTo>
                  <a:lnTo>
                    <a:pt x="19776" y="83961"/>
                  </a:lnTo>
                  <a:lnTo>
                    <a:pt x="23463" y="86286"/>
                  </a:lnTo>
                  <a:lnTo>
                    <a:pt x="27486" y="88223"/>
                  </a:lnTo>
                  <a:lnTo>
                    <a:pt x="31843" y="89773"/>
                  </a:lnTo>
                  <a:lnTo>
                    <a:pt x="36368" y="90807"/>
                  </a:lnTo>
                  <a:lnTo>
                    <a:pt x="41061" y="91453"/>
                  </a:lnTo>
                  <a:lnTo>
                    <a:pt x="45921" y="91840"/>
                  </a:lnTo>
                  <a:lnTo>
                    <a:pt x="46927" y="91840"/>
                  </a:lnTo>
                  <a:lnTo>
                    <a:pt x="47932" y="91582"/>
                  </a:lnTo>
                  <a:lnTo>
                    <a:pt x="49273" y="91582"/>
                  </a:lnTo>
                  <a:lnTo>
                    <a:pt x="50279" y="91453"/>
                  </a:lnTo>
                  <a:lnTo>
                    <a:pt x="51452" y="91324"/>
                  </a:lnTo>
                  <a:lnTo>
                    <a:pt x="52458" y="91194"/>
                  </a:lnTo>
                  <a:lnTo>
                    <a:pt x="53463" y="91065"/>
                  </a:lnTo>
                  <a:lnTo>
                    <a:pt x="54469" y="90807"/>
                  </a:lnTo>
                  <a:lnTo>
                    <a:pt x="49106" y="106566"/>
                  </a:lnTo>
                  <a:lnTo>
                    <a:pt x="49441" y="106953"/>
                  </a:lnTo>
                  <a:lnTo>
                    <a:pt x="50614" y="107728"/>
                  </a:lnTo>
                  <a:lnTo>
                    <a:pt x="52960" y="109149"/>
                  </a:lnTo>
                  <a:lnTo>
                    <a:pt x="55642" y="110699"/>
                  </a:lnTo>
                  <a:lnTo>
                    <a:pt x="58994" y="112637"/>
                  </a:lnTo>
                  <a:lnTo>
                    <a:pt x="63184" y="114703"/>
                  </a:lnTo>
                  <a:lnTo>
                    <a:pt x="67709" y="116770"/>
                  </a:lnTo>
                  <a:lnTo>
                    <a:pt x="72737" y="118579"/>
                  </a:lnTo>
                  <a:lnTo>
                    <a:pt x="75418" y="119354"/>
                  </a:lnTo>
                  <a:lnTo>
                    <a:pt x="78100" y="119870"/>
                  </a:lnTo>
                  <a:lnTo>
                    <a:pt x="80949" y="120000"/>
                  </a:lnTo>
                  <a:lnTo>
                    <a:pt x="83631" y="119870"/>
                  </a:lnTo>
                  <a:lnTo>
                    <a:pt x="86480" y="119612"/>
                  </a:lnTo>
                  <a:lnTo>
                    <a:pt x="89162" y="119095"/>
                  </a:lnTo>
                  <a:lnTo>
                    <a:pt x="91843" y="118449"/>
                  </a:lnTo>
                  <a:lnTo>
                    <a:pt x="94189" y="117674"/>
                  </a:lnTo>
                  <a:lnTo>
                    <a:pt x="96703" y="116899"/>
                  </a:lnTo>
                  <a:lnTo>
                    <a:pt x="99217" y="115995"/>
                  </a:lnTo>
                  <a:lnTo>
                    <a:pt x="101396" y="114962"/>
                  </a:lnTo>
                  <a:lnTo>
                    <a:pt x="103407" y="114187"/>
                  </a:lnTo>
                  <a:lnTo>
                    <a:pt x="105251" y="113412"/>
                  </a:lnTo>
                  <a:lnTo>
                    <a:pt x="106927" y="112766"/>
                  </a:lnTo>
                  <a:lnTo>
                    <a:pt x="108268" y="112120"/>
                  </a:lnTo>
                  <a:lnTo>
                    <a:pt x="109608" y="111862"/>
                  </a:lnTo>
                  <a:lnTo>
                    <a:pt x="111620" y="110828"/>
                  </a:lnTo>
                  <a:lnTo>
                    <a:pt x="113631" y="109407"/>
                  </a:lnTo>
                  <a:lnTo>
                    <a:pt x="115307" y="107599"/>
                  </a:lnTo>
                  <a:lnTo>
                    <a:pt x="116983" y="105532"/>
                  </a:lnTo>
                  <a:lnTo>
                    <a:pt x="118156" y="103466"/>
                  </a:lnTo>
                  <a:lnTo>
                    <a:pt x="119162" y="101786"/>
                  </a:lnTo>
                  <a:lnTo>
                    <a:pt x="119832" y="100624"/>
                  </a:lnTo>
                  <a:lnTo>
                    <a:pt x="120000" y="100107"/>
                  </a:lnTo>
                  <a:lnTo>
                    <a:pt x="92513" y="63552"/>
                  </a:lnTo>
                  <a:close/>
                </a:path>
              </a:pathLst>
            </a:custGeom>
            <a:solidFill>
              <a:srgbClr val="F2C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2" name="Google Shape;552;p20"/>
            <p:cNvSpPr/>
            <p:nvPr/>
          </p:nvSpPr>
          <p:spPr>
            <a:xfrm>
              <a:off x="1027" y="721"/>
              <a:ext cx="347" cy="282"/>
            </a:xfrm>
            <a:custGeom>
              <a:rect b="b" l="l" r="r" t="t"/>
              <a:pathLst>
                <a:path extrusionOk="0" h="120000" w="120000">
                  <a:moveTo>
                    <a:pt x="119884" y="60923"/>
                  </a:moveTo>
                  <a:lnTo>
                    <a:pt x="119538" y="57514"/>
                  </a:lnTo>
                  <a:lnTo>
                    <a:pt x="119308" y="54248"/>
                  </a:lnTo>
                  <a:lnTo>
                    <a:pt x="118731" y="51266"/>
                  </a:lnTo>
                  <a:lnTo>
                    <a:pt x="118155" y="48284"/>
                  </a:lnTo>
                  <a:lnTo>
                    <a:pt x="117463" y="45585"/>
                  </a:lnTo>
                  <a:lnTo>
                    <a:pt x="116541" y="43171"/>
                  </a:lnTo>
                  <a:lnTo>
                    <a:pt x="115734" y="40899"/>
                  </a:lnTo>
                  <a:lnTo>
                    <a:pt x="114812" y="38769"/>
                  </a:lnTo>
                  <a:lnTo>
                    <a:pt x="113083" y="35644"/>
                  </a:lnTo>
                  <a:lnTo>
                    <a:pt x="111585" y="32662"/>
                  </a:lnTo>
                  <a:lnTo>
                    <a:pt x="109855" y="29964"/>
                  </a:lnTo>
                  <a:lnTo>
                    <a:pt x="108126" y="27550"/>
                  </a:lnTo>
                  <a:lnTo>
                    <a:pt x="106167" y="25562"/>
                  </a:lnTo>
                  <a:lnTo>
                    <a:pt x="103746" y="23857"/>
                  </a:lnTo>
                  <a:lnTo>
                    <a:pt x="101095" y="22437"/>
                  </a:lnTo>
                  <a:lnTo>
                    <a:pt x="97982" y="21585"/>
                  </a:lnTo>
                  <a:lnTo>
                    <a:pt x="95446" y="21443"/>
                  </a:lnTo>
                  <a:lnTo>
                    <a:pt x="92910" y="21585"/>
                  </a:lnTo>
                  <a:lnTo>
                    <a:pt x="90374" y="22011"/>
                  </a:lnTo>
                  <a:lnTo>
                    <a:pt x="87953" y="22437"/>
                  </a:lnTo>
                  <a:lnTo>
                    <a:pt x="85533" y="23147"/>
                  </a:lnTo>
                  <a:lnTo>
                    <a:pt x="83227" y="23715"/>
                  </a:lnTo>
                  <a:lnTo>
                    <a:pt x="81152" y="24284"/>
                  </a:lnTo>
                  <a:lnTo>
                    <a:pt x="79423" y="24568"/>
                  </a:lnTo>
                  <a:lnTo>
                    <a:pt x="77925" y="21585"/>
                  </a:lnTo>
                  <a:lnTo>
                    <a:pt x="75965" y="18745"/>
                  </a:lnTo>
                  <a:lnTo>
                    <a:pt x="73775" y="15763"/>
                  </a:lnTo>
                  <a:lnTo>
                    <a:pt x="71469" y="12923"/>
                  </a:lnTo>
                  <a:lnTo>
                    <a:pt x="68818" y="10366"/>
                  </a:lnTo>
                  <a:lnTo>
                    <a:pt x="65821" y="7952"/>
                  </a:lnTo>
                  <a:lnTo>
                    <a:pt x="62708" y="5680"/>
                  </a:lnTo>
                  <a:lnTo>
                    <a:pt x="59365" y="3834"/>
                  </a:lnTo>
                  <a:lnTo>
                    <a:pt x="57175" y="2698"/>
                  </a:lnTo>
                  <a:lnTo>
                    <a:pt x="54985" y="1846"/>
                  </a:lnTo>
                  <a:lnTo>
                    <a:pt x="52680" y="1136"/>
                  </a:lnTo>
                  <a:lnTo>
                    <a:pt x="50489" y="710"/>
                  </a:lnTo>
                  <a:lnTo>
                    <a:pt x="48184" y="142"/>
                  </a:lnTo>
                  <a:lnTo>
                    <a:pt x="45878" y="0"/>
                  </a:lnTo>
                  <a:lnTo>
                    <a:pt x="43342" y="0"/>
                  </a:lnTo>
                  <a:lnTo>
                    <a:pt x="40922" y="142"/>
                  </a:lnTo>
                  <a:lnTo>
                    <a:pt x="38616" y="284"/>
                  </a:lnTo>
                  <a:lnTo>
                    <a:pt x="36426" y="710"/>
                  </a:lnTo>
                  <a:lnTo>
                    <a:pt x="34351" y="994"/>
                  </a:lnTo>
                  <a:lnTo>
                    <a:pt x="32276" y="1278"/>
                  </a:lnTo>
                  <a:lnTo>
                    <a:pt x="30317" y="1704"/>
                  </a:lnTo>
                  <a:lnTo>
                    <a:pt x="28357" y="1988"/>
                  </a:lnTo>
                  <a:lnTo>
                    <a:pt x="26512" y="2414"/>
                  </a:lnTo>
                  <a:lnTo>
                    <a:pt x="24783" y="2840"/>
                  </a:lnTo>
                  <a:lnTo>
                    <a:pt x="23054" y="3408"/>
                  </a:lnTo>
                  <a:lnTo>
                    <a:pt x="21325" y="3976"/>
                  </a:lnTo>
                  <a:lnTo>
                    <a:pt x="19827" y="4402"/>
                  </a:lnTo>
                  <a:lnTo>
                    <a:pt x="18213" y="4970"/>
                  </a:lnTo>
                  <a:lnTo>
                    <a:pt x="16829" y="5538"/>
                  </a:lnTo>
                  <a:lnTo>
                    <a:pt x="15446" y="6248"/>
                  </a:lnTo>
                  <a:lnTo>
                    <a:pt x="14178" y="6958"/>
                  </a:lnTo>
                  <a:lnTo>
                    <a:pt x="12910" y="7526"/>
                  </a:lnTo>
                  <a:lnTo>
                    <a:pt x="9798" y="9656"/>
                  </a:lnTo>
                  <a:lnTo>
                    <a:pt x="7146" y="11928"/>
                  </a:lnTo>
                  <a:lnTo>
                    <a:pt x="4841" y="14485"/>
                  </a:lnTo>
                  <a:lnTo>
                    <a:pt x="3112" y="17325"/>
                  </a:lnTo>
                  <a:lnTo>
                    <a:pt x="1613" y="20449"/>
                  </a:lnTo>
                  <a:lnTo>
                    <a:pt x="691" y="23857"/>
                  </a:lnTo>
                  <a:lnTo>
                    <a:pt x="115" y="27550"/>
                  </a:lnTo>
                  <a:lnTo>
                    <a:pt x="0" y="31384"/>
                  </a:lnTo>
                  <a:lnTo>
                    <a:pt x="115" y="34650"/>
                  </a:lnTo>
                  <a:lnTo>
                    <a:pt x="691" y="37775"/>
                  </a:lnTo>
                  <a:lnTo>
                    <a:pt x="1498" y="40757"/>
                  </a:lnTo>
                  <a:lnTo>
                    <a:pt x="2766" y="43313"/>
                  </a:lnTo>
                  <a:lnTo>
                    <a:pt x="4380" y="45727"/>
                  </a:lnTo>
                  <a:lnTo>
                    <a:pt x="6109" y="48000"/>
                  </a:lnTo>
                  <a:lnTo>
                    <a:pt x="8299" y="49846"/>
                  </a:lnTo>
                  <a:lnTo>
                    <a:pt x="10605" y="51692"/>
                  </a:lnTo>
                  <a:lnTo>
                    <a:pt x="13371" y="53396"/>
                  </a:lnTo>
                  <a:lnTo>
                    <a:pt x="16253" y="54674"/>
                  </a:lnTo>
                  <a:lnTo>
                    <a:pt x="19481" y="56094"/>
                  </a:lnTo>
                  <a:lnTo>
                    <a:pt x="23054" y="57372"/>
                  </a:lnTo>
                  <a:lnTo>
                    <a:pt x="26743" y="58366"/>
                  </a:lnTo>
                  <a:lnTo>
                    <a:pt x="30547" y="59218"/>
                  </a:lnTo>
                  <a:lnTo>
                    <a:pt x="34697" y="60071"/>
                  </a:lnTo>
                  <a:lnTo>
                    <a:pt x="38962" y="60923"/>
                  </a:lnTo>
                  <a:lnTo>
                    <a:pt x="40230" y="61349"/>
                  </a:lnTo>
                  <a:lnTo>
                    <a:pt x="41844" y="62059"/>
                  </a:lnTo>
                  <a:lnTo>
                    <a:pt x="43688" y="62911"/>
                  </a:lnTo>
                  <a:lnTo>
                    <a:pt x="45533" y="64047"/>
                  </a:lnTo>
                  <a:lnTo>
                    <a:pt x="47146" y="65467"/>
                  </a:lnTo>
                  <a:lnTo>
                    <a:pt x="48530" y="66887"/>
                  </a:lnTo>
                  <a:lnTo>
                    <a:pt x="49337" y="68449"/>
                  </a:lnTo>
                  <a:lnTo>
                    <a:pt x="49682" y="70153"/>
                  </a:lnTo>
                  <a:lnTo>
                    <a:pt x="51296" y="90603"/>
                  </a:lnTo>
                  <a:lnTo>
                    <a:pt x="51412" y="91171"/>
                  </a:lnTo>
                  <a:lnTo>
                    <a:pt x="51988" y="92875"/>
                  </a:lnTo>
                  <a:lnTo>
                    <a:pt x="52910" y="95289"/>
                  </a:lnTo>
                  <a:lnTo>
                    <a:pt x="54293" y="98414"/>
                  </a:lnTo>
                  <a:lnTo>
                    <a:pt x="55792" y="101964"/>
                  </a:lnTo>
                  <a:lnTo>
                    <a:pt x="57752" y="105514"/>
                  </a:lnTo>
                  <a:lnTo>
                    <a:pt x="60172" y="109065"/>
                  </a:lnTo>
                  <a:lnTo>
                    <a:pt x="62939" y="112331"/>
                  </a:lnTo>
                  <a:lnTo>
                    <a:pt x="65821" y="115029"/>
                  </a:lnTo>
                  <a:lnTo>
                    <a:pt x="68357" y="117159"/>
                  </a:lnTo>
                  <a:lnTo>
                    <a:pt x="70547" y="118721"/>
                  </a:lnTo>
                  <a:lnTo>
                    <a:pt x="72853" y="119715"/>
                  </a:lnTo>
                  <a:lnTo>
                    <a:pt x="74927" y="120000"/>
                  </a:lnTo>
                  <a:lnTo>
                    <a:pt x="76887" y="119431"/>
                  </a:lnTo>
                  <a:lnTo>
                    <a:pt x="79077" y="118437"/>
                  </a:lnTo>
                  <a:lnTo>
                    <a:pt x="81152" y="116307"/>
                  </a:lnTo>
                  <a:lnTo>
                    <a:pt x="82997" y="113751"/>
                  </a:lnTo>
                  <a:lnTo>
                    <a:pt x="84149" y="110911"/>
                  </a:lnTo>
                  <a:lnTo>
                    <a:pt x="84610" y="107928"/>
                  </a:lnTo>
                  <a:lnTo>
                    <a:pt x="84956" y="105230"/>
                  </a:lnTo>
                  <a:lnTo>
                    <a:pt x="84841" y="102816"/>
                  </a:lnTo>
                  <a:lnTo>
                    <a:pt x="84495" y="100686"/>
                  </a:lnTo>
                  <a:lnTo>
                    <a:pt x="84380" y="99408"/>
                  </a:lnTo>
                  <a:lnTo>
                    <a:pt x="84265" y="98982"/>
                  </a:lnTo>
                  <a:lnTo>
                    <a:pt x="84495" y="99266"/>
                  </a:lnTo>
                  <a:lnTo>
                    <a:pt x="85417" y="99976"/>
                  </a:lnTo>
                  <a:lnTo>
                    <a:pt x="86685" y="101254"/>
                  </a:lnTo>
                  <a:lnTo>
                    <a:pt x="88299" y="102390"/>
                  </a:lnTo>
                  <a:lnTo>
                    <a:pt x="90144" y="103668"/>
                  </a:lnTo>
                  <a:lnTo>
                    <a:pt x="92219" y="104662"/>
                  </a:lnTo>
                  <a:lnTo>
                    <a:pt x="94409" y="105372"/>
                  </a:lnTo>
                  <a:lnTo>
                    <a:pt x="96484" y="105514"/>
                  </a:lnTo>
                  <a:lnTo>
                    <a:pt x="98904" y="105088"/>
                  </a:lnTo>
                  <a:lnTo>
                    <a:pt x="101786" y="103668"/>
                  </a:lnTo>
                  <a:lnTo>
                    <a:pt x="104899" y="101680"/>
                  </a:lnTo>
                  <a:lnTo>
                    <a:pt x="108126" y="99266"/>
                  </a:lnTo>
                  <a:lnTo>
                    <a:pt x="111239" y="96000"/>
                  </a:lnTo>
                  <a:lnTo>
                    <a:pt x="114121" y="92165"/>
                  </a:lnTo>
                  <a:lnTo>
                    <a:pt x="116426" y="87621"/>
                  </a:lnTo>
                  <a:lnTo>
                    <a:pt x="118040" y="82650"/>
                  </a:lnTo>
                  <a:lnTo>
                    <a:pt x="118962" y="76970"/>
                  </a:lnTo>
                  <a:lnTo>
                    <a:pt x="119654" y="71147"/>
                  </a:lnTo>
                  <a:lnTo>
                    <a:pt x="120000" y="66035"/>
                  </a:lnTo>
                  <a:lnTo>
                    <a:pt x="119884" y="60923"/>
                  </a:lnTo>
                  <a:close/>
                </a:path>
              </a:pathLst>
            </a:custGeom>
            <a:solidFill>
              <a:srgbClr val="66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3" name="Google Shape;553;p20"/>
            <p:cNvSpPr/>
            <p:nvPr/>
          </p:nvSpPr>
          <p:spPr>
            <a:xfrm>
              <a:off x="751" y="1364"/>
              <a:ext cx="477" cy="163"/>
            </a:xfrm>
            <a:custGeom>
              <a:rect b="b" l="l" r="r" t="t"/>
              <a:pathLst>
                <a:path extrusionOk="0" h="120000" w="120000">
                  <a:moveTo>
                    <a:pt x="1761" y="120000"/>
                  </a:moveTo>
                  <a:lnTo>
                    <a:pt x="120000" y="120000"/>
                  </a:lnTo>
                  <a:lnTo>
                    <a:pt x="94004" y="21595"/>
                  </a:lnTo>
                  <a:lnTo>
                    <a:pt x="93836" y="21595"/>
                  </a:lnTo>
                  <a:lnTo>
                    <a:pt x="93333" y="21349"/>
                  </a:lnTo>
                  <a:lnTo>
                    <a:pt x="92662" y="20858"/>
                  </a:lnTo>
                  <a:lnTo>
                    <a:pt x="91740" y="20368"/>
                  </a:lnTo>
                  <a:lnTo>
                    <a:pt x="90482" y="19631"/>
                  </a:lnTo>
                  <a:lnTo>
                    <a:pt x="89056" y="18895"/>
                  </a:lnTo>
                  <a:lnTo>
                    <a:pt x="87547" y="17668"/>
                  </a:lnTo>
                  <a:lnTo>
                    <a:pt x="85702" y="16932"/>
                  </a:lnTo>
                  <a:lnTo>
                    <a:pt x="83605" y="15950"/>
                  </a:lnTo>
                  <a:lnTo>
                    <a:pt x="81509" y="14723"/>
                  </a:lnTo>
                  <a:lnTo>
                    <a:pt x="79245" y="13496"/>
                  </a:lnTo>
                  <a:lnTo>
                    <a:pt x="76813" y="12269"/>
                  </a:lnTo>
                  <a:lnTo>
                    <a:pt x="74213" y="11288"/>
                  </a:lnTo>
                  <a:lnTo>
                    <a:pt x="71530" y="10061"/>
                  </a:lnTo>
                  <a:lnTo>
                    <a:pt x="68930" y="8834"/>
                  </a:lnTo>
                  <a:lnTo>
                    <a:pt x="66163" y="7607"/>
                  </a:lnTo>
                  <a:lnTo>
                    <a:pt x="63228" y="6380"/>
                  </a:lnTo>
                  <a:lnTo>
                    <a:pt x="60377" y="5153"/>
                  </a:lnTo>
                  <a:lnTo>
                    <a:pt x="57526" y="4417"/>
                  </a:lnTo>
                  <a:lnTo>
                    <a:pt x="54675" y="3435"/>
                  </a:lnTo>
                  <a:lnTo>
                    <a:pt x="51823" y="2453"/>
                  </a:lnTo>
                  <a:lnTo>
                    <a:pt x="48972" y="1963"/>
                  </a:lnTo>
                  <a:lnTo>
                    <a:pt x="46205" y="1226"/>
                  </a:lnTo>
                  <a:lnTo>
                    <a:pt x="43438" y="736"/>
                  </a:lnTo>
                  <a:lnTo>
                    <a:pt x="40838" y="490"/>
                  </a:lnTo>
                  <a:lnTo>
                    <a:pt x="38322" y="0"/>
                  </a:lnTo>
                  <a:lnTo>
                    <a:pt x="35807" y="490"/>
                  </a:lnTo>
                  <a:lnTo>
                    <a:pt x="33459" y="490"/>
                  </a:lnTo>
                  <a:lnTo>
                    <a:pt x="31362" y="981"/>
                  </a:lnTo>
                  <a:lnTo>
                    <a:pt x="29266" y="1717"/>
                  </a:lnTo>
                  <a:lnTo>
                    <a:pt x="27421" y="2453"/>
                  </a:lnTo>
                  <a:lnTo>
                    <a:pt x="25828" y="3680"/>
                  </a:lnTo>
                  <a:lnTo>
                    <a:pt x="24570" y="4907"/>
                  </a:lnTo>
                  <a:lnTo>
                    <a:pt x="23396" y="6134"/>
                  </a:lnTo>
                  <a:lnTo>
                    <a:pt x="22054" y="7607"/>
                  </a:lnTo>
                  <a:lnTo>
                    <a:pt x="20628" y="9079"/>
                  </a:lnTo>
                  <a:lnTo>
                    <a:pt x="19119" y="11288"/>
                  </a:lnTo>
                  <a:lnTo>
                    <a:pt x="17610" y="13251"/>
                  </a:lnTo>
                  <a:lnTo>
                    <a:pt x="16184" y="15705"/>
                  </a:lnTo>
                  <a:lnTo>
                    <a:pt x="14675" y="18159"/>
                  </a:lnTo>
                  <a:lnTo>
                    <a:pt x="13081" y="20858"/>
                  </a:lnTo>
                  <a:lnTo>
                    <a:pt x="11656" y="23803"/>
                  </a:lnTo>
                  <a:lnTo>
                    <a:pt x="10230" y="26748"/>
                  </a:lnTo>
                  <a:lnTo>
                    <a:pt x="8805" y="30184"/>
                  </a:lnTo>
                  <a:lnTo>
                    <a:pt x="7463" y="33619"/>
                  </a:lnTo>
                  <a:lnTo>
                    <a:pt x="6289" y="37300"/>
                  </a:lnTo>
                  <a:lnTo>
                    <a:pt x="5115" y="41226"/>
                  </a:lnTo>
                  <a:lnTo>
                    <a:pt x="4109" y="45398"/>
                  </a:lnTo>
                  <a:lnTo>
                    <a:pt x="1761" y="57914"/>
                  </a:lnTo>
                  <a:lnTo>
                    <a:pt x="503" y="70429"/>
                  </a:lnTo>
                  <a:lnTo>
                    <a:pt x="0" y="83190"/>
                  </a:lnTo>
                  <a:lnTo>
                    <a:pt x="0" y="94723"/>
                  </a:lnTo>
                  <a:lnTo>
                    <a:pt x="503" y="105030"/>
                  </a:lnTo>
                  <a:lnTo>
                    <a:pt x="1006" y="112638"/>
                  </a:lnTo>
                  <a:lnTo>
                    <a:pt x="1593" y="118036"/>
                  </a:lnTo>
                  <a:lnTo>
                    <a:pt x="1761" y="120000"/>
                  </a:lnTo>
                  <a:close/>
                </a:path>
              </a:pathLst>
            </a:custGeom>
            <a:solidFill>
              <a:srgbClr val="003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4" name="Google Shape;554;p20"/>
            <p:cNvSpPr/>
            <p:nvPr/>
          </p:nvSpPr>
          <p:spPr>
            <a:xfrm>
              <a:off x="852" y="1035"/>
              <a:ext cx="485" cy="479"/>
            </a:xfrm>
            <a:custGeom>
              <a:rect b="b" l="l" r="r" t="t"/>
              <a:pathLst>
                <a:path extrusionOk="0" h="120000" w="120000">
                  <a:moveTo>
                    <a:pt x="67288" y="3830"/>
                  </a:moveTo>
                  <a:lnTo>
                    <a:pt x="67124" y="3830"/>
                  </a:lnTo>
                  <a:lnTo>
                    <a:pt x="66547" y="3997"/>
                  </a:lnTo>
                  <a:lnTo>
                    <a:pt x="65641" y="4163"/>
                  </a:lnTo>
                  <a:lnTo>
                    <a:pt x="64406" y="4496"/>
                  </a:lnTo>
                  <a:lnTo>
                    <a:pt x="63006" y="4913"/>
                  </a:lnTo>
                  <a:lnTo>
                    <a:pt x="61276" y="5412"/>
                  </a:lnTo>
                  <a:lnTo>
                    <a:pt x="59464" y="5995"/>
                  </a:lnTo>
                  <a:lnTo>
                    <a:pt x="57570" y="6662"/>
                  </a:lnTo>
                  <a:lnTo>
                    <a:pt x="55428" y="7578"/>
                  </a:lnTo>
                  <a:lnTo>
                    <a:pt x="53452" y="8660"/>
                  </a:lnTo>
                  <a:lnTo>
                    <a:pt x="51393" y="9743"/>
                  </a:lnTo>
                  <a:lnTo>
                    <a:pt x="49416" y="11075"/>
                  </a:lnTo>
                  <a:lnTo>
                    <a:pt x="47522" y="12574"/>
                  </a:lnTo>
                  <a:lnTo>
                    <a:pt x="45792" y="14240"/>
                  </a:lnTo>
                  <a:lnTo>
                    <a:pt x="44227" y="16072"/>
                  </a:lnTo>
                  <a:lnTo>
                    <a:pt x="42910" y="18070"/>
                  </a:lnTo>
                  <a:lnTo>
                    <a:pt x="41180" y="21151"/>
                  </a:lnTo>
                  <a:lnTo>
                    <a:pt x="39780" y="23983"/>
                  </a:lnTo>
                  <a:lnTo>
                    <a:pt x="38627" y="26814"/>
                  </a:lnTo>
                  <a:lnTo>
                    <a:pt x="37721" y="29812"/>
                  </a:lnTo>
                  <a:lnTo>
                    <a:pt x="36980" y="32893"/>
                  </a:lnTo>
                  <a:lnTo>
                    <a:pt x="36238" y="36474"/>
                  </a:lnTo>
                  <a:lnTo>
                    <a:pt x="35662" y="40555"/>
                  </a:lnTo>
                  <a:lnTo>
                    <a:pt x="34921" y="45301"/>
                  </a:lnTo>
                  <a:lnTo>
                    <a:pt x="34344" y="50298"/>
                  </a:lnTo>
                  <a:lnTo>
                    <a:pt x="33932" y="55211"/>
                  </a:lnTo>
                  <a:lnTo>
                    <a:pt x="33520" y="59708"/>
                  </a:lnTo>
                  <a:lnTo>
                    <a:pt x="33026" y="63622"/>
                  </a:lnTo>
                  <a:lnTo>
                    <a:pt x="32203" y="67036"/>
                  </a:lnTo>
                  <a:lnTo>
                    <a:pt x="31132" y="69701"/>
                  </a:lnTo>
                  <a:lnTo>
                    <a:pt x="29649" y="71700"/>
                  </a:lnTo>
                  <a:lnTo>
                    <a:pt x="27508" y="72616"/>
                  </a:lnTo>
                  <a:lnTo>
                    <a:pt x="24873" y="72366"/>
                  </a:lnTo>
                  <a:lnTo>
                    <a:pt x="22484" y="70867"/>
                  </a:lnTo>
                  <a:lnTo>
                    <a:pt x="20260" y="68535"/>
                  </a:lnTo>
                  <a:lnTo>
                    <a:pt x="18448" y="65787"/>
                  </a:lnTo>
                  <a:lnTo>
                    <a:pt x="16966" y="62956"/>
                  </a:lnTo>
                  <a:lnTo>
                    <a:pt x="15813" y="60374"/>
                  </a:lnTo>
                  <a:lnTo>
                    <a:pt x="15154" y="58625"/>
                  </a:lnTo>
                  <a:lnTo>
                    <a:pt x="14907" y="57959"/>
                  </a:lnTo>
                  <a:lnTo>
                    <a:pt x="0" y="65870"/>
                  </a:lnTo>
                  <a:lnTo>
                    <a:pt x="82" y="66204"/>
                  </a:lnTo>
                  <a:lnTo>
                    <a:pt x="247" y="67120"/>
                  </a:lnTo>
                  <a:lnTo>
                    <a:pt x="576" y="68452"/>
                  </a:lnTo>
                  <a:lnTo>
                    <a:pt x="1153" y="70284"/>
                  </a:lnTo>
                  <a:lnTo>
                    <a:pt x="1811" y="72449"/>
                  </a:lnTo>
                  <a:lnTo>
                    <a:pt x="2717" y="75114"/>
                  </a:lnTo>
                  <a:lnTo>
                    <a:pt x="3623" y="77945"/>
                  </a:lnTo>
                  <a:lnTo>
                    <a:pt x="4776" y="81027"/>
                  </a:lnTo>
                  <a:lnTo>
                    <a:pt x="5518" y="82692"/>
                  </a:lnTo>
                  <a:lnTo>
                    <a:pt x="6259" y="84274"/>
                  </a:lnTo>
                  <a:lnTo>
                    <a:pt x="7330" y="85940"/>
                  </a:lnTo>
                  <a:lnTo>
                    <a:pt x="8483" y="87522"/>
                  </a:lnTo>
                  <a:lnTo>
                    <a:pt x="9718" y="89188"/>
                  </a:lnTo>
                  <a:lnTo>
                    <a:pt x="11036" y="90687"/>
                  </a:lnTo>
                  <a:lnTo>
                    <a:pt x="12436" y="92185"/>
                  </a:lnTo>
                  <a:lnTo>
                    <a:pt x="13836" y="93768"/>
                  </a:lnTo>
                  <a:lnTo>
                    <a:pt x="15319" y="95017"/>
                  </a:lnTo>
                  <a:lnTo>
                    <a:pt x="16884" y="96349"/>
                  </a:lnTo>
                  <a:lnTo>
                    <a:pt x="18284" y="97515"/>
                  </a:lnTo>
                  <a:lnTo>
                    <a:pt x="19684" y="98514"/>
                  </a:lnTo>
                  <a:lnTo>
                    <a:pt x="21084" y="99347"/>
                  </a:lnTo>
                  <a:lnTo>
                    <a:pt x="22402" y="99930"/>
                  </a:lnTo>
                  <a:lnTo>
                    <a:pt x="23555" y="100430"/>
                  </a:lnTo>
                  <a:lnTo>
                    <a:pt x="24708" y="100763"/>
                  </a:lnTo>
                  <a:lnTo>
                    <a:pt x="26520" y="101096"/>
                  </a:lnTo>
                  <a:lnTo>
                    <a:pt x="27673" y="101179"/>
                  </a:lnTo>
                  <a:lnTo>
                    <a:pt x="28579" y="101263"/>
                  </a:lnTo>
                  <a:lnTo>
                    <a:pt x="29402" y="101179"/>
                  </a:lnTo>
                  <a:lnTo>
                    <a:pt x="30226" y="100929"/>
                  </a:lnTo>
                  <a:lnTo>
                    <a:pt x="31461" y="100763"/>
                  </a:lnTo>
                  <a:lnTo>
                    <a:pt x="33026" y="100346"/>
                  </a:lnTo>
                  <a:lnTo>
                    <a:pt x="35415" y="99847"/>
                  </a:lnTo>
                  <a:lnTo>
                    <a:pt x="36485" y="99764"/>
                  </a:lnTo>
                  <a:lnTo>
                    <a:pt x="37144" y="99930"/>
                  </a:lnTo>
                  <a:lnTo>
                    <a:pt x="37721" y="100346"/>
                  </a:lnTo>
                  <a:lnTo>
                    <a:pt x="38297" y="100846"/>
                  </a:lnTo>
                  <a:lnTo>
                    <a:pt x="38627" y="101679"/>
                  </a:lnTo>
                  <a:lnTo>
                    <a:pt x="39039" y="102595"/>
                  </a:lnTo>
                  <a:lnTo>
                    <a:pt x="39533" y="103594"/>
                  </a:lnTo>
                  <a:lnTo>
                    <a:pt x="40109" y="104843"/>
                  </a:lnTo>
                  <a:lnTo>
                    <a:pt x="40768" y="106009"/>
                  </a:lnTo>
                  <a:lnTo>
                    <a:pt x="41592" y="107425"/>
                  </a:lnTo>
                  <a:lnTo>
                    <a:pt x="42580" y="108757"/>
                  </a:lnTo>
                  <a:lnTo>
                    <a:pt x="43898" y="110173"/>
                  </a:lnTo>
                  <a:lnTo>
                    <a:pt x="45463" y="111589"/>
                  </a:lnTo>
                  <a:lnTo>
                    <a:pt x="47439" y="113088"/>
                  </a:lnTo>
                  <a:lnTo>
                    <a:pt x="49828" y="114503"/>
                  </a:lnTo>
                  <a:lnTo>
                    <a:pt x="52628" y="115836"/>
                  </a:lnTo>
                  <a:lnTo>
                    <a:pt x="56582" y="117335"/>
                  </a:lnTo>
                  <a:lnTo>
                    <a:pt x="60370" y="118417"/>
                  </a:lnTo>
                  <a:lnTo>
                    <a:pt x="64076" y="119167"/>
                  </a:lnTo>
                  <a:lnTo>
                    <a:pt x="67700" y="119666"/>
                  </a:lnTo>
                  <a:lnTo>
                    <a:pt x="71242" y="120000"/>
                  </a:lnTo>
                  <a:lnTo>
                    <a:pt x="74536" y="120000"/>
                  </a:lnTo>
                  <a:lnTo>
                    <a:pt x="77666" y="119750"/>
                  </a:lnTo>
                  <a:lnTo>
                    <a:pt x="80713" y="119500"/>
                  </a:lnTo>
                  <a:lnTo>
                    <a:pt x="83431" y="119083"/>
                  </a:lnTo>
                  <a:lnTo>
                    <a:pt x="85820" y="118584"/>
                  </a:lnTo>
                  <a:lnTo>
                    <a:pt x="88043" y="118001"/>
                  </a:lnTo>
                  <a:lnTo>
                    <a:pt x="89855" y="117418"/>
                  </a:lnTo>
                  <a:lnTo>
                    <a:pt x="91420" y="116918"/>
                  </a:lnTo>
                  <a:lnTo>
                    <a:pt x="92656" y="116419"/>
                  </a:lnTo>
                  <a:lnTo>
                    <a:pt x="93479" y="116002"/>
                  </a:lnTo>
                  <a:lnTo>
                    <a:pt x="93973" y="115836"/>
                  </a:lnTo>
                  <a:lnTo>
                    <a:pt x="94468" y="114920"/>
                  </a:lnTo>
                  <a:lnTo>
                    <a:pt x="95456" y="112505"/>
                  </a:lnTo>
                  <a:lnTo>
                    <a:pt x="96856" y="109090"/>
                  </a:lnTo>
                  <a:lnTo>
                    <a:pt x="98586" y="104594"/>
                  </a:lnTo>
                  <a:lnTo>
                    <a:pt x="100480" y="99347"/>
                  </a:lnTo>
                  <a:lnTo>
                    <a:pt x="102704" y="93435"/>
                  </a:lnTo>
                  <a:lnTo>
                    <a:pt x="105010" y="87022"/>
                  </a:lnTo>
                  <a:lnTo>
                    <a:pt x="107316" y="80277"/>
                  </a:lnTo>
                  <a:lnTo>
                    <a:pt x="109622" y="73615"/>
                  </a:lnTo>
                  <a:lnTo>
                    <a:pt x="111928" y="66870"/>
                  </a:lnTo>
                  <a:lnTo>
                    <a:pt x="114070" y="60624"/>
                  </a:lnTo>
                  <a:lnTo>
                    <a:pt x="115881" y="54628"/>
                  </a:lnTo>
                  <a:lnTo>
                    <a:pt x="117446" y="49382"/>
                  </a:lnTo>
                  <a:lnTo>
                    <a:pt x="118764" y="44968"/>
                  </a:lnTo>
                  <a:lnTo>
                    <a:pt x="119588" y="41471"/>
                  </a:lnTo>
                  <a:lnTo>
                    <a:pt x="120000" y="39222"/>
                  </a:lnTo>
                  <a:lnTo>
                    <a:pt x="120000" y="35975"/>
                  </a:lnTo>
                  <a:lnTo>
                    <a:pt x="119917" y="32560"/>
                  </a:lnTo>
                  <a:lnTo>
                    <a:pt x="119588" y="29063"/>
                  </a:lnTo>
                  <a:lnTo>
                    <a:pt x="119094" y="25732"/>
                  </a:lnTo>
                  <a:lnTo>
                    <a:pt x="118352" y="22484"/>
                  </a:lnTo>
                  <a:lnTo>
                    <a:pt x="117446" y="19403"/>
                  </a:lnTo>
                  <a:lnTo>
                    <a:pt x="116458" y="16655"/>
                  </a:lnTo>
                  <a:lnTo>
                    <a:pt x="115387" y="14323"/>
                  </a:lnTo>
                  <a:lnTo>
                    <a:pt x="114152" y="12741"/>
                  </a:lnTo>
                  <a:lnTo>
                    <a:pt x="112340" y="10326"/>
                  </a:lnTo>
                  <a:lnTo>
                    <a:pt x="109951" y="7744"/>
                  </a:lnTo>
                  <a:lnTo>
                    <a:pt x="107398" y="5079"/>
                  </a:lnTo>
                  <a:lnTo>
                    <a:pt x="104845" y="2748"/>
                  </a:lnTo>
                  <a:lnTo>
                    <a:pt x="102457" y="916"/>
                  </a:lnTo>
                  <a:lnTo>
                    <a:pt x="100809" y="0"/>
                  </a:lnTo>
                  <a:lnTo>
                    <a:pt x="99821" y="166"/>
                  </a:lnTo>
                  <a:lnTo>
                    <a:pt x="97268" y="3747"/>
                  </a:lnTo>
                  <a:lnTo>
                    <a:pt x="94632" y="6495"/>
                  </a:lnTo>
                  <a:lnTo>
                    <a:pt x="91914" y="8494"/>
                  </a:lnTo>
                  <a:lnTo>
                    <a:pt x="89196" y="9826"/>
                  </a:lnTo>
                  <a:lnTo>
                    <a:pt x="86396" y="10575"/>
                  </a:lnTo>
                  <a:lnTo>
                    <a:pt x="83761" y="10909"/>
                  </a:lnTo>
                  <a:lnTo>
                    <a:pt x="81207" y="10659"/>
                  </a:lnTo>
                  <a:lnTo>
                    <a:pt x="78654" y="10076"/>
                  </a:lnTo>
                  <a:lnTo>
                    <a:pt x="76266" y="9326"/>
                  </a:lnTo>
                  <a:lnTo>
                    <a:pt x="74124" y="8410"/>
                  </a:lnTo>
                  <a:lnTo>
                    <a:pt x="72230" y="7328"/>
                  </a:lnTo>
                  <a:lnTo>
                    <a:pt x="70501" y="6328"/>
                  </a:lnTo>
                  <a:lnTo>
                    <a:pt x="69183" y="5412"/>
                  </a:lnTo>
                  <a:lnTo>
                    <a:pt x="68194" y="4580"/>
                  </a:lnTo>
                  <a:lnTo>
                    <a:pt x="67536" y="4080"/>
                  </a:lnTo>
                  <a:lnTo>
                    <a:pt x="67288" y="3830"/>
                  </a:lnTo>
                  <a:close/>
                </a:path>
              </a:pathLst>
            </a:custGeom>
            <a:solidFill>
              <a:srgbClr val="D87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5" name="Google Shape;555;p20"/>
            <p:cNvSpPr/>
            <p:nvPr/>
          </p:nvSpPr>
          <p:spPr>
            <a:xfrm>
              <a:off x="621" y="750"/>
              <a:ext cx="381" cy="467"/>
            </a:xfrm>
            <a:custGeom>
              <a:rect b="b" l="l" r="r" t="t"/>
              <a:pathLst>
                <a:path extrusionOk="0" h="120000" w="120000">
                  <a:moveTo>
                    <a:pt x="2513" y="16911"/>
                  </a:moveTo>
                  <a:lnTo>
                    <a:pt x="7748" y="95914"/>
                  </a:lnTo>
                  <a:lnTo>
                    <a:pt x="36753" y="96341"/>
                  </a:lnTo>
                  <a:lnTo>
                    <a:pt x="36753" y="98733"/>
                  </a:lnTo>
                  <a:lnTo>
                    <a:pt x="0" y="101722"/>
                  </a:lnTo>
                  <a:lnTo>
                    <a:pt x="0" y="110348"/>
                  </a:lnTo>
                  <a:lnTo>
                    <a:pt x="30261" y="120000"/>
                  </a:lnTo>
                  <a:lnTo>
                    <a:pt x="112879" y="105565"/>
                  </a:lnTo>
                  <a:lnTo>
                    <a:pt x="112879" y="100185"/>
                  </a:lnTo>
                  <a:lnTo>
                    <a:pt x="86910" y="96341"/>
                  </a:lnTo>
                  <a:lnTo>
                    <a:pt x="86910" y="92071"/>
                  </a:lnTo>
                  <a:lnTo>
                    <a:pt x="116963" y="83359"/>
                  </a:lnTo>
                  <a:lnTo>
                    <a:pt x="120000" y="1879"/>
                  </a:lnTo>
                  <a:lnTo>
                    <a:pt x="21361" y="0"/>
                  </a:lnTo>
                  <a:lnTo>
                    <a:pt x="2513" y="16911"/>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6" name="Google Shape;556;p20"/>
            <p:cNvSpPr/>
            <p:nvPr/>
          </p:nvSpPr>
          <p:spPr>
            <a:xfrm>
              <a:off x="680" y="1152"/>
              <a:ext cx="336" cy="134"/>
            </a:xfrm>
            <a:custGeom>
              <a:rect b="b" l="l" r="r" t="t"/>
              <a:pathLst>
                <a:path extrusionOk="0" h="120000" w="120000">
                  <a:moveTo>
                    <a:pt x="594" y="47100"/>
                  </a:moveTo>
                  <a:lnTo>
                    <a:pt x="0" y="71100"/>
                  </a:lnTo>
                  <a:lnTo>
                    <a:pt x="46336" y="120000"/>
                  </a:lnTo>
                  <a:lnTo>
                    <a:pt x="117148" y="67200"/>
                  </a:lnTo>
                  <a:lnTo>
                    <a:pt x="120000" y="13500"/>
                  </a:lnTo>
                  <a:lnTo>
                    <a:pt x="103841" y="0"/>
                  </a:lnTo>
                  <a:lnTo>
                    <a:pt x="594" y="4710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7" name="Google Shape;557;p20"/>
            <p:cNvSpPr/>
            <p:nvPr/>
          </p:nvSpPr>
          <p:spPr>
            <a:xfrm>
              <a:off x="951" y="1164"/>
              <a:ext cx="65" cy="88"/>
            </a:xfrm>
            <a:custGeom>
              <a:rect b="b" l="l" r="r" t="t"/>
              <a:pathLst>
                <a:path extrusionOk="0" h="120000" w="120000">
                  <a:moveTo>
                    <a:pt x="3673" y="33509"/>
                  </a:moveTo>
                  <a:lnTo>
                    <a:pt x="4897" y="36226"/>
                  </a:lnTo>
                  <a:lnTo>
                    <a:pt x="3061" y="40301"/>
                  </a:lnTo>
                  <a:lnTo>
                    <a:pt x="2448" y="44830"/>
                  </a:lnTo>
                  <a:lnTo>
                    <a:pt x="4897" y="48905"/>
                  </a:lnTo>
                  <a:lnTo>
                    <a:pt x="12244" y="55245"/>
                  </a:lnTo>
                  <a:lnTo>
                    <a:pt x="20204" y="60679"/>
                  </a:lnTo>
                  <a:lnTo>
                    <a:pt x="28775" y="66113"/>
                  </a:lnTo>
                  <a:lnTo>
                    <a:pt x="37346" y="71094"/>
                  </a:lnTo>
                  <a:lnTo>
                    <a:pt x="45306" y="75622"/>
                  </a:lnTo>
                  <a:lnTo>
                    <a:pt x="50816" y="78792"/>
                  </a:lnTo>
                  <a:lnTo>
                    <a:pt x="55714" y="81056"/>
                  </a:lnTo>
                  <a:lnTo>
                    <a:pt x="56938" y="81962"/>
                  </a:lnTo>
                  <a:lnTo>
                    <a:pt x="91836" y="120000"/>
                  </a:lnTo>
                  <a:lnTo>
                    <a:pt x="119999" y="20377"/>
                  </a:lnTo>
                  <a:lnTo>
                    <a:pt x="47142" y="0"/>
                  </a:lnTo>
                  <a:lnTo>
                    <a:pt x="44081" y="452"/>
                  </a:lnTo>
                  <a:lnTo>
                    <a:pt x="37346" y="2264"/>
                  </a:lnTo>
                  <a:lnTo>
                    <a:pt x="28775" y="5433"/>
                  </a:lnTo>
                  <a:lnTo>
                    <a:pt x="18979" y="9509"/>
                  </a:lnTo>
                  <a:lnTo>
                    <a:pt x="9183" y="14490"/>
                  </a:lnTo>
                  <a:lnTo>
                    <a:pt x="3061" y="19924"/>
                  </a:lnTo>
                  <a:lnTo>
                    <a:pt x="0" y="26264"/>
                  </a:lnTo>
                  <a:lnTo>
                    <a:pt x="3673" y="33509"/>
                  </a:lnTo>
                  <a:close/>
                </a:path>
              </a:pathLst>
            </a:custGeom>
            <a:solidFill>
              <a:srgbClr val="F2C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8" name="Google Shape;558;p20"/>
            <p:cNvSpPr/>
            <p:nvPr/>
          </p:nvSpPr>
          <p:spPr>
            <a:xfrm>
              <a:off x="831" y="1181"/>
              <a:ext cx="102" cy="112"/>
            </a:xfrm>
            <a:custGeom>
              <a:rect b="b" l="l" r="r" t="t"/>
              <a:pathLst>
                <a:path extrusionOk="0" h="120000" w="120000">
                  <a:moveTo>
                    <a:pt x="0" y="21114"/>
                  </a:moveTo>
                  <a:lnTo>
                    <a:pt x="4721" y="28504"/>
                  </a:lnTo>
                  <a:lnTo>
                    <a:pt x="9049" y="36598"/>
                  </a:lnTo>
                  <a:lnTo>
                    <a:pt x="11803" y="46099"/>
                  </a:lnTo>
                  <a:lnTo>
                    <a:pt x="13377" y="57008"/>
                  </a:lnTo>
                  <a:lnTo>
                    <a:pt x="12983" y="63695"/>
                  </a:lnTo>
                  <a:lnTo>
                    <a:pt x="12196" y="71788"/>
                  </a:lnTo>
                  <a:lnTo>
                    <a:pt x="12196" y="80586"/>
                  </a:lnTo>
                  <a:lnTo>
                    <a:pt x="12196" y="90087"/>
                  </a:lnTo>
                  <a:lnTo>
                    <a:pt x="13377" y="98533"/>
                  </a:lnTo>
                  <a:lnTo>
                    <a:pt x="15737" y="106627"/>
                  </a:lnTo>
                  <a:lnTo>
                    <a:pt x="20065" y="113665"/>
                  </a:lnTo>
                  <a:lnTo>
                    <a:pt x="26360" y="118240"/>
                  </a:lnTo>
                  <a:lnTo>
                    <a:pt x="35016" y="119999"/>
                  </a:lnTo>
                  <a:lnTo>
                    <a:pt x="45639" y="117888"/>
                  </a:lnTo>
                  <a:lnTo>
                    <a:pt x="57049" y="113313"/>
                  </a:lnTo>
                  <a:lnTo>
                    <a:pt x="68459" y="106979"/>
                  </a:lnTo>
                  <a:lnTo>
                    <a:pt x="79081" y="100645"/>
                  </a:lnTo>
                  <a:lnTo>
                    <a:pt x="87344" y="94662"/>
                  </a:lnTo>
                  <a:lnTo>
                    <a:pt x="93639" y="90439"/>
                  </a:lnTo>
                  <a:lnTo>
                    <a:pt x="95606" y="88680"/>
                  </a:lnTo>
                  <a:lnTo>
                    <a:pt x="96393" y="87272"/>
                  </a:lnTo>
                  <a:lnTo>
                    <a:pt x="99147" y="83401"/>
                  </a:lnTo>
                  <a:lnTo>
                    <a:pt x="103081" y="77771"/>
                  </a:lnTo>
                  <a:lnTo>
                    <a:pt x="107409" y="71085"/>
                  </a:lnTo>
                  <a:lnTo>
                    <a:pt x="111737" y="64046"/>
                  </a:lnTo>
                  <a:lnTo>
                    <a:pt x="116065" y="57712"/>
                  </a:lnTo>
                  <a:lnTo>
                    <a:pt x="118819" y="52082"/>
                  </a:lnTo>
                  <a:lnTo>
                    <a:pt x="120000" y="48563"/>
                  </a:lnTo>
                  <a:lnTo>
                    <a:pt x="120000" y="38709"/>
                  </a:lnTo>
                  <a:lnTo>
                    <a:pt x="118426" y="23225"/>
                  </a:lnTo>
                  <a:lnTo>
                    <a:pt x="114098" y="8445"/>
                  </a:lnTo>
                  <a:lnTo>
                    <a:pt x="106622" y="1055"/>
                  </a:lnTo>
                  <a:lnTo>
                    <a:pt x="102295" y="1407"/>
                  </a:lnTo>
                  <a:lnTo>
                    <a:pt x="98360" y="3870"/>
                  </a:lnTo>
                  <a:lnTo>
                    <a:pt x="96000" y="7741"/>
                  </a:lnTo>
                  <a:lnTo>
                    <a:pt x="93639" y="12316"/>
                  </a:lnTo>
                  <a:lnTo>
                    <a:pt x="92065" y="16891"/>
                  </a:lnTo>
                  <a:lnTo>
                    <a:pt x="91278" y="21114"/>
                  </a:lnTo>
                  <a:lnTo>
                    <a:pt x="90491" y="23929"/>
                  </a:lnTo>
                  <a:lnTo>
                    <a:pt x="90491" y="24985"/>
                  </a:lnTo>
                  <a:lnTo>
                    <a:pt x="90098" y="24281"/>
                  </a:lnTo>
                  <a:lnTo>
                    <a:pt x="88524" y="22170"/>
                  </a:lnTo>
                  <a:lnTo>
                    <a:pt x="86950" y="18651"/>
                  </a:lnTo>
                  <a:lnTo>
                    <a:pt x="84196" y="14780"/>
                  </a:lnTo>
                  <a:lnTo>
                    <a:pt x="81836" y="10557"/>
                  </a:lnTo>
                  <a:lnTo>
                    <a:pt x="79475" y="6686"/>
                  </a:lnTo>
                  <a:lnTo>
                    <a:pt x="77114" y="3167"/>
                  </a:lnTo>
                  <a:lnTo>
                    <a:pt x="75147" y="1055"/>
                  </a:lnTo>
                  <a:lnTo>
                    <a:pt x="73967" y="703"/>
                  </a:lnTo>
                  <a:lnTo>
                    <a:pt x="70426" y="0"/>
                  </a:lnTo>
                  <a:lnTo>
                    <a:pt x="66098" y="703"/>
                  </a:lnTo>
                  <a:lnTo>
                    <a:pt x="60983" y="1055"/>
                  </a:lnTo>
                  <a:lnTo>
                    <a:pt x="54688" y="1759"/>
                  </a:lnTo>
                  <a:lnTo>
                    <a:pt x="48000" y="3167"/>
                  </a:lnTo>
                  <a:lnTo>
                    <a:pt x="41311" y="4574"/>
                  </a:lnTo>
                  <a:lnTo>
                    <a:pt x="33836" y="5630"/>
                  </a:lnTo>
                  <a:lnTo>
                    <a:pt x="26754" y="7390"/>
                  </a:lnTo>
                  <a:lnTo>
                    <a:pt x="20065" y="9501"/>
                  </a:lnTo>
                  <a:lnTo>
                    <a:pt x="13770" y="11260"/>
                  </a:lnTo>
                  <a:lnTo>
                    <a:pt x="8655" y="13372"/>
                  </a:lnTo>
                  <a:lnTo>
                    <a:pt x="4327" y="15131"/>
                  </a:lnTo>
                  <a:lnTo>
                    <a:pt x="1180" y="17243"/>
                  </a:lnTo>
                  <a:lnTo>
                    <a:pt x="0" y="19354"/>
                  </a:lnTo>
                  <a:lnTo>
                    <a:pt x="0" y="21114"/>
                  </a:lnTo>
                  <a:close/>
                </a:path>
              </a:pathLst>
            </a:custGeom>
            <a:solidFill>
              <a:srgbClr val="F2C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9" name="Google Shape;559;p20"/>
            <p:cNvSpPr/>
            <p:nvPr/>
          </p:nvSpPr>
          <p:spPr>
            <a:xfrm>
              <a:off x="1085" y="1202"/>
              <a:ext cx="278" cy="268"/>
            </a:xfrm>
            <a:custGeom>
              <a:rect b="b" l="l" r="r" t="t"/>
              <a:pathLst>
                <a:path extrusionOk="0" h="120000" w="120000">
                  <a:moveTo>
                    <a:pt x="20119" y="14328"/>
                  </a:moveTo>
                  <a:lnTo>
                    <a:pt x="17532" y="16119"/>
                  </a:lnTo>
                  <a:lnTo>
                    <a:pt x="14946" y="19104"/>
                  </a:lnTo>
                  <a:lnTo>
                    <a:pt x="12215" y="23134"/>
                  </a:lnTo>
                  <a:lnTo>
                    <a:pt x="9772" y="27462"/>
                  </a:lnTo>
                  <a:lnTo>
                    <a:pt x="7760" y="32238"/>
                  </a:lnTo>
                  <a:lnTo>
                    <a:pt x="5892" y="36865"/>
                  </a:lnTo>
                  <a:lnTo>
                    <a:pt x="4742" y="41194"/>
                  </a:lnTo>
                  <a:lnTo>
                    <a:pt x="4023" y="44626"/>
                  </a:lnTo>
                  <a:lnTo>
                    <a:pt x="2443" y="60298"/>
                  </a:lnTo>
                  <a:lnTo>
                    <a:pt x="1149" y="75373"/>
                  </a:lnTo>
                  <a:lnTo>
                    <a:pt x="287" y="86716"/>
                  </a:lnTo>
                  <a:lnTo>
                    <a:pt x="0" y="91194"/>
                  </a:lnTo>
                  <a:lnTo>
                    <a:pt x="143" y="92089"/>
                  </a:lnTo>
                  <a:lnTo>
                    <a:pt x="718" y="94328"/>
                  </a:lnTo>
                  <a:lnTo>
                    <a:pt x="1724" y="97761"/>
                  </a:lnTo>
                  <a:lnTo>
                    <a:pt x="3305" y="101791"/>
                  </a:lnTo>
                  <a:lnTo>
                    <a:pt x="5604" y="106119"/>
                  </a:lnTo>
                  <a:lnTo>
                    <a:pt x="8766" y="110298"/>
                  </a:lnTo>
                  <a:lnTo>
                    <a:pt x="12934" y="113880"/>
                  </a:lnTo>
                  <a:lnTo>
                    <a:pt x="18107" y="116567"/>
                  </a:lnTo>
                  <a:lnTo>
                    <a:pt x="22131" y="117910"/>
                  </a:lnTo>
                  <a:lnTo>
                    <a:pt x="26155" y="118955"/>
                  </a:lnTo>
                  <a:lnTo>
                    <a:pt x="30035" y="119552"/>
                  </a:lnTo>
                  <a:lnTo>
                    <a:pt x="33628" y="119850"/>
                  </a:lnTo>
                  <a:lnTo>
                    <a:pt x="36934" y="120000"/>
                  </a:lnTo>
                  <a:lnTo>
                    <a:pt x="40383" y="120000"/>
                  </a:lnTo>
                  <a:lnTo>
                    <a:pt x="43544" y="119701"/>
                  </a:lnTo>
                  <a:lnTo>
                    <a:pt x="46275" y="119253"/>
                  </a:lnTo>
                  <a:lnTo>
                    <a:pt x="48718" y="118805"/>
                  </a:lnTo>
                  <a:lnTo>
                    <a:pt x="51017" y="118208"/>
                  </a:lnTo>
                  <a:lnTo>
                    <a:pt x="53173" y="117611"/>
                  </a:lnTo>
                  <a:lnTo>
                    <a:pt x="54754" y="117164"/>
                  </a:lnTo>
                  <a:lnTo>
                    <a:pt x="56047" y="116567"/>
                  </a:lnTo>
                  <a:lnTo>
                    <a:pt x="57053" y="116268"/>
                  </a:lnTo>
                  <a:lnTo>
                    <a:pt x="57628" y="115970"/>
                  </a:lnTo>
                  <a:lnTo>
                    <a:pt x="57916" y="115820"/>
                  </a:lnTo>
                  <a:lnTo>
                    <a:pt x="58347" y="115671"/>
                  </a:lnTo>
                  <a:lnTo>
                    <a:pt x="59928" y="115074"/>
                  </a:lnTo>
                  <a:lnTo>
                    <a:pt x="62658" y="114179"/>
                  </a:lnTo>
                  <a:lnTo>
                    <a:pt x="65820" y="113134"/>
                  </a:lnTo>
                  <a:lnTo>
                    <a:pt x="69556" y="111641"/>
                  </a:lnTo>
                  <a:lnTo>
                    <a:pt x="74011" y="110149"/>
                  </a:lnTo>
                  <a:lnTo>
                    <a:pt x="78754" y="108358"/>
                  </a:lnTo>
                  <a:lnTo>
                    <a:pt x="83497" y="106567"/>
                  </a:lnTo>
                  <a:lnTo>
                    <a:pt x="88383" y="104776"/>
                  </a:lnTo>
                  <a:lnTo>
                    <a:pt x="93125" y="102686"/>
                  </a:lnTo>
                  <a:lnTo>
                    <a:pt x="97724" y="100895"/>
                  </a:lnTo>
                  <a:lnTo>
                    <a:pt x="101748" y="99104"/>
                  </a:lnTo>
                  <a:lnTo>
                    <a:pt x="105341" y="97313"/>
                  </a:lnTo>
                  <a:lnTo>
                    <a:pt x="108215" y="95671"/>
                  </a:lnTo>
                  <a:lnTo>
                    <a:pt x="110371" y="94328"/>
                  </a:lnTo>
                  <a:lnTo>
                    <a:pt x="111377" y="93134"/>
                  </a:lnTo>
                  <a:lnTo>
                    <a:pt x="114107" y="85522"/>
                  </a:lnTo>
                  <a:lnTo>
                    <a:pt x="116407" y="75522"/>
                  </a:lnTo>
                  <a:lnTo>
                    <a:pt x="118419" y="63880"/>
                  </a:lnTo>
                  <a:lnTo>
                    <a:pt x="119568" y="51343"/>
                  </a:lnTo>
                  <a:lnTo>
                    <a:pt x="120000" y="38955"/>
                  </a:lnTo>
                  <a:lnTo>
                    <a:pt x="119425" y="27611"/>
                  </a:lnTo>
                  <a:lnTo>
                    <a:pt x="117844" y="18507"/>
                  </a:lnTo>
                  <a:lnTo>
                    <a:pt x="115257" y="12388"/>
                  </a:lnTo>
                  <a:lnTo>
                    <a:pt x="111520" y="8208"/>
                  </a:lnTo>
                  <a:lnTo>
                    <a:pt x="108071" y="5074"/>
                  </a:lnTo>
                  <a:lnTo>
                    <a:pt x="104766" y="2835"/>
                  </a:lnTo>
                  <a:lnTo>
                    <a:pt x="101892" y="1343"/>
                  </a:lnTo>
                  <a:lnTo>
                    <a:pt x="99305" y="447"/>
                  </a:lnTo>
                  <a:lnTo>
                    <a:pt x="97293" y="149"/>
                  </a:lnTo>
                  <a:lnTo>
                    <a:pt x="96143" y="0"/>
                  </a:lnTo>
                  <a:lnTo>
                    <a:pt x="95712" y="0"/>
                  </a:lnTo>
                  <a:lnTo>
                    <a:pt x="95425" y="0"/>
                  </a:lnTo>
                  <a:lnTo>
                    <a:pt x="94562" y="0"/>
                  </a:lnTo>
                  <a:lnTo>
                    <a:pt x="93125" y="0"/>
                  </a:lnTo>
                  <a:lnTo>
                    <a:pt x="91257" y="0"/>
                  </a:lnTo>
                  <a:lnTo>
                    <a:pt x="88670" y="149"/>
                  </a:lnTo>
                  <a:lnTo>
                    <a:pt x="85940" y="149"/>
                  </a:lnTo>
                  <a:lnTo>
                    <a:pt x="82922" y="298"/>
                  </a:lnTo>
                  <a:lnTo>
                    <a:pt x="79473" y="447"/>
                  </a:lnTo>
                  <a:lnTo>
                    <a:pt x="75736" y="895"/>
                  </a:lnTo>
                  <a:lnTo>
                    <a:pt x="71856" y="1044"/>
                  </a:lnTo>
                  <a:lnTo>
                    <a:pt x="67832" y="1641"/>
                  </a:lnTo>
                  <a:lnTo>
                    <a:pt x="63808" y="2089"/>
                  </a:lnTo>
                  <a:lnTo>
                    <a:pt x="59640" y="2686"/>
                  </a:lnTo>
                  <a:lnTo>
                    <a:pt x="55473" y="3582"/>
                  </a:lnTo>
                  <a:lnTo>
                    <a:pt x="51449" y="4328"/>
                  </a:lnTo>
                  <a:lnTo>
                    <a:pt x="47281" y="5373"/>
                  </a:lnTo>
                  <a:lnTo>
                    <a:pt x="42251" y="6865"/>
                  </a:lnTo>
                  <a:lnTo>
                    <a:pt x="37652" y="8208"/>
                  </a:lnTo>
                  <a:lnTo>
                    <a:pt x="33772" y="9402"/>
                  </a:lnTo>
                  <a:lnTo>
                    <a:pt x="30323" y="10447"/>
                  </a:lnTo>
                  <a:lnTo>
                    <a:pt x="27305" y="11492"/>
                  </a:lnTo>
                  <a:lnTo>
                    <a:pt x="24718" y="12537"/>
                  </a:lnTo>
                  <a:lnTo>
                    <a:pt x="22419" y="13432"/>
                  </a:lnTo>
                  <a:lnTo>
                    <a:pt x="20119" y="14328"/>
                  </a:lnTo>
                  <a:close/>
                </a:path>
              </a:pathLst>
            </a:custGeom>
            <a:solidFill>
              <a:srgbClr val="59A3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0" name="Google Shape;560;p20"/>
            <p:cNvSpPr/>
            <p:nvPr/>
          </p:nvSpPr>
          <p:spPr>
            <a:xfrm>
              <a:off x="1202" y="1268"/>
              <a:ext cx="117" cy="259"/>
            </a:xfrm>
            <a:custGeom>
              <a:rect b="b" l="l" r="r" t="t"/>
              <a:pathLst>
                <a:path extrusionOk="0" h="120000" w="120000">
                  <a:moveTo>
                    <a:pt x="35294" y="8030"/>
                  </a:moveTo>
                  <a:lnTo>
                    <a:pt x="0" y="119999"/>
                  </a:lnTo>
                  <a:lnTo>
                    <a:pt x="81680" y="119999"/>
                  </a:lnTo>
                  <a:lnTo>
                    <a:pt x="120000" y="4942"/>
                  </a:lnTo>
                  <a:lnTo>
                    <a:pt x="120000" y="4787"/>
                  </a:lnTo>
                  <a:lnTo>
                    <a:pt x="120000" y="4169"/>
                  </a:lnTo>
                  <a:lnTo>
                    <a:pt x="119327" y="3552"/>
                  </a:lnTo>
                  <a:lnTo>
                    <a:pt x="117647" y="2625"/>
                  </a:lnTo>
                  <a:lnTo>
                    <a:pt x="114621" y="1853"/>
                  </a:lnTo>
                  <a:lnTo>
                    <a:pt x="109915" y="926"/>
                  </a:lnTo>
                  <a:lnTo>
                    <a:pt x="102521" y="463"/>
                  </a:lnTo>
                  <a:lnTo>
                    <a:pt x="92773" y="0"/>
                  </a:lnTo>
                  <a:lnTo>
                    <a:pt x="81344" y="308"/>
                  </a:lnTo>
                  <a:lnTo>
                    <a:pt x="70588" y="926"/>
                  </a:lnTo>
                  <a:lnTo>
                    <a:pt x="61176" y="2316"/>
                  </a:lnTo>
                  <a:lnTo>
                    <a:pt x="52436" y="3552"/>
                  </a:lnTo>
                  <a:lnTo>
                    <a:pt x="45714" y="5250"/>
                  </a:lnTo>
                  <a:lnTo>
                    <a:pt x="40000" y="6640"/>
                  </a:lnTo>
                  <a:lnTo>
                    <a:pt x="36638" y="7567"/>
                  </a:lnTo>
                  <a:lnTo>
                    <a:pt x="35294" y="8030"/>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1" name="Google Shape;561;p20"/>
            <p:cNvSpPr/>
            <p:nvPr/>
          </p:nvSpPr>
          <p:spPr>
            <a:xfrm>
              <a:off x="626" y="997"/>
              <a:ext cx="698" cy="353"/>
            </a:xfrm>
            <a:custGeom>
              <a:rect b="b" l="l" r="r" t="t"/>
              <a:pathLst>
                <a:path extrusionOk="0" h="120000" w="120000">
                  <a:moveTo>
                    <a:pt x="57595" y="102436"/>
                  </a:moveTo>
                  <a:lnTo>
                    <a:pt x="62347" y="99263"/>
                  </a:lnTo>
                  <a:lnTo>
                    <a:pt x="62290" y="101189"/>
                  </a:lnTo>
                  <a:lnTo>
                    <a:pt x="62118" y="103229"/>
                  </a:lnTo>
                  <a:lnTo>
                    <a:pt x="62003" y="105269"/>
                  </a:lnTo>
                  <a:lnTo>
                    <a:pt x="61717" y="107422"/>
                  </a:lnTo>
                  <a:lnTo>
                    <a:pt x="61259" y="109461"/>
                  </a:lnTo>
                  <a:lnTo>
                    <a:pt x="60744" y="111274"/>
                  </a:lnTo>
                  <a:lnTo>
                    <a:pt x="60057" y="112974"/>
                  </a:lnTo>
                  <a:lnTo>
                    <a:pt x="59141" y="114334"/>
                  </a:lnTo>
                  <a:lnTo>
                    <a:pt x="58225" y="114560"/>
                  </a:lnTo>
                  <a:lnTo>
                    <a:pt x="57309" y="114334"/>
                  </a:lnTo>
                  <a:lnTo>
                    <a:pt x="56393" y="113654"/>
                  </a:lnTo>
                  <a:lnTo>
                    <a:pt x="55477" y="112521"/>
                  </a:lnTo>
                  <a:lnTo>
                    <a:pt x="54675" y="111161"/>
                  </a:lnTo>
                  <a:lnTo>
                    <a:pt x="53874" y="109575"/>
                  </a:lnTo>
                  <a:lnTo>
                    <a:pt x="53187" y="107648"/>
                  </a:lnTo>
                  <a:lnTo>
                    <a:pt x="52614" y="105722"/>
                  </a:lnTo>
                  <a:lnTo>
                    <a:pt x="57595" y="102436"/>
                  </a:lnTo>
                  <a:lnTo>
                    <a:pt x="57137" y="98696"/>
                  </a:lnTo>
                  <a:lnTo>
                    <a:pt x="51984" y="102322"/>
                  </a:lnTo>
                  <a:lnTo>
                    <a:pt x="51526" y="101416"/>
                  </a:lnTo>
                  <a:lnTo>
                    <a:pt x="51068" y="100169"/>
                  </a:lnTo>
                  <a:lnTo>
                    <a:pt x="50782" y="98810"/>
                  </a:lnTo>
                  <a:lnTo>
                    <a:pt x="50381" y="97450"/>
                  </a:lnTo>
                  <a:lnTo>
                    <a:pt x="51183" y="96770"/>
                  </a:lnTo>
                  <a:lnTo>
                    <a:pt x="52041" y="96203"/>
                  </a:lnTo>
                  <a:lnTo>
                    <a:pt x="52958" y="95524"/>
                  </a:lnTo>
                  <a:lnTo>
                    <a:pt x="53931" y="94844"/>
                  </a:lnTo>
                  <a:lnTo>
                    <a:pt x="54904" y="94050"/>
                  </a:lnTo>
                  <a:lnTo>
                    <a:pt x="55877" y="93597"/>
                  </a:lnTo>
                  <a:lnTo>
                    <a:pt x="56736" y="93031"/>
                  </a:lnTo>
                  <a:lnTo>
                    <a:pt x="57595" y="92464"/>
                  </a:lnTo>
                  <a:lnTo>
                    <a:pt x="57080" y="88838"/>
                  </a:lnTo>
                  <a:lnTo>
                    <a:pt x="50725" y="93031"/>
                  </a:lnTo>
                  <a:lnTo>
                    <a:pt x="50667" y="92691"/>
                  </a:lnTo>
                  <a:lnTo>
                    <a:pt x="50667" y="92351"/>
                  </a:lnTo>
                  <a:lnTo>
                    <a:pt x="50667" y="91898"/>
                  </a:lnTo>
                  <a:lnTo>
                    <a:pt x="50667" y="91331"/>
                  </a:lnTo>
                  <a:lnTo>
                    <a:pt x="48091" y="90878"/>
                  </a:lnTo>
                  <a:lnTo>
                    <a:pt x="48091" y="93597"/>
                  </a:lnTo>
                  <a:lnTo>
                    <a:pt x="48206" y="96090"/>
                  </a:lnTo>
                  <a:lnTo>
                    <a:pt x="48492" y="98696"/>
                  </a:lnTo>
                  <a:lnTo>
                    <a:pt x="48893" y="101076"/>
                  </a:lnTo>
                  <a:lnTo>
                    <a:pt x="49408" y="103569"/>
                  </a:lnTo>
                  <a:lnTo>
                    <a:pt x="49980" y="105835"/>
                  </a:lnTo>
                  <a:lnTo>
                    <a:pt x="50667" y="108101"/>
                  </a:lnTo>
                  <a:lnTo>
                    <a:pt x="51354" y="110254"/>
                  </a:lnTo>
                  <a:lnTo>
                    <a:pt x="52213" y="112407"/>
                  </a:lnTo>
                  <a:lnTo>
                    <a:pt x="53129" y="114447"/>
                  </a:lnTo>
                  <a:lnTo>
                    <a:pt x="54103" y="116260"/>
                  </a:lnTo>
                  <a:lnTo>
                    <a:pt x="55133" y="117620"/>
                  </a:lnTo>
                  <a:lnTo>
                    <a:pt x="56278" y="118866"/>
                  </a:lnTo>
                  <a:lnTo>
                    <a:pt x="57423" y="119546"/>
                  </a:lnTo>
                  <a:lnTo>
                    <a:pt x="58683" y="120000"/>
                  </a:lnTo>
                  <a:lnTo>
                    <a:pt x="60057" y="119660"/>
                  </a:lnTo>
                  <a:lnTo>
                    <a:pt x="61030" y="119093"/>
                  </a:lnTo>
                  <a:lnTo>
                    <a:pt x="61832" y="118300"/>
                  </a:lnTo>
                  <a:lnTo>
                    <a:pt x="62519" y="117167"/>
                  </a:lnTo>
                  <a:lnTo>
                    <a:pt x="63148" y="115807"/>
                  </a:lnTo>
                  <a:lnTo>
                    <a:pt x="63606" y="114334"/>
                  </a:lnTo>
                  <a:lnTo>
                    <a:pt x="64007" y="112634"/>
                  </a:lnTo>
                  <a:lnTo>
                    <a:pt x="64351" y="110821"/>
                  </a:lnTo>
                  <a:lnTo>
                    <a:pt x="64580" y="109008"/>
                  </a:lnTo>
                  <a:lnTo>
                    <a:pt x="66641" y="75580"/>
                  </a:lnTo>
                  <a:lnTo>
                    <a:pt x="66812" y="73087"/>
                  </a:lnTo>
                  <a:lnTo>
                    <a:pt x="67041" y="70481"/>
                  </a:lnTo>
                  <a:lnTo>
                    <a:pt x="67213" y="67988"/>
                  </a:lnTo>
                  <a:lnTo>
                    <a:pt x="67500" y="65495"/>
                  </a:lnTo>
                  <a:lnTo>
                    <a:pt x="67786" y="63002"/>
                  </a:lnTo>
                  <a:lnTo>
                    <a:pt x="68072" y="60623"/>
                  </a:lnTo>
                  <a:lnTo>
                    <a:pt x="68473" y="58243"/>
                  </a:lnTo>
                  <a:lnTo>
                    <a:pt x="68874" y="55977"/>
                  </a:lnTo>
                  <a:lnTo>
                    <a:pt x="69389" y="53144"/>
                  </a:lnTo>
                  <a:lnTo>
                    <a:pt x="70019" y="50424"/>
                  </a:lnTo>
                  <a:lnTo>
                    <a:pt x="70706" y="47705"/>
                  </a:lnTo>
                  <a:lnTo>
                    <a:pt x="71564" y="45099"/>
                  </a:lnTo>
                  <a:lnTo>
                    <a:pt x="72480" y="42606"/>
                  </a:lnTo>
                  <a:lnTo>
                    <a:pt x="73396" y="40113"/>
                  </a:lnTo>
                  <a:lnTo>
                    <a:pt x="74427" y="37960"/>
                  </a:lnTo>
                  <a:lnTo>
                    <a:pt x="75515" y="35694"/>
                  </a:lnTo>
                  <a:lnTo>
                    <a:pt x="76717" y="33767"/>
                  </a:lnTo>
                  <a:lnTo>
                    <a:pt x="77919" y="31841"/>
                  </a:lnTo>
                  <a:lnTo>
                    <a:pt x="79236" y="30141"/>
                  </a:lnTo>
                  <a:lnTo>
                    <a:pt x="80553" y="28781"/>
                  </a:lnTo>
                  <a:lnTo>
                    <a:pt x="81984" y="27535"/>
                  </a:lnTo>
                  <a:lnTo>
                    <a:pt x="83358" y="26402"/>
                  </a:lnTo>
                  <a:lnTo>
                    <a:pt x="84847" y="25722"/>
                  </a:lnTo>
                  <a:lnTo>
                    <a:pt x="86393" y="25155"/>
                  </a:lnTo>
                  <a:lnTo>
                    <a:pt x="87194" y="27195"/>
                  </a:lnTo>
                  <a:lnTo>
                    <a:pt x="87996" y="28781"/>
                  </a:lnTo>
                  <a:lnTo>
                    <a:pt x="88740" y="30481"/>
                  </a:lnTo>
                  <a:lnTo>
                    <a:pt x="89599" y="31841"/>
                  </a:lnTo>
                  <a:lnTo>
                    <a:pt x="90572" y="33087"/>
                  </a:lnTo>
                  <a:lnTo>
                    <a:pt x="91660" y="34220"/>
                  </a:lnTo>
                  <a:lnTo>
                    <a:pt x="93091" y="35354"/>
                  </a:lnTo>
                  <a:lnTo>
                    <a:pt x="94751" y="36260"/>
                  </a:lnTo>
                  <a:lnTo>
                    <a:pt x="95725" y="36713"/>
                  </a:lnTo>
                  <a:lnTo>
                    <a:pt x="96641" y="36827"/>
                  </a:lnTo>
                  <a:lnTo>
                    <a:pt x="97614" y="36940"/>
                  </a:lnTo>
                  <a:lnTo>
                    <a:pt x="98530" y="36940"/>
                  </a:lnTo>
                  <a:lnTo>
                    <a:pt x="99446" y="36713"/>
                  </a:lnTo>
                  <a:lnTo>
                    <a:pt x="100248" y="36373"/>
                  </a:lnTo>
                  <a:lnTo>
                    <a:pt x="101164" y="36033"/>
                  </a:lnTo>
                  <a:lnTo>
                    <a:pt x="102022" y="35354"/>
                  </a:lnTo>
                  <a:lnTo>
                    <a:pt x="102881" y="34787"/>
                  </a:lnTo>
                  <a:lnTo>
                    <a:pt x="103625" y="33881"/>
                  </a:lnTo>
                  <a:lnTo>
                    <a:pt x="104484" y="33087"/>
                  </a:lnTo>
                  <a:lnTo>
                    <a:pt x="105229" y="32181"/>
                  </a:lnTo>
                  <a:lnTo>
                    <a:pt x="105916" y="31048"/>
                  </a:lnTo>
                  <a:lnTo>
                    <a:pt x="106717" y="29915"/>
                  </a:lnTo>
                  <a:lnTo>
                    <a:pt x="107404" y="28668"/>
                  </a:lnTo>
                  <a:lnTo>
                    <a:pt x="108091" y="27422"/>
                  </a:lnTo>
                  <a:lnTo>
                    <a:pt x="110324" y="29915"/>
                  </a:lnTo>
                  <a:lnTo>
                    <a:pt x="112270" y="32974"/>
                  </a:lnTo>
                  <a:lnTo>
                    <a:pt x="113988" y="36600"/>
                  </a:lnTo>
                  <a:lnTo>
                    <a:pt x="115419" y="40679"/>
                  </a:lnTo>
                  <a:lnTo>
                    <a:pt x="116564" y="45099"/>
                  </a:lnTo>
                  <a:lnTo>
                    <a:pt x="117480" y="49971"/>
                  </a:lnTo>
                  <a:lnTo>
                    <a:pt x="117938" y="54844"/>
                  </a:lnTo>
                  <a:lnTo>
                    <a:pt x="118167" y="59943"/>
                  </a:lnTo>
                  <a:lnTo>
                    <a:pt x="118282" y="63342"/>
                  </a:lnTo>
                  <a:lnTo>
                    <a:pt x="118511" y="67308"/>
                  </a:lnTo>
                  <a:lnTo>
                    <a:pt x="118740" y="70141"/>
                  </a:lnTo>
                  <a:lnTo>
                    <a:pt x="118912" y="71048"/>
                  </a:lnTo>
                  <a:lnTo>
                    <a:pt x="119713" y="64815"/>
                  </a:lnTo>
                  <a:lnTo>
                    <a:pt x="120000" y="58243"/>
                  </a:lnTo>
                  <a:lnTo>
                    <a:pt x="119885" y="51671"/>
                  </a:lnTo>
                  <a:lnTo>
                    <a:pt x="119370" y="45439"/>
                  </a:lnTo>
                  <a:lnTo>
                    <a:pt x="119083" y="43286"/>
                  </a:lnTo>
                  <a:lnTo>
                    <a:pt x="118740" y="41246"/>
                  </a:lnTo>
                  <a:lnTo>
                    <a:pt x="118282" y="39206"/>
                  </a:lnTo>
                  <a:lnTo>
                    <a:pt x="117767" y="37280"/>
                  </a:lnTo>
                  <a:lnTo>
                    <a:pt x="117194" y="35467"/>
                  </a:lnTo>
                  <a:lnTo>
                    <a:pt x="116564" y="33654"/>
                  </a:lnTo>
                  <a:lnTo>
                    <a:pt x="115877" y="31841"/>
                  </a:lnTo>
                  <a:lnTo>
                    <a:pt x="115076" y="30141"/>
                  </a:lnTo>
                  <a:lnTo>
                    <a:pt x="114332" y="28668"/>
                  </a:lnTo>
                  <a:lnTo>
                    <a:pt x="113473" y="27195"/>
                  </a:lnTo>
                  <a:lnTo>
                    <a:pt x="112671" y="25609"/>
                  </a:lnTo>
                  <a:lnTo>
                    <a:pt x="111755" y="24249"/>
                  </a:lnTo>
                  <a:lnTo>
                    <a:pt x="110839" y="22889"/>
                  </a:lnTo>
                  <a:lnTo>
                    <a:pt x="109866" y="21643"/>
                  </a:lnTo>
                  <a:lnTo>
                    <a:pt x="108950" y="20509"/>
                  </a:lnTo>
                  <a:lnTo>
                    <a:pt x="107977" y="19376"/>
                  </a:lnTo>
                  <a:lnTo>
                    <a:pt x="107748" y="19490"/>
                  </a:lnTo>
                  <a:lnTo>
                    <a:pt x="107633" y="19716"/>
                  </a:lnTo>
                  <a:lnTo>
                    <a:pt x="107461" y="19830"/>
                  </a:lnTo>
                  <a:lnTo>
                    <a:pt x="107347" y="20056"/>
                  </a:lnTo>
                  <a:lnTo>
                    <a:pt x="107118" y="20509"/>
                  </a:lnTo>
                  <a:lnTo>
                    <a:pt x="106832" y="21189"/>
                  </a:lnTo>
                  <a:lnTo>
                    <a:pt x="106374" y="22209"/>
                  </a:lnTo>
                  <a:lnTo>
                    <a:pt x="105801" y="23456"/>
                  </a:lnTo>
                  <a:lnTo>
                    <a:pt x="104942" y="24929"/>
                  </a:lnTo>
                  <a:lnTo>
                    <a:pt x="104198" y="26175"/>
                  </a:lnTo>
                  <a:lnTo>
                    <a:pt x="103511" y="27308"/>
                  </a:lnTo>
                  <a:lnTo>
                    <a:pt x="102767" y="28215"/>
                  </a:lnTo>
                  <a:lnTo>
                    <a:pt x="102137" y="28895"/>
                  </a:lnTo>
                  <a:lnTo>
                    <a:pt x="101507" y="29688"/>
                  </a:lnTo>
                  <a:lnTo>
                    <a:pt x="100992" y="30028"/>
                  </a:lnTo>
                  <a:lnTo>
                    <a:pt x="100362" y="30481"/>
                  </a:lnTo>
                  <a:lnTo>
                    <a:pt x="99732" y="30594"/>
                  </a:lnTo>
                  <a:lnTo>
                    <a:pt x="99103" y="30708"/>
                  </a:lnTo>
                  <a:lnTo>
                    <a:pt x="98473" y="30934"/>
                  </a:lnTo>
                  <a:lnTo>
                    <a:pt x="97786" y="30934"/>
                  </a:lnTo>
                  <a:lnTo>
                    <a:pt x="96984" y="30708"/>
                  </a:lnTo>
                  <a:lnTo>
                    <a:pt x="96125" y="30708"/>
                  </a:lnTo>
                  <a:lnTo>
                    <a:pt x="95267" y="30594"/>
                  </a:lnTo>
                  <a:lnTo>
                    <a:pt x="94293" y="30481"/>
                  </a:lnTo>
                  <a:lnTo>
                    <a:pt x="93664" y="29915"/>
                  </a:lnTo>
                  <a:lnTo>
                    <a:pt x="92919" y="29461"/>
                  </a:lnTo>
                  <a:lnTo>
                    <a:pt x="92290" y="28895"/>
                  </a:lnTo>
                  <a:lnTo>
                    <a:pt x="91603" y="28441"/>
                  </a:lnTo>
                  <a:lnTo>
                    <a:pt x="90973" y="27875"/>
                  </a:lnTo>
                  <a:lnTo>
                    <a:pt x="90343" y="26968"/>
                  </a:lnTo>
                  <a:lnTo>
                    <a:pt x="89885" y="26062"/>
                  </a:lnTo>
                  <a:lnTo>
                    <a:pt x="89370" y="24929"/>
                  </a:lnTo>
                  <a:lnTo>
                    <a:pt x="89599" y="24475"/>
                  </a:lnTo>
                  <a:lnTo>
                    <a:pt x="89770" y="23909"/>
                  </a:lnTo>
                  <a:lnTo>
                    <a:pt x="89942" y="23456"/>
                  </a:lnTo>
                  <a:lnTo>
                    <a:pt x="90171" y="22889"/>
                  </a:lnTo>
                  <a:lnTo>
                    <a:pt x="90629" y="19943"/>
                  </a:lnTo>
                  <a:lnTo>
                    <a:pt x="90858" y="16883"/>
                  </a:lnTo>
                  <a:lnTo>
                    <a:pt x="90858" y="13824"/>
                  </a:lnTo>
                  <a:lnTo>
                    <a:pt x="90687" y="10991"/>
                  </a:lnTo>
                  <a:lnTo>
                    <a:pt x="90343" y="7932"/>
                  </a:lnTo>
                  <a:lnTo>
                    <a:pt x="89770" y="5099"/>
                  </a:lnTo>
                  <a:lnTo>
                    <a:pt x="89083" y="2492"/>
                  </a:lnTo>
                  <a:lnTo>
                    <a:pt x="88282" y="0"/>
                  </a:lnTo>
                  <a:lnTo>
                    <a:pt x="88167" y="679"/>
                  </a:lnTo>
                  <a:lnTo>
                    <a:pt x="88282" y="2946"/>
                  </a:lnTo>
                  <a:lnTo>
                    <a:pt x="88396" y="6005"/>
                  </a:lnTo>
                  <a:lnTo>
                    <a:pt x="88454" y="9518"/>
                  </a:lnTo>
                  <a:lnTo>
                    <a:pt x="88339" y="13484"/>
                  </a:lnTo>
                  <a:lnTo>
                    <a:pt x="87996" y="16883"/>
                  </a:lnTo>
                  <a:lnTo>
                    <a:pt x="87194" y="19716"/>
                  </a:lnTo>
                  <a:lnTo>
                    <a:pt x="85935" y="21303"/>
                  </a:lnTo>
                  <a:lnTo>
                    <a:pt x="84561" y="21303"/>
                  </a:lnTo>
                  <a:lnTo>
                    <a:pt x="83129" y="21643"/>
                  </a:lnTo>
                  <a:lnTo>
                    <a:pt x="81812" y="22209"/>
                  </a:lnTo>
                  <a:lnTo>
                    <a:pt x="80496" y="22889"/>
                  </a:lnTo>
                  <a:lnTo>
                    <a:pt x="79236" y="23682"/>
                  </a:lnTo>
                  <a:lnTo>
                    <a:pt x="77977" y="24815"/>
                  </a:lnTo>
                  <a:lnTo>
                    <a:pt x="76774" y="25949"/>
                  </a:lnTo>
                  <a:lnTo>
                    <a:pt x="75629" y="27308"/>
                  </a:lnTo>
                  <a:lnTo>
                    <a:pt x="74484" y="28781"/>
                  </a:lnTo>
                  <a:lnTo>
                    <a:pt x="73396" y="30481"/>
                  </a:lnTo>
                  <a:lnTo>
                    <a:pt x="72423" y="32294"/>
                  </a:lnTo>
                  <a:lnTo>
                    <a:pt x="71393" y="34220"/>
                  </a:lnTo>
                  <a:lnTo>
                    <a:pt x="70534" y="36147"/>
                  </a:lnTo>
                  <a:lnTo>
                    <a:pt x="69675" y="38300"/>
                  </a:lnTo>
                  <a:lnTo>
                    <a:pt x="68816" y="40566"/>
                  </a:lnTo>
                  <a:lnTo>
                    <a:pt x="68129" y="42832"/>
                  </a:lnTo>
                  <a:lnTo>
                    <a:pt x="67557" y="44872"/>
                  </a:lnTo>
                  <a:lnTo>
                    <a:pt x="67099" y="47025"/>
                  </a:lnTo>
                  <a:lnTo>
                    <a:pt x="66755" y="49291"/>
                  </a:lnTo>
                  <a:lnTo>
                    <a:pt x="66469" y="51444"/>
                  </a:lnTo>
                  <a:lnTo>
                    <a:pt x="66183" y="53711"/>
                  </a:lnTo>
                  <a:lnTo>
                    <a:pt x="65896" y="56090"/>
                  </a:lnTo>
                  <a:lnTo>
                    <a:pt x="65610" y="58243"/>
                  </a:lnTo>
                  <a:lnTo>
                    <a:pt x="65324" y="60509"/>
                  </a:lnTo>
                  <a:lnTo>
                    <a:pt x="64751" y="59943"/>
                  </a:lnTo>
                  <a:lnTo>
                    <a:pt x="64007" y="59376"/>
                  </a:lnTo>
                  <a:lnTo>
                    <a:pt x="63034" y="58810"/>
                  </a:lnTo>
                  <a:lnTo>
                    <a:pt x="62061" y="58130"/>
                  </a:lnTo>
                  <a:lnTo>
                    <a:pt x="61087" y="57337"/>
                  </a:lnTo>
                  <a:lnTo>
                    <a:pt x="60171" y="56430"/>
                  </a:lnTo>
                  <a:lnTo>
                    <a:pt x="59541" y="55637"/>
                  </a:lnTo>
                  <a:lnTo>
                    <a:pt x="59255" y="54730"/>
                  </a:lnTo>
                  <a:lnTo>
                    <a:pt x="57996" y="55070"/>
                  </a:lnTo>
                  <a:lnTo>
                    <a:pt x="56049" y="55750"/>
                  </a:lnTo>
                  <a:lnTo>
                    <a:pt x="53530" y="56430"/>
                  </a:lnTo>
                  <a:lnTo>
                    <a:pt x="50553" y="57563"/>
                  </a:lnTo>
                  <a:lnTo>
                    <a:pt x="47175" y="58696"/>
                  </a:lnTo>
                  <a:lnTo>
                    <a:pt x="43511" y="59830"/>
                  </a:lnTo>
                  <a:lnTo>
                    <a:pt x="39790" y="61076"/>
                  </a:lnTo>
                  <a:lnTo>
                    <a:pt x="35896" y="62322"/>
                  </a:lnTo>
                  <a:lnTo>
                    <a:pt x="32175" y="63569"/>
                  </a:lnTo>
                  <a:lnTo>
                    <a:pt x="28568" y="64815"/>
                  </a:lnTo>
                  <a:lnTo>
                    <a:pt x="25248" y="65835"/>
                  </a:lnTo>
                  <a:lnTo>
                    <a:pt x="22213" y="66855"/>
                  </a:lnTo>
                  <a:lnTo>
                    <a:pt x="19694" y="67648"/>
                  </a:lnTo>
                  <a:lnTo>
                    <a:pt x="17805" y="68215"/>
                  </a:lnTo>
                  <a:lnTo>
                    <a:pt x="16545" y="68668"/>
                  </a:lnTo>
                  <a:lnTo>
                    <a:pt x="16145" y="68781"/>
                  </a:lnTo>
                  <a:lnTo>
                    <a:pt x="15171" y="68215"/>
                  </a:lnTo>
                  <a:lnTo>
                    <a:pt x="14198" y="67535"/>
                  </a:lnTo>
                  <a:lnTo>
                    <a:pt x="13282" y="66968"/>
                  </a:lnTo>
                  <a:lnTo>
                    <a:pt x="12309" y="66288"/>
                  </a:lnTo>
                  <a:lnTo>
                    <a:pt x="11335" y="65609"/>
                  </a:lnTo>
                  <a:lnTo>
                    <a:pt x="10362" y="64929"/>
                  </a:lnTo>
                  <a:lnTo>
                    <a:pt x="9446" y="64362"/>
                  </a:lnTo>
                  <a:lnTo>
                    <a:pt x="8473" y="63682"/>
                  </a:lnTo>
                  <a:lnTo>
                    <a:pt x="7500" y="63002"/>
                  </a:lnTo>
                  <a:lnTo>
                    <a:pt x="6526" y="62436"/>
                  </a:lnTo>
                  <a:lnTo>
                    <a:pt x="5610" y="61756"/>
                  </a:lnTo>
                  <a:lnTo>
                    <a:pt x="4637" y="61189"/>
                  </a:lnTo>
                  <a:lnTo>
                    <a:pt x="3664" y="60623"/>
                  </a:lnTo>
                  <a:lnTo>
                    <a:pt x="2633" y="60056"/>
                  </a:lnTo>
                  <a:lnTo>
                    <a:pt x="1660" y="59490"/>
                  </a:lnTo>
                  <a:lnTo>
                    <a:pt x="687" y="58923"/>
                  </a:lnTo>
                  <a:lnTo>
                    <a:pt x="0" y="60396"/>
                  </a:lnTo>
                  <a:lnTo>
                    <a:pt x="229" y="60623"/>
                  </a:lnTo>
                  <a:lnTo>
                    <a:pt x="629" y="61076"/>
                  </a:lnTo>
                  <a:lnTo>
                    <a:pt x="1316" y="61643"/>
                  </a:lnTo>
                  <a:lnTo>
                    <a:pt x="2175" y="62322"/>
                  </a:lnTo>
                  <a:lnTo>
                    <a:pt x="3206" y="63002"/>
                  </a:lnTo>
                  <a:lnTo>
                    <a:pt x="4351" y="63796"/>
                  </a:lnTo>
                  <a:lnTo>
                    <a:pt x="5553" y="64815"/>
                  </a:lnTo>
                  <a:lnTo>
                    <a:pt x="6698" y="65609"/>
                  </a:lnTo>
                  <a:lnTo>
                    <a:pt x="7900" y="66628"/>
                  </a:lnTo>
                  <a:lnTo>
                    <a:pt x="9103" y="67422"/>
                  </a:lnTo>
                  <a:lnTo>
                    <a:pt x="10190" y="68215"/>
                  </a:lnTo>
                  <a:lnTo>
                    <a:pt x="11164" y="68895"/>
                  </a:lnTo>
                  <a:lnTo>
                    <a:pt x="12022" y="69575"/>
                  </a:lnTo>
                  <a:lnTo>
                    <a:pt x="12652" y="70028"/>
                  </a:lnTo>
                  <a:lnTo>
                    <a:pt x="13053" y="70254"/>
                  </a:lnTo>
                  <a:lnTo>
                    <a:pt x="13225" y="70481"/>
                  </a:lnTo>
                  <a:lnTo>
                    <a:pt x="13167" y="70481"/>
                  </a:lnTo>
                  <a:lnTo>
                    <a:pt x="12938" y="70594"/>
                  </a:lnTo>
                  <a:lnTo>
                    <a:pt x="12652" y="70821"/>
                  </a:lnTo>
                  <a:lnTo>
                    <a:pt x="12309" y="71161"/>
                  </a:lnTo>
                  <a:lnTo>
                    <a:pt x="11908" y="71388"/>
                  </a:lnTo>
                  <a:lnTo>
                    <a:pt x="11507" y="71841"/>
                  </a:lnTo>
                  <a:lnTo>
                    <a:pt x="11164" y="72067"/>
                  </a:lnTo>
                  <a:lnTo>
                    <a:pt x="10935" y="72521"/>
                  </a:lnTo>
                  <a:lnTo>
                    <a:pt x="29828" y="88951"/>
                  </a:lnTo>
                  <a:lnTo>
                    <a:pt x="30171" y="89291"/>
                  </a:lnTo>
                  <a:lnTo>
                    <a:pt x="30515" y="89405"/>
                  </a:lnTo>
                  <a:lnTo>
                    <a:pt x="30916" y="89405"/>
                  </a:lnTo>
                  <a:lnTo>
                    <a:pt x="31259" y="88838"/>
                  </a:lnTo>
                  <a:lnTo>
                    <a:pt x="14942" y="73541"/>
                  </a:lnTo>
                  <a:lnTo>
                    <a:pt x="16087" y="72974"/>
                  </a:lnTo>
                  <a:lnTo>
                    <a:pt x="17977" y="72294"/>
                  </a:lnTo>
                  <a:lnTo>
                    <a:pt x="20381" y="71161"/>
                  </a:lnTo>
                  <a:lnTo>
                    <a:pt x="23416" y="70028"/>
                  </a:lnTo>
                  <a:lnTo>
                    <a:pt x="26851" y="68781"/>
                  </a:lnTo>
                  <a:lnTo>
                    <a:pt x="30515" y="67422"/>
                  </a:lnTo>
                  <a:lnTo>
                    <a:pt x="34465" y="65835"/>
                  </a:lnTo>
                  <a:lnTo>
                    <a:pt x="38358" y="64475"/>
                  </a:lnTo>
                  <a:lnTo>
                    <a:pt x="42309" y="63116"/>
                  </a:lnTo>
                  <a:lnTo>
                    <a:pt x="45973" y="61756"/>
                  </a:lnTo>
                  <a:lnTo>
                    <a:pt x="49465" y="60509"/>
                  </a:lnTo>
                  <a:lnTo>
                    <a:pt x="52557" y="59263"/>
                  </a:lnTo>
                  <a:lnTo>
                    <a:pt x="55190" y="58356"/>
                  </a:lnTo>
                  <a:lnTo>
                    <a:pt x="57137" y="57563"/>
                  </a:lnTo>
                  <a:lnTo>
                    <a:pt x="58511" y="57110"/>
                  </a:lnTo>
                  <a:lnTo>
                    <a:pt x="58912" y="56997"/>
                  </a:lnTo>
                  <a:lnTo>
                    <a:pt x="59656" y="57903"/>
                  </a:lnTo>
                  <a:lnTo>
                    <a:pt x="60458" y="58696"/>
                  </a:lnTo>
                  <a:lnTo>
                    <a:pt x="61259" y="59490"/>
                  </a:lnTo>
                  <a:lnTo>
                    <a:pt x="62118" y="60509"/>
                  </a:lnTo>
                  <a:lnTo>
                    <a:pt x="62919" y="61416"/>
                  </a:lnTo>
                  <a:lnTo>
                    <a:pt x="63664" y="62436"/>
                  </a:lnTo>
                  <a:lnTo>
                    <a:pt x="64408" y="63342"/>
                  </a:lnTo>
                  <a:lnTo>
                    <a:pt x="65152" y="64475"/>
                  </a:lnTo>
                  <a:lnTo>
                    <a:pt x="65038" y="68101"/>
                  </a:lnTo>
                  <a:lnTo>
                    <a:pt x="64751" y="71388"/>
                  </a:lnTo>
                  <a:lnTo>
                    <a:pt x="64408" y="74900"/>
                  </a:lnTo>
                  <a:lnTo>
                    <a:pt x="64007" y="78073"/>
                  </a:lnTo>
                  <a:lnTo>
                    <a:pt x="63549" y="76940"/>
                  </a:lnTo>
                  <a:lnTo>
                    <a:pt x="63034" y="75807"/>
                  </a:lnTo>
                  <a:lnTo>
                    <a:pt x="62519" y="74787"/>
                  </a:lnTo>
                  <a:lnTo>
                    <a:pt x="62061" y="73767"/>
                  </a:lnTo>
                  <a:lnTo>
                    <a:pt x="61545" y="72747"/>
                  </a:lnTo>
                  <a:lnTo>
                    <a:pt x="61087" y="71841"/>
                  </a:lnTo>
                  <a:lnTo>
                    <a:pt x="60515" y="70821"/>
                  </a:lnTo>
                  <a:lnTo>
                    <a:pt x="59885" y="70028"/>
                  </a:lnTo>
                  <a:lnTo>
                    <a:pt x="60400" y="70028"/>
                  </a:lnTo>
                  <a:lnTo>
                    <a:pt x="60858" y="70254"/>
                  </a:lnTo>
                  <a:lnTo>
                    <a:pt x="61374" y="71048"/>
                  </a:lnTo>
                  <a:lnTo>
                    <a:pt x="61774" y="71728"/>
                  </a:lnTo>
                  <a:lnTo>
                    <a:pt x="62290" y="72407"/>
                  </a:lnTo>
                  <a:lnTo>
                    <a:pt x="62748" y="72634"/>
                  </a:lnTo>
                  <a:lnTo>
                    <a:pt x="63263" y="72634"/>
                  </a:lnTo>
                  <a:lnTo>
                    <a:pt x="63778" y="72067"/>
                  </a:lnTo>
                  <a:lnTo>
                    <a:pt x="63320" y="70481"/>
                  </a:lnTo>
                  <a:lnTo>
                    <a:pt x="62690" y="68895"/>
                  </a:lnTo>
                  <a:lnTo>
                    <a:pt x="62061" y="67535"/>
                  </a:lnTo>
                  <a:lnTo>
                    <a:pt x="61259" y="66175"/>
                  </a:lnTo>
                  <a:lnTo>
                    <a:pt x="60515" y="64929"/>
                  </a:lnTo>
                  <a:lnTo>
                    <a:pt x="59656" y="63796"/>
                  </a:lnTo>
                  <a:lnTo>
                    <a:pt x="58854" y="62889"/>
                  </a:lnTo>
                  <a:lnTo>
                    <a:pt x="57996" y="61983"/>
                  </a:lnTo>
                  <a:lnTo>
                    <a:pt x="58568" y="62096"/>
                  </a:lnTo>
                  <a:lnTo>
                    <a:pt x="59141" y="62322"/>
                  </a:lnTo>
                  <a:lnTo>
                    <a:pt x="59656" y="62549"/>
                  </a:lnTo>
                  <a:lnTo>
                    <a:pt x="60229" y="62889"/>
                  </a:lnTo>
                  <a:lnTo>
                    <a:pt x="60801" y="63116"/>
                  </a:lnTo>
                  <a:lnTo>
                    <a:pt x="61374" y="63569"/>
                  </a:lnTo>
                  <a:lnTo>
                    <a:pt x="61832" y="63909"/>
                  </a:lnTo>
                  <a:lnTo>
                    <a:pt x="62347" y="64475"/>
                  </a:lnTo>
                  <a:lnTo>
                    <a:pt x="62633" y="64589"/>
                  </a:lnTo>
                  <a:lnTo>
                    <a:pt x="62919" y="65042"/>
                  </a:lnTo>
                  <a:lnTo>
                    <a:pt x="63148" y="65609"/>
                  </a:lnTo>
                  <a:lnTo>
                    <a:pt x="63377" y="66062"/>
                  </a:lnTo>
                  <a:lnTo>
                    <a:pt x="63664" y="66628"/>
                  </a:lnTo>
                  <a:lnTo>
                    <a:pt x="63950" y="66742"/>
                  </a:lnTo>
                  <a:lnTo>
                    <a:pt x="64236" y="66628"/>
                  </a:lnTo>
                  <a:lnTo>
                    <a:pt x="64580" y="66062"/>
                  </a:lnTo>
                  <a:lnTo>
                    <a:pt x="64064" y="64815"/>
                  </a:lnTo>
                  <a:lnTo>
                    <a:pt x="63549" y="63796"/>
                  </a:lnTo>
                  <a:lnTo>
                    <a:pt x="62919" y="63002"/>
                  </a:lnTo>
                  <a:lnTo>
                    <a:pt x="62290" y="62322"/>
                  </a:lnTo>
                  <a:lnTo>
                    <a:pt x="61545" y="61756"/>
                  </a:lnTo>
                  <a:lnTo>
                    <a:pt x="60858" y="61303"/>
                  </a:lnTo>
                  <a:lnTo>
                    <a:pt x="60114" y="60736"/>
                  </a:lnTo>
                  <a:lnTo>
                    <a:pt x="59427" y="60396"/>
                  </a:lnTo>
                  <a:lnTo>
                    <a:pt x="58969" y="60056"/>
                  </a:lnTo>
                  <a:lnTo>
                    <a:pt x="58511" y="59943"/>
                  </a:lnTo>
                  <a:lnTo>
                    <a:pt x="58053" y="59943"/>
                  </a:lnTo>
                  <a:lnTo>
                    <a:pt x="57709" y="60509"/>
                  </a:lnTo>
                  <a:lnTo>
                    <a:pt x="57709" y="60849"/>
                  </a:lnTo>
                  <a:lnTo>
                    <a:pt x="57767" y="61303"/>
                  </a:lnTo>
                  <a:lnTo>
                    <a:pt x="57881" y="61643"/>
                  </a:lnTo>
                  <a:lnTo>
                    <a:pt x="57996" y="61869"/>
                  </a:lnTo>
                  <a:lnTo>
                    <a:pt x="57538" y="62096"/>
                  </a:lnTo>
                  <a:lnTo>
                    <a:pt x="56965" y="62322"/>
                  </a:lnTo>
                  <a:lnTo>
                    <a:pt x="56507" y="62549"/>
                  </a:lnTo>
                  <a:lnTo>
                    <a:pt x="56450" y="63682"/>
                  </a:lnTo>
                  <a:lnTo>
                    <a:pt x="57022" y="64135"/>
                  </a:lnTo>
                  <a:lnTo>
                    <a:pt x="57595" y="64475"/>
                  </a:lnTo>
                  <a:lnTo>
                    <a:pt x="58167" y="64929"/>
                  </a:lnTo>
                  <a:lnTo>
                    <a:pt x="58797" y="65155"/>
                  </a:lnTo>
                  <a:lnTo>
                    <a:pt x="59255" y="65609"/>
                  </a:lnTo>
                  <a:lnTo>
                    <a:pt x="59828" y="66175"/>
                  </a:lnTo>
                  <a:lnTo>
                    <a:pt x="60286" y="66855"/>
                  </a:lnTo>
                  <a:lnTo>
                    <a:pt x="60801" y="67535"/>
                  </a:lnTo>
                  <a:lnTo>
                    <a:pt x="60400" y="67648"/>
                  </a:lnTo>
                  <a:lnTo>
                    <a:pt x="59885" y="67648"/>
                  </a:lnTo>
                  <a:lnTo>
                    <a:pt x="59484" y="67535"/>
                  </a:lnTo>
                  <a:lnTo>
                    <a:pt x="58969" y="67308"/>
                  </a:lnTo>
                  <a:lnTo>
                    <a:pt x="58511" y="66968"/>
                  </a:lnTo>
                  <a:lnTo>
                    <a:pt x="57996" y="66855"/>
                  </a:lnTo>
                  <a:lnTo>
                    <a:pt x="57595" y="67082"/>
                  </a:lnTo>
                  <a:lnTo>
                    <a:pt x="57080" y="67535"/>
                  </a:lnTo>
                  <a:lnTo>
                    <a:pt x="57309" y="69008"/>
                  </a:lnTo>
                  <a:lnTo>
                    <a:pt x="57709" y="70254"/>
                  </a:lnTo>
                  <a:lnTo>
                    <a:pt x="58225" y="71274"/>
                  </a:lnTo>
                  <a:lnTo>
                    <a:pt x="58854" y="72294"/>
                  </a:lnTo>
                  <a:lnTo>
                    <a:pt x="59427" y="73201"/>
                  </a:lnTo>
                  <a:lnTo>
                    <a:pt x="60057" y="74334"/>
                  </a:lnTo>
                  <a:lnTo>
                    <a:pt x="60515" y="75694"/>
                  </a:lnTo>
                  <a:lnTo>
                    <a:pt x="60916" y="77280"/>
                  </a:lnTo>
                  <a:lnTo>
                    <a:pt x="59828" y="77620"/>
                  </a:lnTo>
                  <a:lnTo>
                    <a:pt x="58625" y="78186"/>
                  </a:lnTo>
                  <a:lnTo>
                    <a:pt x="57538" y="78866"/>
                  </a:lnTo>
                  <a:lnTo>
                    <a:pt x="56393" y="79546"/>
                  </a:lnTo>
                  <a:lnTo>
                    <a:pt x="55305" y="80226"/>
                  </a:lnTo>
                  <a:lnTo>
                    <a:pt x="54160" y="80793"/>
                  </a:lnTo>
                  <a:lnTo>
                    <a:pt x="52958" y="81246"/>
                  </a:lnTo>
                  <a:lnTo>
                    <a:pt x="51870" y="81359"/>
                  </a:lnTo>
                  <a:lnTo>
                    <a:pt x="52041" y="78300"/>
                  </a:lnTo>
                  <a:lnTo>
                    <a:pt x="52213" y="75014"/>
                  </a:lnTo>
                  <a:lnTo>
                    <a:pt x="52041" y="71841"/>
                  </a:lnTo>
                  <a:lnTo>
                    <a:pt x="51870" y="68781"/>
                  </a:lnTo>
                  <a:lnTo>
                    <a:pt x="51526" y="67875"/>
                  </a:lnTo>
                  <a:lnTo>
                    <a:pt x="51240" y="66742"/>
                  </a:lnTo>
                  <a:lnTo>
                    <a:pt x="50896" y="65722"/>
                  </a:lnTo>
                  <a:lnTo>
                    <a:pt x="50324" y="65495"/>
                  </a:lnTo>
                  <a:lnTo>
                    <a:pt x="49751" y="67422"/>
                  </a:lnTo>
                  <a:lnTo>
                    <a:pt x="49408" y="69461"/>
                  </a:lnTo>
                  <a:lnTo>
                    <a:pt x="49064" y="71501"/>
                  </a:lnTo>
                  <a:lnTo>
                    <a:pt x="48435" y="73541"/>
                  </a:lnTo>
                  <a:lnTo>
                    <a:pt x="45973" y="65495"/>
                  </a:lnTo>
                  <a:lnTo>
                    <a:pt x="45286" y="65495"/>
                  </a:lnTo>
                  <a:lnTo>
                    <a:pt x="45286" y="66742"/>
                  </a:lnTo>
                  <a:lnTo>
                    <a:pt x="45801" y="68215"/>
                  </a:lnTo>
                  <a:lnTo>
                    <a:pt x="46202" y="69801"/>
                  </a:lnTo>
                  <a:lnTo>
                    <a:pt x="46545" y="71274"/>
                  </a:lnTo>
                  <a:lnTo>
                    <a:pt x="46889" y="72974"/>
                  </a:lnTo>
                  <a:lnTo>
                    <a:pt x="47232" y="74447"/>
                  </a:lnTo>
                  <a:lnTo>
                    <a:pt x="47519" y="76147"/>
                  </a:lnTo>
                  <a:lnTo>
                    <a:pt x="47748" y="77960"/>
                  </a:lnTo>
                  <a:lnTo>
                    <a:pt x="47919" y="79546"/>
                  </a:lnTo>
                  <a:lnTo>
                    <a:pt x="48492" y="79320"/>
                  </a:lnTo>
                  <a:lnTo>
                    <a:pt x="49007" y="78640"/>
                  </a:lnTo>
                  <a:lnTo>
                    <a:pt x="49351" y="77960"/>
                  </a:lnTo>
                  <a:lnTo>
                    <a:pt x="49694" y="77053"/>
                  </a:lnTo>
                  <a:lnTo>
                    <a:pt x="49980" y="76147"/>
                  </a:lnTo>
                  <a:lnTo>
                    <a:pt x="50152" y="75014"/>
                  </a:lnTo>
                  <a:lnTo>
                    <a:pt x="50381" y="73994"/>
                  </a:lnTo>
                  <a:lnTo>
                    <a:pt x="50610" y="73087"/>
                  </a:lnTo>
                  <a:lnTo>
                    <a:pt x="50896" y="73994"/>
                  </a:lnTo>
                  <a:lnTo>
                    <a:pt x="50725" y="76260"/>
                  </a:lnTo>
                  <a:lnTo>
                    <a:pt x="50438" y="78526"/>
                  </a:lnTo>
                  <a:lnTo>
                    <a:pt x="50152" y="80566"/>
                  </a:lnTo>
                  <a:lnTo>
                    <a:pt x="49751" y="82719"/>
                  </a:lnTo>
                  <a:lnTo>
                    <a:pt x="49351" y="84872"/>
                  </a:lnTo>
                  <a:lnTo>
                    <a:pt x="48893" y="86912"/>
                  </a:lnTo>
                  <a:lnTo>
                    <a:pt x="48492" y="88951"/>
                  </a:lnTo>
                  <a:lnTo>
                    <a:pt x="48091" y="90878"/>
                  </a:lnTo>
                  <a:lnTo>
                    <a:pt x="50667" y="91331"/>
                  </a:lnTo>
                  <a:lnTo>
                    <a:pt x="50896" y="90084"/>
                  </a:lnTo>
                  <a:lnTo>
                    <a:pt x="51068" y="88271"/>
                  </a:lnTo>
                  <a:lnTo>
                    <a:pt x="51297" y="86685"/>
                  </a:lnTo>
                  <a:lnTo>
                    <a:pt x="51526" y="85439"/>
                  </a:lnTo>
                  <a:lnTo>
                    <a:pt x="52843" y="84985"/>
                  </a:lnTo>
                  <a:lnTo>
                    <a:pt x="54160" y="84305"/>
                  </a:lnTo>
                  <a:lnTo>
                    <a:pt x="55477" y="83626"/>
                  </a:lnTo>
                  <a:lnTo>
                    <a:pt x="56793" y="82946"/>
                  </a:lnTo>
                  <a:lnTo>
                    <a:pt x="58167" y="82152"/>
                  </a:lnTo>
                  <a:lnTo>
                    <a:pt x="59427" y="81473"/>
                  </a:lnTo>
                  <a:lnTo>
                    <a:pt x="60744" y="80793"/>
                  </a:lnTo>
                  <a:lnTo>
                    <a:pt x="62061" y="80226"/>
                  </a:lnTo>
                  <a:lnTo>
                    <a:pt x="62461" y="81359"/>
                  </a:lnTo>
                  <a:lnTo>
                    <a:pt x="62919" y="82492"/>
                  </a:lnTo>
                  <a:lnTo>
                    <a:pt x="63148" y="83626"/>
                  </a:lnTo>
                  <a:lnTo>
                    <a:pt x="63435" y="84872"/>
                  </a:lnTo>
                  <a:lnTo>
                    <a:pt x="57080" y="88838"/>
                  </a:lnTo>
                  <a:lnTo>
                    <a:pt x="57595" y="92464"/>
                  </a:lnTo>
                  <a:lnTo>
                    <a:pt x="57709" y="92351"/>
                  </a:lnTo>
                  <a:lnTo>
                    <a:pt x="58225" y="92011"/>
                  </a:lnTo>
                  <a:lnTo>
                    <a:pt x="58854" y="91671"/>
                  </a:lnTo>
                  <a:lnTo>
                    <a:pt x="59656" y="91104"/>
                  </a:lnTo>
                  <a:lnTo>
                    <a:pt x="60572" y="90424"/>
                  </a:lnTo>
                  <a:lnTo>
                    <a:pt x="61488" y="89631"/>
                  </a:lnTo>
                  <a:lnTo>
                    <a:pt x="62347" y="88951"/>
                  </a:lnTo>
                  <a:lnTo>
                    <a:pt x="63091" y="88385"/>
                  </a:lnTo>
                  <a:lnTo>
                    <a:pt x="62805" y="94957"/>
                  </a:lnTo>
                  <a:lnTo>
                    <a:pt x="57137" y="98696"/>
                  </a:lnTo>
                  <a:lnTo>
                    <a:pt x="57595" y="10243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2" name="Google Shape;562;p20"/>
            <p:cNvSpPr/>
            <p:nvPr/>
          </p:nvSpPr>
          <p:spPr>
            <a:xfrm>
              <a:off x="1077" y="730"/>
              <a:ext cx="179" cy="54"/>
            </a:xfrm>
            <a:custGeom>
              <a:rect b="b" l="l" r="r" t="t"/>
              <a:pathLst>
                <a:path extrusionOk="0" h="120000" w="120000">
                  <a:moveTo>
                    <a:pt x="120000" y="119263"/>
                  </a:moveTo>
                  <a:lnTo>
                    <a:pt x="118007" y="120000"/>
                  </a:lnTo>
                  <a:lnTo>
                    <a:pt x="116457" y="117791"/>
                  </a:lnTo>
                  <a:lnTo>
                    <a:pt x="114686" y="113374"/>
                  </a:lnTo>
                  <a:lnTo>
                    <a:pt x="113357" y="109693"/>
                  </a:lnTo>
                  <a:lnTo>
                    <a:pt x="107822" y="93496"/>
                  </a:lnTo>
                  <a:lnTo>
                    <a:pt x="101845" y="78773"/>
                  </a:lnTo>
                  <a:lnTo>
                    <a:pt x="95645" y="66993"/>
                  </a:lnTo>
                  <a:lnTo>
                    <a:pt x="88782" y="57423"/>
                  </a:lnTo>
                  <a:lnTo>
                    <a:pt x="82140" y="50061"/>
                  </a:lnTo>
                  <a:lnTo>
                    <a:pt x="74833" y="44171"/>
                  </a:lnTo>
                  <a:lnTo>
                    <a:pt x="67527" y="39018"/>
                  </a:lnTo>
                  <a:lnTo>
                    <a:pt x="60000" y="37546"/>
                  </a:lnTo>
                  <a:lnTo>
                    <a:pt x="52693" y="36809"/>
                  </a:lnTo>
                  <a:lnTo>
                    <a:pt x="45166" y="36809"/>
                  </a:lnTo>
                  <a:lnTo>
                    <a:pt x="37416" y="39018"/>
                  </a:lnTo>
                  <a:lnTo>
                    <a:pt x="30110" y="42699"/>
                  </a:lnTo>
                  <a:lnTo>
                    <a:pt x="22804" y="47116"/>
                  </a:lnTo>
                  <a:lnTo>
                    <a:pt x="15940" y="53006"/>
                  </a:lnTo>
                  <a:lnTo>
                    <a:pt x="8856" y="60368"/>
                  </a:lnTo>
                  <a:lnTo>
                    <a:pt x="2435" y="68466"/>
                  </a:lnTo>
                  <a:lnTo>
                    <a:pt x="1328" y="64785"/>
                  </a:lnTo>
                  <a:lnTo>
                    <a:pt x="442" y="61104"/>
                  </a:lnTo>
                  <a:lnTo>
                    <a:pt x="0" y="55214"/>
                  </a:lnTo>
                  <a:lnTo>
                    <a:pt x="0" y="49325"/>
                  </a:lnTo>
                  <a:lnTo>
                    <a:pt x="3542" y="40490"/>
                  </a:lnTo>
                  <a:lnTo>
                    <a:pt x="7306" y="32392"/>
                  </a:lnTo>
                  <a:lnTo>
                    <a:pt x="11070" y="25030"/>
                  </a:lnTo>
                  <a:lnTo>
                    <a:pt x="15055" y="18404"/>
                  </a:lnTo>
                  <a:lnTo>
                    <a:pt x="19040" y="13251"/>
                  </a:lnTo>
                  <a:lnTo>
                    <a:pt x="23468" y="8834"/>
                  </a:lnTo>
                  <a:lnTo>
                    <a:pt x="27675" y="5889"/>
                  </a:lnTo>
                  <a:lnTo>
                    <a:pt x="32103" y="3680"/>
                  </a:lnTo>
                  <a:lnTo>
                    <a:pt x="36752" y="1472"/>
                  </a:lnTo>
                  <a:lnTo>
                    <a:pt x="40959" y="736"/>
                  </a:lnTo>
                  <a:lnTo>
                    <a:pt x="45608" y="0"/>
                  </a:lnTo>
                  <a:lnTo>
                    <a:pt x="50258" y="736"/>
                  </a:lnTo>
                  <a:lnTo>
                    <a:pt x="54686" y="1472"/>
                  </a:lnTo>
                  <a:lnTo>
                    <a:pt x="59335" y="3680"/>
                  </a:lnTo>
                  <a:lnTo>
                    <a:pt x="63985" y="5153"/>
                  </a:lnTo>
                  <a:lnTo>
                    <a:pt x="68191" y="8098"/>
                  </a:lnTo>
                  <a:lnTo>
                    <a:pt x="72177" y="10306"/>
                  </a:lnTo>
                  <a:lnTo>
                    <a:pt x="75940" y="13251"/>
                  </a:lnTo>
                  <a:lnTo>
                    <a:pt x="79704" y="16932"/>
                  </a:lnTo>
                  <a:lnTo>
                    <a:pt x="83468" y="21349"/>
                  </a:lnTo>
                  <a:lnTo>
                    <a:pt x="87232" y="25766"/>
                  </a:lnTo>
                  <a:lnTo>
                    <a:pt x="90774" y="30920"/>
                  </a:lnTo>
                  <a:lnTo>
                    <a:pt x="94538" y="37546"/>
                  </a:lnTo>
                  <a:lnTo>
                    <a:pt x="97859" y="44907"/>
                  </a:lnTo>
                  <a:lnTo>
                    <a:pt x="101180" y="52269"/>
                  </a:lnTo>
                  <a:lnTo>
                    <a:pt x="104501" y="58895"/>
                  </a:lnTo>
                  <a:lnTo>
                    <a:pt x="107380" y="68466"/>
                  </a:lnTo>
                  <a:lnTo>
                    <a:pt x="110479" y="77300"/>
                  </a:lnTo>
                  <a:lnTo>
                    <a:pt x="113136" y="86871"/>
                  </a:lnTo>
                  <a:lnTo>
                    <a:pt x="115571" y="97177"/>
                  </a:lnTo>
                  <a:lnTo>
                    <a:pt x="117785" y="107484"/>
                  </a:lnTo>
                  <a:lnTo>
                    <a:pt x="120000" y="1192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p20"/>
            <p:cNvSpPr/>
            <p:nvPr/>
          </p:nvSpPr>
          <p:spPr>
            <a:xfrm>
              <a:off x="642" y="759"/>
              <a:ext cx="351" cy="353"/>
            </a:xfrm>
            <a:custGeom>
              <a:rect b="b" l="l" r="r" t="t"/>
              <a:pathLst>
                <a:path extrusionOk="0" h="120000" w="120000">
                  <a:moveTo>
                    <a:pt x="112827" y="97996"/>
                  </a:moveTo>
                  <a:lnTo>
                    <a:pt x="116356" y="5784"/>
                  </a:lnTo>
                  <a:lnTo>
                    <a:pt x="21973" y="4536"/>
                  </a:lnTo>
                  <a:lnTo>
                    <a:pt x="24478" y="105141"/>
                  </a:lnTo>
                  <a:lnTo>
                    <a:pt x="23908" y="105595"/>
                  </a:lnTo>
                  <a:lnTo>
                    <a:pt x="22884" y="106049"/>
                  </a:lnTo>
                  <a:lnTo>
                    <a:pt x="21745" y="106162"/>
                  </a:lnTo>
                  <a:lnTo>
                    <a:pt x="21176" y="105935"/>
                  </a:lnTo>
                  <a:lnTo>
                    <a:pt x="16736" y="7372"/>
                  </a:lnTo>
                  <a:lnTo>
                    <a:pt x="2846" y="19962"/>
                  </a:lnTo>
                  <a:lnTo>
                    <a:pt x="3187" y="34706"/>
                  </a:lnTo>
                  <a:lnTo>
                    <a:pt x="4326" y="67372"/>
                  </a:lnTo>
                  <a:lnTo>
                    <a:pt x="5578" y="100378"/>
                  </a:lnTo>
                  <a:lnTo>
                    <a:pt x="6261" y="115803"/>
                  </a:lnTo>
                  <a:lnTo>
                    <a:pt x="8197" y="114896"/>
                  </a:lnTo>
                  <a:lnTo>
                    <a:pt x="10474" y="113988"/>
                  </a:lnTo>
                  <a:lnTo>
                    <a:pt x="12979" y="112967"/>
                  </a:lnTo>
                  <a:lnTo>
                    <a:pt x="15370" y="112060"/>
                  </a:lnTo>
                  <a:lnTo>
                    <a:pt x="17419" y="111153"/>
                  </a:lnTo>
                  <a:lnTo>
                    <a:pt x="19240" y="110472"/>
                  </a:lnTo>
                  <a:lnTo>
                    <a:pt x="20379" y="110132"/>
                  </a:lnTo>
                  <a:lnTo>
                    <a:pt x="20834" y="110132"/>
                  </a:lnTo>
                  <a:lnTo>
                    <a:pt x="18899" y="111493"/>
                  </a:lnTo>
                  <a:lnTo>
                    <a:pt x="16963" y="112854"/>
                  </a:lnTo>
                  <a:lnTo>
                    <a:pt x="14800" y="113988"/>
                  </a:lnTo>
                  <a:lnTo>
                    <a:pt x="12409" y="115236"/>
                  </a:lnTo>
                  <a:lnTo>
                    <a:pt x="10132" y="116483"/>
                  </a:lnTo>
                  <a:lnTo>
                    <a:pt x="7969" y="117504"/>
                  </a:lnTo>
                  <a:lnTo>
                    <a:pt x="5692" y="118752"/>
                  </a:lnTo>
                  <a:lnTo>
                    <a:pt x="3757" y="120000"/>
                  </a:lnTo>
                  <a:lnTo>
                    <a:pt x="3074" y="115803"/>
                  </a:lnTo>
                  <a:lnTo>
                    <a:pt x="2277" y="104688"/>
                  </a:lnTo>
                  <a:lnTo>
                    <a:pt x="1593" y="89035"/>
                  </a:lnTo>
                  <a:lnTo>
                    <a:pt x="1024" y="70888"/>
                  </a:lnTo>
                  <a:lnTo>
                    <a:pt x="455" y="52627"/>
                  </a:lnTo>
                  <a:lnTo>
                    <a:pt x="0" y="35954"/>
                  </a:lnTo>
                  <a:lnTo>
                    <a:pt x="0" y="23478"/>
                  </a:lnTo>
                  <a:lnTo>
                    <a:pt x="227" y="17240"/>
                  </a:lnTo>
                  <a:lnTo>
                    <a:pt x="17874" y="0"/>
                  </a:lnTo>
                  <a:lnTo>
                    <a:pt x="120000" y="2608"/>
                  </a:lnTo>
                  <a:lnTo>
                    <a:pt x="119772" y="6805"/>
                  </a:lnTo>
                  <a:lnTo>
                    <a:pt x="119316" y="17807"/>
                  </a:lnTo>
                  <a:lnTo>
                    <a:pt x="118747" y="33459"/>
                  </a:lnTo>
                  <a:lnTo>
                    <a:pt x="117836" y="51379"/>
                  </a:lnTo>
                  <a:lnTo>
                    <a:pt x="117039" y="69187"/>
                  </a:lnTo>
                  <a:lnTo>
                    <a:pt x="116356" y="84839"/>
                  </a:lnTo>
                  <a:lnTo>
                    <a:pt x="115787" y="95841"/>
                  </a:lnTo>
                  <a:lnTo>
                    <a:pt x="115559" y="99810"/>
                  </a:lnTo>
                  <a:lnTo>
                    <a:pt x="112827" y="979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4" name="Google Shape;564;p20"/>
            <p:cNvSpPr/>
            <p:nvPr/>
          </p:nvSpPr>
          <p:spPr>
            <a:xfrm>
              <a:off x="1021" y="763"/>
              <a:ext cx="236" cy="292"/>
            </a:xfrm>
            <a:custGeom>
              <a:rect b="b" l="l" r="r" t="t"/>
              <a:pathLst>
                <a:path extrusionOk="0" h="120000" w="120000">
                  <a:moveTo>
                    <a:pt x="109273" y="120000"/>
                  </a:moveTo>
                  <a:lnTo>
                    <a:pt x="107932" y="119455"/>
                  </a:lnTo>
                  <a:lnTo>
                    <a:pt x="106927" y="118910"/>
                  </a:lnTo>
                  <a:lnTo>
                    <a:pt x="106089" y="118093"/>
                  </a:lnTo>
                  <a:lnTo>
                    <a:pt x="105418" y="117139"/>
                  </a:lnTo>
                  <a:lnTo>
                    <a:pt x="104581" y="116186"/>
                  </a:lnTo>
                  <a:lnTo>
                    <a:pt x="103910" y="115096"/>
                  </a:lnTo>
                  <a:lnTo>
                    <a:pt x="103072" y="114143"/>
                  </a:lnTo>
                  <a:lnTo>
                    <a:pt x="102402" y="113189"/>
                  </a:lnTo>
                  <a:lnTo>
                    <a:pt x="100391" y="109920"/>
                  </a:lnTo>
                  <a:lnTo>
                    <a:pt x="98547" y="106651"/>
                  </a:lnTo>
                  <a:lnTo>
                    <a:pt x="96871" y="103382"/>
                  </a:lnTo>
                  <a:lnTo>
                    <a:pt x="95698" y="99841"/>
                  </a:lnTo>
                  <a:lnTo>
                    <a:pt x="94692" y="96163"/>
                  </a:lnTo>
                  <a:lnTo>
                    <a:pt x="93687" y="92485"/>
                  </a:lnTo>
                  <a:lnTo>
                    <a:pt x="92849" y="88808"/>
                  </a:lnTo>
                  <a:lnTo>
                    <a:pt x="92011" y="85266"/>
                  </a:lnTo>
                  <a:lnTo>
                    <a:pt x="89832" y="83768"/>
                  </a:lnTo>
                  <a:lnTo>
                    <a:pt x="87318" y="82406"/>
                  </a:lnTo>
                  <a:lnTo>
                    <a:pt x="85139" y="80908"/>
                  </a:lnTo>
                  <a:lnTo>
                    <a:pt x="82793" y="79273"/>
                  </a:lnTo>
                  <a:lnTo>
                    <a:pt x="80614" y="77775"/>
                  </a:lnTo>
                  <a:lnTo>
                    <a:pt x="78268" y="76004"/>
                  </a:lnTo>
                  <a:lnTo>
                    <a:pt x="76424" y="74233"/>
                  </a:lnTo>
                  <a:lnTo>
                    <a:pt x="74916" y="72463"/>
                  </a:lnTo>
                  <a:lnTo>
                    <a:pt x="72737" y="72463"/>
                  </a:lnTo>
                  <a:lnTo>
                    <a:pt x="70391" y="71918"/>
                  </a:lnTo>
                  <a:lnTo>
                    <a:pt x="68044" y="71101"/>
                  </a:lnTo>
                  <a:lnTo>
                    <a:pt x="65865" y="70011"/>
                  </a:lnTo>
                  <a:lnTo>
                    <a:pt x="64022" y="68921"/>
                  </a:lnTo>
                  <a:lnTo>
                    <a:pt x="62346" y="67968"/>
                  </a:lnTo>
                  <a:lnTo>
                    <a:pt x="61340" y="67014"/>
                  </a:lnTo>
                  <a:lnTo>
                    <a:pt x="61005" y="66742"/>
                  </a:lnTo>
                  <a:lnTo>
                    <a:pt x="62011" y="66606"/>
                  </a:lnTo>
                  <a:lnTo>
                    <a:pt x="63016" y="66742"/>
                  </a:lnTo>
                  <a:lnTo>
                    <a:pt x="63854" y="66878"/>
                  </a:lnTo>
                  <a:lnTo>
                    <a:pt x="64860" y="66878"/>
                  </a:lnTo>
                  <a:lnTo>
                    <a:pt x="65865" y="67014"/>
                  </a:lnTo>
                  <a:lnTo>
                    <a:pt x="67039" y="67287"/>
                  </a:lnTo>
                  <a:lnTo>
                    <a:pt x="68044" y="67014"/>
                  </a:lnTo>
                  <a:lnTo>
                    <a:pt x="69385" y="66742"/>
                  </a:lnTo>
                  <a:lnTo>
                    <a:pt x="72234" y="64699"/>
                  </a:lnTo>
                  <a:lnTo>
                    <a:pt x="73910" y="62519"/>
                  </a:lnTo>
                  <a:lnTo>
                    <a:pt x="74413" y="60068"/>
                  </a:lnTo>
                  <a:lnTo>
                    <a:pt x="75251" y="57616"/>
                  </a:lnTo>
                  <a:lnTo>
                    <a:pt x="74916" y="55981"/>
                  </a:lnTo>
                  <a:lnTo>
                    <a:pt x="74581" y="54211"/>
                  </a:lnTo>
                  <a:lnTo>
                    <a:pt x="74078" y="52576"/>
                  </a:lnTo>
                  <a:lnTo>
                    <a:pt x="73575" y="50942"/>
                  </a:lnTo>
                  <a:lnTo>
                    <a:pt x="72737" y="49443"/>
                  </a:lnTo>
                  <a:lnTo>
                    <a:pt x="71731" y="48217"/>
                  </a:lnTo>
                  <a:lnTo>
                    <a:pt x="70558" y="47128"/>
                  </a:lnTo>
                  <a:lnTo>
                    <a:pt x="68882" y="46311"/>
                  </a:lnTo>
                  <a:lnTo>
                    <a:pt x="65865" y="45629"/>
                  </a:lnTo>
                  <a:lnTo>
                    <a:pt x="62849" y="45085"/>
                  </a:lnTo>
                  <a:lnTo>
                    <a:pt x="59664" y="44676"/>
                  </a:lnTo>
                  <a:lnTo>
                    <a:pt x="56648" y="44267"/>
                  </a:lnTo>
                  <a:lnTo>
                    <a:pt x="53631" y="43859"/>
                  </a:lnTo>
                  <a:lnTo>
                    <a:pt x="50446" y="43314"/>
                  </a:lnTo>
                  <a:lnTo>
                    <a:pt x="47597" y="42769"/>
                  </a:lnTo>
                  <a:lnTo>
                    <a:pt x="44581" y="42360"/>
                  </a:lnTo>
                  <a:lnTo>
                    <a:pt x="41564" y="41679"/>
                  </a:lnTo>
                  <a:lnTo>
                    <a:pt x="38715" y="40998"/>
                  </a:lnTo>
                  <a:lnTo>
                    <a:pt x="35865" y="40317"/>
                  </a:lnTo>
                  <a:lnTo>
                    <a:pt x="32849" y="39364"/>
                  </a:lnTo>
                  <a:lnTo>
                    <a:pt x="30000" y="38274"/>
                  </a:lnTo>
                  <a:lnTo>
                    <a:pt x="27486" y="37185"/>
                  </a:lnTo>
                  <a:lnTo>
                    <a:pt x="24804" y="35822"/>
                  </a:lnTo>
                  <a:lnTo>
                    <a:pt x="22290" y="34324"/>
                  </a:lnTo>
                  <a:lnTo>
                    <a:pt x="20446" y="39909"/>
                  </a:lnTo>
                  <a:lnTo>
                    <a:pt x="18938" y="45766"/>
                  </a:lnTo>
                  <a:lnTo>
                    <a:pt x="17765" y="51895"/>
                  </a:lnTo>
                  <a:lnTo>
                    <a:pt x="17430" y="57888"/>
                  </a:lnTo>
                  <a:lnTo>
                    <a:pt x="17430" y="64290"/>
                  </a:lnTo>
                  <a:lnTo>
                    <a:pt x="18268" y="70419"/>
                  </a:lnTo>
                  <a:lnTo>
                    <a:pt x="19608" y="76549"/>
                  </a:lnTo>
                  <a:lnTo>
                    <a:pt x="21620" y="82678"/>
                  </a:lnTo>
                  <a:lnTo>
                    <a:pt x="23798" y="85539"/>
                  </a:lnTo>
                  <a:lnTo>
                    <a:pt x="25810" y="88671"/>
                  </a:lnTo>
                  <a:lnTo>
                    <a:pt x="28156" y="91668"/>
                  </a:lnTo>
                  <a:lnTo>
                    <a:pt x="30670" y="94528"/>
                  </a:lnTo>
                  <a:lnTo>
                    <a:pt x="33519" y="97116"/>
                  </a:lnTo>
                  <a:lnTo>
                    <a:pt x="36871" y="99568"/>
                  </a:lnTo>
                  <a:lnTo>
                    <a:pt x="40223" y="101339"/>
                  </a:lnTo>
                  <a:lnTo>
                    <a:pt x="44413" y="102701"/>
                  </a:lnTo>
                  <a:lnTo>
                    <a:pt x="45418" y="102701"/>
                  </a:lnTo>
                  <a:lnTo>
                    <a:pt x="46592" y="102292"/>
                  </a:lnTo>
                  <a:lnTo>
                    <a:pt x="47932" y="102020"/>
                  </a:lnTo>
                  <a:lnTo>
                    <a:pt x="48938" y="101611"/>
                  </a:lnTo>
                  <a:lnTo>
                    <a:pt x="49944" y="101339"/>
                  </a:lnTo>
                  <a:lnTo>
                    <a:pt x="50949" y="101203"/>
                  </a:lnTo>
                  <a:lnTo>
                    <a:pt x="51620" y="101475"/>
                  </a:lnTo>
                  <a:lnTo>
                    <a:pt x="52122" y="102156"/>
                  </a:lnTo>
                  <a:lnTo>
                    <a:pt x="50949" y="102837"/>
                  </a:lnTo>
                  <a:lnTo>
                    <a:pt x="49776" y="103382"/>
                  </a:lnTo>
                  <a:lnTo>
                    <a:pt x="48435" y="103791"/>
                  </a:lnTo>
                  <a:lnTo>
                    <a:pt x="47262" y="104199"/>
                  </a:lnTo>
                  <a:lnTo>
                    <a:pt x="46089" y="104335"/>
                  </a:lnTo>
                  <a:lnTo>
                    <a:pt x="44581" y="104472"/>
                  </a:lnTo>
                  <a:lnTo>
                    <a:pt x="43072" y="104335"/>
                  </a:lnTo>
                  <a:lnTo>
                    <a:pt x="41731" y="104063"/>
                  </a:lnTo>
                  <a:lnTo>
                    <a:pt x="37709" y="102565"/>
                  </a:lnTo>
                  <a:lnTo>
                    <a:pt x="34022" y="100794"/>
                  </a:lnTo>
                  <a:lnTo>
                    <a:pt x="30502" y="99023"/>
                  </a:lnTo>
                  <a:lnTo>
                    <a:pt x="27150" y="96844"/>
                  </a:lnTo>
                  <a:lnTo>
                    <a:pt x="24301" y="94528"/>
                  </a:lnTo>
                  <a:lnTo>
                    <a:pt x="21620" y="92077"/>
                  </a:lnTo>
                  <a:lnTo>
                    <a:pt x="19273" y="89216"/>
                  </a:lnTo>
                  <a:lnTo>
                    <a:pt x="17094" y="86356"/>
                  </a:lnTo>
                  <a:lnTo>
                    <a:pt x="15418" y="83359"/>
                  </a:lnTo>
                  <a:lnTo>
                    <a:pt x="13743" y="80227"/>
                  </a:lnTo>
                  <a:lnTo>
                    <a:pt x="12234" y="76821"/>
                  </a:lnTo>
                  <a:lnTo>
                    <a:pt x="11229" y="73552"/>
                  </a:lnTo>
                  <a:lnTo>
                    <a:pt x="10391" y="70011"/>
                  </a:lnTo>
                  <a:lnTo>
                    <a:pt x="9888" y="66606"/>
                  </a:lnTo>
                  <a:lnTo>
                    <a:pt x="9385" y="63064"/>
                  </a:lnTo>
                  <a:lnTo>
                    <a:pt x="9385" y="59387"/>
                  </a:lnTo>
                  <a:lnTo>
                    <a:pt x="9385" y="47673"/>
                  </a:lnTo>
                  <a:lnTo>
                    <a:pt x="8044" y="47673"/>
                  </a:lnTo>
                  <a:lnTo>
                    <a:pt x="6703" y="47673"/>
                  </a:lnTo>
                  <a:lnTo>
                    <a:pt x="5363" y="47673"/>
                  </a:lnTo>
                  <a:lnTo>
                    <a:pt x="3854" y="47400"/>
                  </a:lnTo>
                  <a:lnTo>
                    <a:pt x="2681" y="47128"/>
                  </a:lnTo>
                  <a:lnTo>
                    <a:pt x="1675" y="46583"/>
                  </a:lnTo>
                  <a:lnTo>
                    <a:pt x="670" y="46174"/>
                  </a:lnTo>
                  <a:lnTo>
                    <a:pt x="0" y="45357"/>
                  </a:lnTo>
                  <a:lnTo>
                    <a:pt x="10055" y="42497"/>
                  </a:lnTo>
                  <a:lnTo>
                    <a:pt x="10893" y="38819"/>
                  </a:lnTo>
                  <a:lnTo>
                    <a:pt x="11731" y="35005"/>
                  </a:lnTo>
                  <a:lnTo>
                    <a:pt x="12905" y="31328"/>
                  </a:lnTo>
                  <a:lnTo>
                    <a:pt x="15586" y="28331"/>
                  </a:lnTo>
                  <a:lnTo>
                    <a:pt x="13910" y="26696"/>
                  </a:lnTo>
                  <a:lnTo>
                    <a:pt x="12737" y="24653"/>
                  </a:lnTo>
                  <a:lnTo>
                    <a:pt x="11396" y="22474"/>
                  </a:lnTo>
                  <a:lnTo>
                    <a:pt x="10558" y="20295"/>
                  </a:lnTo>
                  <a:lnTo>
                    <a:pt x="10055" y="18251"/>
                  </a:lnTo>
                  <a:lnTo>
                    <a:pt x="10055" y="15800"/>
                  </a:lnTo>
                  <a:lnTo>
                    <a:pt x="10223" y="13484"/>
                  </a:lnTo>
                  <a:lnTo>
                    <a:pt x="11229" y="11169"/>
                  </a:lnTo>
                  <a:lnTo>
                    <a:pt x="12402" y="9398"/>
                  </a:lnTo>
                  <a:lnTo>
                    <a:pt x="13743" y="7763"/>
                  </a:lnTo>
                  <a:lnTo>
                    <a:pt x="15083" y="5993"/>
                  </a:lnTo>
                  <a:lnTo>
                    <a:pt x="16759" y="4494"/>
                  </a:lnTo>
                  <a:lnTo>
                    <a:pt x="18435" y="3269"/>
                  </a:lnTo>
                  <a:lnTo>
                    <a:pt x="20446" y="2043"/>
                  </a:lnTo>
                  <a:lnTo>
                    <a:pt x="22290" y="1089"/>
                  </a:lnTo>
                  <a:lnTo>
                    <a:pt x="24469" y="0"/>
                  </a:lnTo>
                  <a:lnTo>
                    <a:pt x="25642" y="1225"/>
                  </a:lnTo>
                  <a:lnTo>
                    <a:pt x="25810" y="2179"/>
                  </a:lnTo>
                  <a:lnTo>
                    <a:pt x="25139" y="3269"/>
                  </a:lnTo>
                  <a:lnTo>
                    <a:pt x="23966" y="4086"/>
                  </a:lnTo>
                  <a:lnTo>
                    <a:pt x="22458" y="4903"/>
                  </a:lnTo>
                  <a:lnTo>
                    <a:pt x="21284" y="5856"/>
                  </a:lnTo>
                  <a:lnTo>
                    <a:pt x="20111" y="6810"/>
                  </a:lnTo>
                  <a:lnTo>
                    <a:pt x="19441" y="8036"/>
                  </a:lnTo>
                  <a:lnTo>
                    <a:pt x="18268" y="11986"/>
                  </a:lnTo>
                  <a:lnTo>
                    <a:pt x="18435" y="16345"/>
                  </a:lnTo>
                  <a:lnTo>
                    <a:pt x="19608" y="20295"/>
                  </a:lnTo>
                  <a:lnTo>
                    <a:pt x="21620" y="23972"/>
                  </a:lnTo>
                  <a:lnTo>
                    <a:pt x="24469" y="26696"/>
                  </a:lnTo>
                  <a:lnTo>
                    <a:pt x="27486" y="29012"/>
                  </a:lnTo>
                  <a:lnTo>
                    <a:pt x="30670" y="31055"/>
                  </a:lnTo>
                  <a:lnTo>
                    <a:pt x="34189" y="32690"/>
                  </a:lnTo>
                  <a:lnTo>
                    <a:pt x="37709" y="33916"/>
                  </a:lnTo>
                  <a:lnTo>
                    <a:pt x="41396" y="35005"/>
                  </a:lnTo>
                  <a:lnTo>
                    <a:pt x="45251" y="35959"/>
                  </a:lnTo>
                  <a:lnTo>
                    <a:pt x="49106" y="36776"/>
                  </a:lnTo>
                  <a:lnTo>
                    <a:pt x="52960" y="37457"/>
                  </a:lnTo>
                  <a:lnTo>
                    <a:pt x="56815" y="38274"/>
                  </a:lnTo>
                  <a:lnTo>
                    <a:pt x="60670" y="39091"/>
                  </a:lnTo>
                  <a:lnTo>
                    <a:pt x="64692" y="39909"/>
                  </a:lnTo>
                  <a:lnTo>
                    <a:pt x="68379" y="40998"/>
                  </a:lnTo>
                  <a:lnTo>
                    <a:pt x="72067" y="42360"/>
                  </a:lnTo>
                  <a:lnTo>
                    <a:pt x="75418" y="43586"/>
                  </a:lnTo>
                  <a:lnTo>
                    <a:pt x="78938" y="45493"/>
                  </a:lnTo>
                  <a:lnTo>
                    <a:pt x="81620" y="45766"/>
                  </a:lnTo>
                  <a:lnTo>
                    <a:pt x="84301" y="46447"/>
                  </a:lnTo>
                  <a:lnTo>
                    <a:pt x="86648" y="47400"/>
                  </a:lnTo>
                  <a:lnTo>
                    <a:pt x="88994" y="48626"/>
                  </a:lnTo>
                  <a:lnTo>
                    <a:pt x="91005" y="50124"/>
                  </a:lnTo>
                  <a:lnTo>
                    <a:pt x="92849" y="51759"/>
                  </a:lnTo>
                  <a:lnTo>
                    <a:pt x="94357" y="53393"/>
                  </a:lnTo>
                  <a:lnTo>
                    <a:pt x="95698" y="55437"/>
                  </a:lnTo>
                  <a:lnTo>
                    <a:pt x="96201" y="57207"/>
                  </a:lnTo>
                  <a:lnTo>
                    <a:pt x="95865" y="59250"/>
                  </a:lnTo>
                  <a:lnTo>
                    <a:pt x="94860" y="60749"/>
                  </a:lnTo>
                  <a:lnTo>
                    <a:pt x="93016" y="62111"/>
                  </a:lnTo>
                  <a:lnTo>
                    <a:pt x="91843" y="62111"/>
                  </a:lnTo>
                  <a:lnTo>
                    <a:pt x="90670" y="61566"/>
                  </a:lnTo>
                  <a:lnTo>
                    <a:pt x="89162" y="60885"/>
                  </a:lnTo>
                  <a:lnTo>
                    <a:pt x="87988" y="60204"/>
                  </a:lnTo>
                  <a:lnTo>
                    <a:pt x="86648" y="59387"/>
                  </a:lnTo>
                  <a:lnTo>
                    <a:pt x="85642" y="58569"/>
                  </a:lnTo>
                  <a:lnTo>
                    <a:pt x="85139" y="58161"/>
                  </a:lnTo>
                  <a:lnTo>
                    <a:pt x="84804" y="57888"/>
                  </a:lnTo>
                  <a:lnTo>
                    <a:pt x="86145" y="58433"/>
                  </a:lnTo>
                  <a:lnTo>
                    <a:pt x="87318" y="59114"/>
                  </a:lnTo>
                  <a:lnTo>
                    <a:pt x="88324" y="59659"/>
                  </a:lnTo>
                  <a:lnTo>
                    <a:pt x="89832" y="59795"/>
                  </a:lnTo>
                  <a:lnTo>
                    <a:pt x="90837" y="59114"/>
                  </a:lnTo>
                  <a:lnTo>
                    <a:pt x="91508" y="58161"/>
                  </a:lnTo>
                  <a:lnTo>
                    <a:pt x="91675" y="57207"/>
                  </a:lnTo>
                  <a:lnTo>
                    <a:pt x="91675" y="56118"/>
                  </a:lnTo>
                  <a:lnTo>
                    <a:pt x="90167" y="55300"/>
                  </a:lnTo>
                  <a:lnTo>
                    <a:pt x="88994" y="54074"/>
                  </a:lnTo>
                  <a:lnTo>
                    <a:pt x="87486" y="53121"/>
                  </a:lnTo>
                  <a:lnTo>
                    <a:pt x="85977" y="52167"/>
                  </a:lnTo>
                  <a:lnTo>
                    <a:pt x="84469" y="51078"/>
                  </a:lnTo>
                  <a:lnTo>
                    <a:pt x="82793" y="50397"/>
                  </a:lnTo>
                  <a:lnTo>
                    <a:pt x="80949" y="49988"/>
                  </a:lnTo>
                  <a:lnTo>
                    <a:pt x="79441" y="49988"/>
                  </a:lnTo>
                  <a:lnTo>
                    <a:pt x="80614" y="53121"/>
                  </a:lnTo>
                  <a:lnTo>
                    <a:pt x="81117" y="56662"/>
                  </a:lnTo>
                  <a:lnTo>
                    <a:pt x="81452" y="60068"/>
                  </a:lnTo>
                  <a:lnTo>
                    <a:pt x="81787" y="63609"/>
                  </a:lnTo>
                  <a:lnTo>
                    <a:pt x="82290" y="67014"/>
                  </a:lnTo>
                  <a:lnTo>
                    <a:pt x="83296" y="70419"/>
                  </a:lnTo>
                  <a:lnTo>
                    <a:pt x="85307" y="73552"/>
                  </a:lnTo>
                  <a:lnTo>
                    <a:pt x="88156" y="76413"/>
                  </a:lnTo>
                  <a:lnTo>
                    <a:pt x="90670" y="78592"/>
                  </a:lnTo>
                  <a:lnTo>
                    <a:pt x="93016" y="80908"/>
                  </a:lnTo>
                  <a:lnTo>
                    <a:pt x="95698" y="83087"/>
                  </a:lnTo>
                  <a:lnTo>
                    <a:pt x="98715" y="84994"/>
                  </a:lnTo>
                  <a:lnTo>
                    <a:pt x="101899" y="86765"/>
                  </a:lnTo>
                  <a:lnTo>
                    <a:pt x="105083" y="87854"/>
                  </a:lnTo>
                  <a:lnTo>
                    <a:pt x="108603" y="88399"/>
                  </a:lnTo>
                  <a:lnTo>
                    <a:pt x="112458" y="88263"/>
                  </a:lnTo>
                  <a:lnTo>
                    <a:pt x="113128" y="87718"/>
                  </a:lnTo>
                  <a:lnTo>
                    <a:pt x="113966" y="87173"/>
                  </a:lnTo>
                  <a:lnTo>
                    <a:pt x="114804" y="86901"/>
                  </a:lnTo>
                  <a:lnTo>
                    <a:pt x="115307" y="86356"/>
                  </a:lnTo>
                  <a:lnTo>
                    <a:pt x="114469" y="85675"/>
                  </a:lnTo>
                  <a:lnTo>
                    <a:pt x="113463" y="85402"/>
                  </a:lnTo>
                  <a:lnTo>
                    <a:pt x="112625" y="84994"/>
                  </a:lnTo>
                  <a:lnTo>
                    <a:pt x="112458" y="84177"/>
                  </a:lnTo>
                  <a:lnTo>
                    <a:pt x="113798" y="83496"/>
                  </a:lnTo>
                  <a:lnTo>
                    <a:pt x="114972" y="83223"/>
                  </a:lnTo>
                  <a:lnTo>
                    <a:pt x="116648" y="83087"/>
                  </a:lnTo>
                  <a:lnTo>
                    <a:pt x="117988" y="83359"/>
                  </a:lnTo>
                  <a:lnTo>
                    <a:pt x="119329" y="84313"/>
                  </a:lnTo>
                  <a:lnTo>
                    <a:pt x="119832" y="85539"/>
                  </a:lnTo>
                  <a:lnTo>
                    <a:pt x="120000" y="86765"/>
                  </a:lnTo>
                  <a:lnTo>
                    <a:pt x="119832" y="87854"/>
                  </a:lnTo>
                  <a:lnTo>
                    <a:pt x="119664" y="89353"/>
                  </a:lnTo>
                  <a:lnTo>
                    <a:pt x="118659" y="90715"/>
                  </a:lnTo>
                  <a:lnTo>
                    <a:pt x="116815" y="91804"/>
                  </a:lnTo>
                  <a:lnTo>
                    <a:pt x="114469" y="92894"/>
                  </a:lnTo>
                  <a:lnTo>
                    <a:pt x="111955" y="93030"/>
                  </a:lnTo>
                  <a:lnTo>
                    <a:pt x="109441" y="92894"/>
                  </a:lnTo>
                  <a:lnTo>
                    <a:pt x="106927" y="92485"/>
                  </a:lnTo>
                  <a:lnTo>
                    <a:pt x="104748" y="92077"/>
                  </a:lnTo>
                  <a:lnTo>
                    <a:pt x="102402" y="91123"/>
                  </a:lnTo>
                  <a:lnTo>
                    <a:pt x="100391" y="90578"/>
                  </a:lnTo>
                  <a:lnTo>
                    <a:pt x="98715" y="89489"/>
                  </a:lnTo>
                  <a:lnTo>
                    <a:pt x="97206" y="88671"/>
                  </a:lnTo>
                  <a:lnTo>
                    <a:pt x="98379" y="91804"/>
                  </a:lnTo>
                  <a:lnTo>
                    <a:pt x="99888" y="95073"/>
                  </a:lnTo>
                  <a:lnTo>
                    <a:pt x="101396" y="98070"/>
                  </a:lnTo>
                  <a:lnTo>
                    <a:pt x="103240" y="101203"/>
                  </a:lnTo>
                  <a:lnTo>
                    <a:pt x="105418" y="104199"/>
                  </a:lnTo>
                  <a:lnTo>
                    <a:pt x="107430" y="107332"/>
                  </a:lnTo>
                  <a:lnTo>
                    <a:pt x="109608" y="110329"/>
                  </a:lnTo>
                  <a:lnTo>
                    <a:pt x="112122" y="113189"/>
                  </a:lnTo>
                  <a:lnTo>
                    <a:pt x="109273"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5" name="Google Shape;565;p20"/>
            <p:cNvSpPr/>
            <p:nvPr/>
          </p:nvSpPr>
          <p:spPr>
            <a:xfrm>
              <a:off x="1271" y="782"/>
              <a:ext cx="90" cy="177"/>
            </a:xfrm>
            <a:custGeom>
              <a:rect b="b" l="l" r="r" t="t"/>
              <a:pathLst>
                <a:path extrusionOk="0" h="120000" w="120000">
                  <a:moveTo>
                    <a:pt x="106909" y="26440"/>
                  </a:moveTo>
                  <a:lnTo>
                    <a:pt x="114327" y="36610"/>
                  </a:lnTo>
                  <a:lnTo>
                    <a:pt x="118690" y="47457"/>
                  </a:lnTo>
                  <a:lnTo>
                    <a:pt x="120000" y="58757"/>
                  </a:lnTo>
                  <a:lnTo>
                    <a:pt x="119127" y="70056"/>
                  </a:lnTo>
                  <a:lnTo>
                    <a:pt x="114763" y="81129"/>
                  </a:lnTo>
                  <a:lnTo>
                    <a:pt x="107781" y="91751"/>
                  </a:lnTo>
                  <a:lnTo>
                    <a:pt x="98181" y="101468"/>
                  </a:lnTo>
                  <a:lnTo>
                    <a:pt x="85527" y="110282"/>
                  </a:lnTo>
                  <a:lnTo>
                    <a:pt x="80727" y="112542"/>
                  </a:lnTo>
                  <a:lnTo>
                    <a:pt x="73745" y="114350"/>
                  </a:lnTo>
                  <a:lnTo>
                    <a:pt x="66327" y="116384"/>
                  </a:lnTo>
                  <a:lnTo>
                    <a:pt x="58472" y="117966"/>
                  </a:lnTo>
                  <a:lnTo>
                    <a:pt x="51054" y="119096"/>
                  </a:lnTo>
                  <a:lnTo>
                    <a:pt x="44509" y="120000"/>
                  </a:lnTo>
                  <a:lnTo>
                    <a:pt x="39709" y="120000"/>
                  </a:lnTo>
                  <a:lnTo>
                    <a:pt x="37527" y="119322"/>
                  </a:lnTo>
                  <a:lnTo>
                    <a:pt x="39709" y="117966"/>
                  </a:lnTo>
                  <a:lnTo>
                    <a:pt x="44072" y="116158"/>
                  </a:lnTo>
                  <a:lnTo>
                    <a:pt x="49745" y="113672"/>
                  </a:lnTo>
                  <a:lnTo>
                    <a:pt x="56727" y="111186"/>
                  </a:lnTo>
                  <a:lnTo>
                    <a:pt x="64145" y="108248"/>
                  </a:lnTo>
                  <a:lnTo>
                    <a:pt x="71127" y="105536"/>
                  </a:lnTo>
                  <a:lnTo>
                    <a:pt x="77236" y="102824"/>
                  </a:lnTo>
                  <a:lnTo>
                    <a:pt x="80727" y="100564"/>
                  </a:lnTo>
                  <a:lnTo>
                    <a:pt x="86400" y="92881"/>
                  </a:lnTo>
                  <a:lnTo>
                    <a:pt x="91200" y="84971"/>
                  </a:lnTo>
                  <a:lnTo>
                    <a:pt x="94690" y="76384"/>
                  </a:lnTo>
                  <a:lnTo>
                    <a:pt x="96872" y="67796"/>
                  </a:lnTo>
                  <a:lnTo>
                    <a:pt x="97745" y="58983"/>
                  </a:lnTo>
                  <a:lnTo>
                    <a:pt x="96872" y="50169"/>
                  </a:lnTo>
                  <a:lnTo>
                    <a:pt x="95127" y="41581"/>
                  </a:lnTo>
                  <a:lnTo>
                    <a:pt x="91200" y="33220"/>
                  </a:lnTo>
                  <a:lnTo>
                    <a:pt x="90327" y="31186"/>
                  </a:lnTo>
                  <a:lnTo>
                    <a:pt x="89454" y="28700"/>
                  </a:lnTo>
                  <a:lnTo>
                    <a:pt x="87709" y="26440"/>
                  </a:lnTo>
                  <a:lnTo>
                    <a:pt x="85527" y="24406"/>
                  </a:lnTo>
                  <a:lnTo>
                    <a:pt x="83345" y="22146"/>
                  </a:lnTo>
                  <a:lnTo>
                    <a:pt x="80727" y="20338"/>
                  </a:lnTo>
                  <a:lnTo>
                    <a:pt x="78109" y="18757"/>
                  </a:lnTo>
                  <a:lnTo>
                    <a:pt x="75054" y="16723"/>
                  </a:lnTo>
                  <a:lnTo>
                    <a:pt x="64145" y="12655"/>
                  </a:lnTo>
                  <a:lnTo>
                    <a:pt x="52363" y="9491"/>
                  </a:lnTo>
                  <a:lnTo>
                    <a:pt x="39709" y="7683"/>
                  </a:lnTo>
                  <a:lnTo>
                    <a:pt x="27927" y="6327"/>
                  </a:lnTo>
                  <a:lnTo>
                    <a:pt x="17018" y="5649"/>
                  </a:lnTo>
                  <a:lnTo>
                    <a:pt x="7854" y="5649"/>
                  </a:lnTo>
                  <a:lnTo>
                    <a:pt x="1745" y="5649"/>
                  </a:lnTo>
                  <a:lnTo>
                    <a:pt x="0" y="5649"/>
                  </a:lnTo>
                  <a:lnTo>
                    <a:pt x="7418" y="2937"/>
                  </a:lnTo>
                  <a:lnTo>
                    <a:pt x="15272" y="1355"/>
                  </a:lnTo>
                  <a:lnTo>
                    <a:pt x="24436" y="225"/>
                  </a:lnTo>
                  <a:lnTo>
                    <a:pt x="33163" y="0"/>
                  </a:lnTo>
                  <a:lnTo>
                    <a:pt x="42327" y="451"/>
                  </a:lnTo>
                  <a:lnTo>
                    <a:pt x="51490" y="1355"/>
                  </a:lnTo>
                  <a:lnTo>
                    <a:pt x="59781" y="2711"/>
                  </a:lnTo>
                  <a:lnTo>
                    <a:pt x="68072" y="4293"/>
                  </a:lnTo>
                  <a:lnTo>
                    <a:pt x="73745" y="6553"/>
                  </a:lnTo>
                  <a:lnTo>
                    <a:pt x="79854" y="8813"/>
                  </a:lnTo>
                  <a:lnTo>
                    <a:pt x="85090" y="11299"/>
                  </a:lnTo>
                  <a:lnTo>
                    <a:pt x="90327" y="14011"/>
                  </a:lnTo>
                  <a:lnTo>
                    <a:pt x="95127" y="16949"/>
                  </a:lnTo>
                  <a:lnTo>
                    <a:pt x="99490" y="20112"/>
                  </a:lnTo>
                  <a:lnTo>
                    <a:pt x="103854" y="23050"/>
                  </a:lnTo>
                  <a:lnTo>
                    <a:pt x="106909" y="264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6" name="Google Shape;566;p20"/>
            <p:cNvSpPr/>
            <p:nvPr/>
          </p:nvSpPr>
          <p:spPr>
            <a:xfrm>
              <a:off x="730" y="802"/>
              <a:ext cx="225" cy="245"/>
            </a:xfrm>
            <a:custGeom>
              <a:rect b="b" l="l" r="r" t="t"/>
              <a:pathLst>
                <a:path extrusionOk="0" h="120000" w="120000">
                  <a:moveTo>
                    <a:pt x="120000" y="647"/>
                  </a:moveTo>
                  <a:lnTo>
                    <a:pt x="120000" y="18299"/>
                  </a:lnTo>
                  <a:lnTo>
                    <a:pt x="120000" y="57327"/>
                  </a:lnTo>
                  <a:lnTo>
                    <a:pt x="119294" y="96680"/>
                  </a:lnTo>
                  <a:lnTo>
                    <a:pt x="117529" y="114655"/>
                  </a:lnTo>
                  <a:lnTo>
                    <a:pt x="116470" y="114655"/>
                  </a:lnTo>
                  <a:lnTo>
                    <a:pt x="113470" y="114817"/>
                  </a:lnTo>
                  <a:lnTo>
                    <a:pt x="109058" y="115303"/>
                  </a:lnTo>
                  <a:lnTo>
                    <a:pt x="102705" y="115465"/>
                  </a:lnTo>
                  <a:lnTo>
                    <a:pt x="95647" y="116113"/>
                  </a:lnTo>
                  <a:lnTo>
                    <a:pt x="87176" y="116437"/>
                  </a:lnTo>
                  <a:lnTo>
                    <a:pt x="78352" y="117085"/>
                  </a:lnTo>
                  <a:lnTo>
                    <a:pt x="69000" y="117408"/>
                  </a:lnTo>
                  <a:lnTo>
                    <a:pt x="59470" y="118056"/>
                  </a:lnTo>
                  <a:lnTo>
                    <a:pt x="49764" y="118380"/>
                  </a:lnTo>
                  <a:lnTo>
                    <a:pt x="40411" y="119028"/>
                  </a:lnTo>
                  <a:lnTo>
                    <a:pt x="31588" y="119352"/>
                  </a:lnTo>
                  <a:lnTo>
                    <a:pt x="23647" y="119676"/>
                  </a:lnTo>
                  <a:lnTo>
                    <a:pt x="16588" y="119838"/>
                  </a:lnTo>
                  <a:lnTo>
                    <a:pt x="10764" y="120000"/>
                  </a:lnTo>
                  <a:lnTo>
                    <a:pt x="6529" y="120000"/>
                  </a:lnTo>
                  <a:lnTo>
                    <a:pt x="0" y="0"/>
                  </a:lnTo>
                  <a:lnTo>
                    <a:pt x="120000" y="6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7" name="Google Shape;567;p20"/>
            <p:cNvSpPr/>
            <p:nvPr/>
          </p:nvSpPr>
          <p:spPr>
            <a:xfrm>
              <a:off x="1231" y="800"/>
              <a:ext cx="82" cy="152"/>
            </a:xfrm>
            <a:custGeom>
              <a:rect b="b" l="l" r="r" t="t"/>
              <a:pathLst>
                <a:path extrusionOk="0" h="120000" w="120000">
                  <a:moveTo>
                    <a:pt x="68780" y="40695"/>
                  </a:moveTo>
                  <a:lnTo>
                    <a:pt x="70731" y="45130"/>
                  </a:lnTo>
                  <a:lnTo>
                    <a:pt x="70731" y="49565"/>
                  </a:lnTo>
                  <a:lnTo>
                    <a:pt x="69756" y="54000"/>
                  </a:lnTo>
                  <a:lnTo>
                    <a:pt x="67317" y="58173"/>
                  </a:lnTo>
                  <a:lnTo>
                    <a:pt x="62926" y="62347"/>
                  </a:lnTo>
                  <a:lnTo>
                    <a:pt x="59024" y="66000"/>
                  </a:lnTo>
                  <a:lnTo>
                    <a:pt x="53658" y="69913"/>
                  </a:lnTo>
                  <a:lnTo>
                    <a:pt x="47317" y="73565"/>
                  </a:lnTo>
                  <a:lnTo>
                    <a:pt x="44390" y="74347"/>
                  </a:lnTo>
                  <a:lnTo>
                    <a:pt x="40975" y="75130"/>
                  </a:lnTo>
                  <a:lnTo>
                    <a:pt x="38048" y="75652"/>
                  </a:lnTo>
                  <a:lnTo>
                    <a:pt x="34634" y="75913"/>
                  </a:lnTo>
                  <a:lnTo>
                    <a:pt x="30731" y="75913"/>
                  </a:lnTo>
                  <a:lnTo>
                    <a:pt x="26829" y="75913"/>
                  </a:lnTo>
                  <a:lnTo>
                    <a:pt x="21463" y="75913"/>
                  </a:lnTo>
                  <a:lnTo>
                    <a:pt x="16097" y="75391"/>
                  </a:lnTo>
                  <a:lnTo>
                    <a:pt x="18536" y="76956"/>
                  </a:lnTo>
                  <a:lnTo>
                    <a:pt x="20975" y="78260"/>
                  </a:lnTo>
                  <a:lnTo>
                    <a:pt x="23902" y="79565"/>
                  </a:lnTo>
                  <a:lnTo>
                    <a:pt x="26829" y="80347"/>
                  </a:lnTo>
                  <a:lnTo>
                    <a:pt x="30243" y="81391"/>
                  </a:lnTo>
                  <a:lnTo>
                    <a:pt x="33658" y="82173"/>
                  </a:lnTo>
                  <a:lnTo>
                    <a:pt x="37560" y="82434"/>
                  </a:lnTo>
                  <a:lnTo>
                    <a:pt x="40975" y="82695"/>
                  </a:lnTo>
                  <a:lnTo>
                    <a:pt x="45365" y="82434"/>
                  </a:lnTo>
                  <a:lnTo>
                    <a:pt x="49756" y="81652"/>
                  </a:lnTo>
                  <a:lnTo>
                    <a:pt x="55121" y="81391"/>
                  </a:lnTo>
                  <a:lnTo>
                    <a:pt x="60487" y="81391"/>
                  </a:lnTo>
                  <a:lnTo>
                    <a:pt x="65853" y="81391"/>
                  </a:lnTo>
                  <a:lnTo>
                    <a:pt x="70243" y="81391"/>
                  </a:lnTo>
                  <a:lnTo>
                    <a:pt x="73658" y="82173"/>
                  </a:lnTo>
                  <a:lnTo>
                    <a:pt x="75609" y="82695"/>
                  </a:lnTo>
                  <a:lnTo>
                    <a:pt x="75609" y="87130"/>
                  </a:lnTo>
                  <a:lnTo>
                    <a:pt x="74146" y="91043"/>
                  </a:lnTo>
                  <a:lnTo>
                    <a:pt x="72195" y="94695"/>
                  </a:lnTo>
                  <a:lnTo>
                    <a:pt x="67804" y="98347"/>
                  </a:lnTo>
                  <a:lnTo>
                    <a:pt x="62926" y="101739"/>
                  </a:lnTo>
                  <a:lnTo>
                    <a:pt x="57560" y="104608"/>
                  </a:lnTo>
                  <a:lnTo>
                    <a:pt x="52195" y="107217"/>
                  </a:lnTo>
                  <a:lnTo>
                    <a:pt x="46341" y="109565"/>
                  </a:lnTo>
                  <a:lnTo>
                    <a:pt x="51219" y="110347"/>
                  </a:lnTo>
                  <a:lnTo>
                    <a:pt x="56585" y="110608"/>
                  </a:lnTo>
                  <a:lnTo>
                    <a:pt x="61951" y="110608"/>
                  </a:lnTo>
                  <a:lnTo>
                    <a:pt x="66829" y="110347"/>
                  </a:lnTo>
                  <a:lnTo>
                    <a:pt x="72195" y="109826"/>
                  </a:lnTo>
                  <a:lnTo>
                    <a:pt x="76585" y="108782"/>
                  </a:lnTo>
                  <a:lnTo>
                    <a:pt x="81463" y="107478"/>
                  </a:lnTo>
                  <a:lnTo>
                    <a:pt x="85853" y="106173"/>
                  </a:lnTo>
                  <a:lnTo>
                    <a:pt x="89756" y="104608"/>
                  </a:lnTo>
                  <a:lnTo>
                    <a:pt x="92682" y="102782"/>
                  </a:lnTo>
                  <a:lnTo>
                    <a:pt x="96585" y="100434"/>
                  </a:lnTo>
                  <a:lnTo>
                    <a:pt x="99512" y="98347"/>
                  </a:lnTo>
                  <a:lnTo>
                    <a:pt x="102926" y="96000"/>
                  </a:lnTo>
                  <a:lnTo>
                    <a:pt x="106341" y="93913"/>
                  </a:lnTo>
                  <a:lnTo>
                    <a:pt x="110731" y="92347"/>
                  </a:lnTo>
                  <a:lnTo>
                    <a:pt x="116097" y="91043"/>
                  </a:lnTo>
                  <a:lnTo>
                    <a:pt x="118536" y="93391"/>
                  </a:lnTo>
                  <a:lnTo>
                    <a:pt x="120000" y="96260"/>
                  </a:lnTo>
                  <a:lnTo>
                    <a:pt x="120000" y="98869"/>
                  </a:lnTo>
                  <a:lnTo>
                    <a:pt x="119024" y="101739"/>
                  </a:lnTo>
                  <a:lnTo>
                    <a:pt x="113658" y="106173"/>
                  </a:lnTo>
                  <a:lnTo>
                    <a:pt x="107317" y="109826"/>
                  </a:lnTo>
                  <a:lnTo>
                    <a:pt x="100000" y="112695"/>
                  </a:lnTo>
                  <a:lnTo>
                    <a:pt x="92195" y="114782"/>
                  </a:lnTo>
                  <a:lnTo>
                    <a:pt x="83414" y="116869"/>
                  </a:lnTo>
                  <a:lnTo>
                    <a:pt x="74146" y="117913"/>
                  </a:lnTo>
                  <a:lnTo>
                    <a:pt x="65365" y="118956"/>
                  </a:lnTo>
                  <a:lnTo>
                    <a:pt x="56585" y="120000"/>
                  </a:lnTo>
                  <a:lnTo>
                    <a:pt x="52195" y="118956"/>
                  </a:lnTo>
                  <a:lnTo>
                    <a:pt x="48292" y="117913"/>
                  </a:lnTo>
                  <a:lnTo>
                    <a:pt x="43902" y="117130"/>
                  </a:lnTo>
                  <a:lnTo>
                    <a:pt x="39024" y="116086"/>
                  </a:lnTo>
                  <a:lnTo>
                    <a:pt x="35121" y="115304"/>
                  </a:lnTo>
                  <a:lnTo>
                    <a:pt x="30731" y="113478"/>
                  </a:lnTo>
                  <a:lnTo>
                    <a:pt x="27317" y="111913"/>
                  </a:lnTo>
                  <a:lnTo>
                    <a:pt x="23902" y="109826"/>
                  </a:lnTo>
                  <a:lnTo>
                    <a:pt x="24878" y="108521"/>
                  </a:lnTo>
                  <a:lnTo>
                    <a:pt x="26829" y="107739"/>
                  </a:lnTo>
                  <a:lnTo>
                    <a:pt x="29268" y="107217"/>
                  </a:lnTo>
                  <a:lnTo>
                    <a:pt x="31707" y="106956"/>
                  </a:lnTo>
                  <a:lnTo>
                    <a:pt x="34634" y="106695"/>
                  </a:lnTo>
                  <a:lnTo>
                    <a:pt x="37560" y="106173"/>
                  </a:lnTo>
                  <a:lnTo>
                    <a:pt x="40000" y="105913"/>
                  </a:lnTo>
                  <a:lnTo>
                    <a:pt x="41951" y="105391"/>
                  </a:lnTo>
                  <a:lnTo>
                    <a:pt x="48292" y="102000"/>
                  </a:lnTo>
                  <a:lnTo>
                    <a:pt x="53658" y="98869"/>
                  </a:lnTo>
                  <a:lnTo>
                    <a:pt x="57560" y="95478"/>
                  </a:lnTo>
                  <a:lnTo>
                    <a:pt x="59512" y="91565"/>
                  </a:lnTo>
                  <a:lnTo>
                    <a:pt x="53658" y="92608"/>
                  </a:lnTo>
                  <a:lnTo>
                    <a:pt x="46829" y="92608"/>
                  </a:lnTo>
                  <a:lnTo>
                    <a:pt x="40975" y="92347"/>
                  </a:lnTo>
                  <a:lnTo>
                    <a:pt x="35121" y="91043"/>
                  </a:lnTo>
                  <a:lnTo>
                    <a:pt x="29268" y="89739"/>
                  </a:lnTo>
                  <a:lnTo>
                    <a:pt x="22926" y="87913"/>
                  </a:lnTo>
                  <a:lnTo>
                    <a:pt x="17560" y="85565"/>
                  </a:lnTo>
                  <a:lnTo>
                    <a:pt x="12195" y="82956"/>
                  </a:lnTo>
                  <a:lnTo>
                    <a:pt x="5365" y="78000"/>
                  </a:lnTo>
                  <a:lnTo>
                    <a:pt x="975" y="71739"/>
                  </a:lnTo>
                  <a:lnTo>
                    <a:pt x="0" y="65478"/>
                  </a:lnTo>
                  <a:lnTo>
                    <a:pt x="2926" y="59478"/>
                  </a:lnTo>
                  <a:lnTo>
                    <a:pt x="6341" y="60000"/>
                  </a:lnTo>
                  <a:lnTo>
                    <a:pt x="8292" y="61565"/>
                  </a:lnTo>
                  <a:lnTo>
                    <a:pt x="9268" y="63652"/>
                  </a:lnTo>
                  <a:lnTo>
                    <a:pt x="10731" y="65739"/>
                  </a:lnTo>
                  <a:lnTo>
                    <a:pt x="11707" y="67826"/>
                  </a:lnTo>
                  <a:lnTo>
                    <a:pt x="14146" y="69652"/>
                  </a:lnTo>
                  <a:lnTo>
                    <a:pt x="17073" y="70695"/>
                  </a:lnTo>
                  <a:lnTo>
                    <a:pt x="22439" y="70956"/>
                  </a:lnTo>
                  <a:lnTo>
                    <a:pt x="24878" y="70956"/>
                  </a:lnTo>
                  <a:lnTo>
                    <a:pt x="27317" y="70956"/>
                  </a:lnTo>
                  <a:lnTo>
                    <a:pt x="29756" y="70956"/>
                  </a:lnTo>
                  <a:lnTo>
                    <a:pt x="32682" y="70956"/>
                  </a:lnTo>
                  <a:lnTo>
                    <a:pt x="35121" y="70695"/>
                  </a:lnTo>
                  <a:lnTo>
                    <a:pt x="38048" y="69913"/>
                  </a:lnTo>
                  <a:lnTo>
                    <a:pt x="40487" y="69391"/>
                  </a:lnTo>
                  <a:lnTo>
                    <a:pt x="41951" y="68347"/>
                  </a:lnTo>
                  <a:lnTo>
                    <a:pt x="49756" y="59478"/>
                  </a:lnTo>
                  <a:lnTo>
                    <a:pt x="49756" y="50086"/>
                  </a:lnTo>
                  <a:lnTo>
                    <a:pt x="45365" y="40956"/>
                  </a:lnTo>
                  <a:lnTo>
                    <a:pt x="38536" y="31304"/>
                  </a:lnTo>
                  <a:lnTo>
                    <a:pt x="33658" y="22434"/>
                  </a:lnTo>
                  <a:lnTo>
                    <a:pt x="33658" y="13826"/>
                  </a:lnTo>
                  <a:lnTo>
                    <a:pt x="40975" y="6260"/>
                  </a:lnTo>
                  <a:lnTo>
                    <a:pt x="59512" y="0"/>
                  </a:lnTo>
                  <a:lnTo>
                    <a:pt x="60487" y="4434"/>
                  </a:lnTo>
                  <a:lnTo>
                    <a:pt x="62926" y="15391"/>
                  </a:lnTo>
                  <a:lnTo>
                    <a:pt x="65853" y="28956"/>
                  </a:lnTo>
                  <a:lnTo>
                    <a:pt x="68780" y="4069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8" name="Google Shape;568;p20"/>
            <p:cNvSpPr/>
            <p:nvPr/>
          </p:nvSpPr>
          <p:spPr>
            <a:xfrm>
              <a:off x="744" y="810"/>
              <a:ext cx="204" cy="229"/>
            </a:xfrm>
            <a:custGeom>
              <a:rect b="b" l="l" r="r" t="t"/>
              <a:pathLst>
                <a:path extrusionOk="0" h="120000" w="120000">
                  <a:moveTo>
                    <a:pt x="118042" y="114112"/>
                  </a:moveTo>
                  <a:lnTo>
                    <a:pt x="113148" y="114632"/>
                  </a:lnTo>
                  <a:lnTo>
                    <a:pt x="107275" y="114805"/>
                  </a:lnTo>
                  <a:lnTo>
                    <a:pt x="99836" y="115324"/>
                  </a:lnTo>
                  <a:lnTo>
                    <a:pt x="91419" y="115844"/>
                  </a:lnTo>
                  <a:lnTo>
                    <a:pt x="82610" y="116190"/>
                  </a:lnTo>
                  <a:lnTo>
                    <a:pt x="73017" y="116709"/>
                  </a:lnTo>
                  <a:lnTo>
                    <a:pt x="63230" y="117229"/>
                  </a:lnTo>
                  <a:lnTo>
                    <a:pt x="53442" y="117748"/>
                  </a:lnTo>
                  <a:lnTo>
                    <a:pt x="44241" y="118095"/>
                  </a:lnTo>
                  <a:lnTo>
                    <a:pt x="35040" y="118614"/>
                  </a:lnTo>
                  <a:lnTo>
                    <a:pt x="26818" y="118961"/>
                  </a:lnTo>
                  <a:lnTo>
                    <a:pt x="19575" y="119480"/>
                  </a:lnTo>
                  <a:lnTo>
                    <a:pt x="13311" y="119653"/>
                  </a:lnTo>
                  <a:lnTo>
                    <a:pt x="8809" y="119826"/>
                  </a:lnTo>
                  <a:lnTo>
                    <a:pt x="5676" y="120000"/>
                  </a:lnTo>
                  <a:lnTo>
                    <a:pt x="4698" y="120000"/>
                  </a:lnTo>
                  <a:lnTo>
                    <a:pt x="0" y="0"/>
                  </a:lnTo>
                  <a:lnTo>
                    <a:pt x="120000" y="1385"/>
                  </a:lnTo>
                  <a:lnTo>
                    <a:pt x="118042" y="114112"/>
                  </a:lnTo>
                  <a:close/>
                </a:path>
              </a:pathLst>
            </a:custGeom>
            <a:solidFill>
              <a:srgbClr val="26AD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9" name="Google Shape;569;p20"/>
            <p:cNvSpPr/>
            <p:nvPr/>
          </p:nvSpPr>
          <p:spPr>
            <a:xfrm>
              <a:off x="713" y="1068"/>
              <a:ext cx="267" cy="78"/>
            </a:xfrm>
            <a:custGeom>
              <a:rect b="b" l="l" r="r" t="t"/>
              <a:pathLst>
                <a:path extrusionOk="0" h="120000" w="120000">
                  <a:moveTo>
                    <a:pt x="120000" y="3012"/>
                  </a:moveTo>
                  <a:lnTo>
                    <a:pt x="119700" y="3514"/>
                  </a:lnTo>
                  <a:lnTo>
                    <a:pt x="118950" y="5020"/>
                  </a:lnTo>
                  <a:lnTo>
                    <a:pt x="117750" y="7531"/>
                  </a:lnTo>
                  <a:lnTo>
                    <a:pt x="115800" y="10543"/>
                  </a:lnTo>
                  <a:lnTo>
                    <a:pt x="113700" y="14058"/>
                  </a:lnTo>
                  <a:lnTo>
                    <a:pt x="111150" y="18577"/>
                  </a:lnTo>
                  <a:lnTo>
                    <a:pt x="108300" y="22594"/>
                  </a:lnTo>
                  <a:lnTo>
                    <a:pt x="105450" y="27112"/>
                  </a:lnTo>
                  <a:lnTo>
                    <a:pt x="102150" y="31129"/>
                  </a:lnTo>
                  <a:lnTo>
                    <a:pt x="98850" y="35648"/>
                  </a:lnTo>
                  <a:lnTo>
                    <a:pt x="95550" y="39163"/>
                  </a:lnTo>
                  <a:lnTo>
                    <a:pt x="92100" y="42677"/>
                  </a:lnTo>
                  <a:lnTo>
                    <a:pt x="88800" y="45690"/>
                  </a:lnTo>
                  <a:lnTo>
                    <a:pt x="85500" y="47698"/>
                  </a:lnTo>
                  <a:lnTo>
                    <a:pt x="82350" y="49205"/>
                  </a:lnTo>
                  <a:lnTo>
                    <a:pt x="79350" y="49205"/>
                  </a:lnTo>
                  <a:lnTo>
                    <a:pt x="77250" y="67782"/>
                  </a:lnTo>
                  <a:lnTo>
                    <a:pt x="75900" y="91882"/>
                  </a:lnTo>
                  <a:lnTo>
                    <a:pt x="75450" y="111464"/>
                  </a:lnTo>
                  <a:lnTo>
                    <a:pt x="75450" y="120000"/>
                  </a:lnTo>
                  <a:lnTo>
                    <a:pt x="72600" y="109456"/>
                  </a:lnTo>
                  <a:lnTo>
                    <a:pt x="71700" y="95397"/>
                  </a:lnTo>
                  <a:lnTo>
                    <a:pt x="71850" y="80334"/>
                  </a:lnTo>
                  <a:lnTo>
                    <a:pt x="72600" y="65774"/>
                  </a:lnTo>
                  <a:lnTo>
                    <a:pt x="73050" y="61757"/>
                  </a:lnTo>
                  <a:lnTo>
                    <a:pt x="73500" y="57740"/>
                  </a:lnTo>
                  <a:lnTo>
                    <a:pt x="74100" y="53723"/>
                  </a:lnTo>
                  <a:lnTo>
                    <a:pt x="74700" y="50711"/>
                  </a:lnTo>
                  <a:lnTo>
                    <a:pt x="75600" y="47698"/>
                  </a:lnTo>
                  <a:lnTo>
                    <a:pt x="76500" y="44686"/>
                  </a:lnTo>
                  <a:lnTo>
                    <a:pt x="77400" y="42677"/>
                  </a:lnTo>
                  <a:lnTo>
                    <a:pt x="78750" y="41171"/>
                  </a:lnTo>
                  <a:lnTo>
                    <a:pt x="80100" y="41171"/>
                  </a:lnTo>
                  <a:lnTo>
                    <a:pt x="82500" y="39665"/>
                  </a:lnTo>
                  <a:lnTo>
                    <a:pt x="85800" y="36652"/>
                  </a:lnTo>
                  <a:lnTo>
                    <a:pt x="89700" y="33138"/>
                  </a:lnTo>
                  <a:lnTo>
                    <a:pt x="93750" y="28619"/>
                  </a:lnTo>
                  <a:lnTo>
                    <a:pt x="97500" y="24602"/>
                  </a:lnTo>
                  <a:lnTo>
                    <a:pt x="100950" y="20083"/>
                  </a:lnTo>
                  <a:lnTo>
                    <a:pt x="103800" y="17573"/>
                  </a:lnTo>
                  <a:lnTo>
                    <a:pt x="100950" y="17071"/>
                  </a:lnTo>
                  <a:lnTo>
                    <a:pt x="96600" y="17573"/>
                  </a:lnTo>
                  <a:lnTo>
                    <a:pt x="91200" y="18577"/>
                  </a:lnTo>
                  <a:lnTo>
                    <a:pt x="84300" y="19581"/>
                  </a:lnTo>
                  <a:lnTo>
                    <a:pt x="76650" y="21589"/>
                  </a:lnTo>
                  <a:lnTo>
                    <a:pt x="68400" y="23096"/>
                  </a:lnTo>
                  <a:lnTo>
                    <a:pt x="59700" y="25104"/>
                  </a:lnTo>
                  <a:lnTo>
                    <a:pt x="50850" y="27615"/>
                  </a:lnTo>
                  <a:lnTo>
                    <a:pt x="41850" y="30125"/>
                  </a:lnTo>
                  <a:lnTo>
                    <a:pt x="33300" y="31631"/>
                  </a:lnTo>
                  <a:lnTo>
                    <a:pt x="25200" y="34142"/>
                  </a:lnTo>
                  <a:lnTo>
                    <a:pt x="17850" y="36150"/>
                  </a:lnTo>
                  <a:lnTo>
                    <a:pt x="11250" y="38158"/>
                  </a:lnTo>
                  <a:lnTo>
                    <a:pt x="6150" y="38661"/>
                  </a:lnTo>
                  <a:lnTo>
                    <a:pt x="2100" y="39665"/>
                  </a:lnTo>
                  <a:lnTo>
                    <a:pt x="0" y="39665"/>
                  </a:lnTo>
                  <a:lnTo>
                    <a:pt x="150" y="36652"/>
                  </a:lnTo>
                  <a:lnTo>
                    <a:pt x="450" y="33640"/>
                  </a:lnTo>
                  <a:lnTo>
                    <a:pt x="900" y="31129"/>
                  </a:lnTo>
                  <a:lnTo>
                    <a:pt x="1050" y="27615"/>
                  </a:lnTo>
                  <a:lnTo>
                    <a:pt x="1950" y="27112"/>
                  </a:lnTo>
                  <a:lnTo>
                    <a:pt x="3600" y="27112"/>
                  </a:lnTo>
                  <a:lnTo>
                    <a:pt x="5700" y="26108"/>
                  </a:lnTo>
                  <a:lnTo>
                    <a:pt x="8250" y="25104"/>
                  </a:lnTo>
                  <a:lnTo>
                    <a:pt x="11100" y="24602"/>
                  </a:lnTo>
                  <a:lnTo>
                    <a:pt x="14400" y="23096"/>
                  </a:lnTo>
                  <a:lnTo>
                    <a:pt x="18150" y="22092"/>
                  </a:lnTo>
                  <a:lnTo>
                    <a:pt x="22050" y="20585"/>
                  </a:lnTo>
                  <a:lnTo>
                    <a:pt x="26550" y="19581"/>
                  </a:lnTo>
                  <a:lnTo>
                    <a:pt x="30900" y="18577"/>
                  </a:lnTo>
                  <a:lnTo>
                    <a:pt x="35700" y="16569"/>
                  </a:lnTo>
                  <a:lnTo>
                    <a:pt x="40650" y="15062"/>
                  </a:lnTo>
                  <a:lnTo>
                    <a:pt x="45750" y="14058"/>
                  </a:lnTo>
                  <a:lnTo>
                    <a:pt x="50850" y="12050"/>
                  </a:lnTo>
                  <a:lnTo>
                    <a:pt x="56100" y="11046"/>
                  </a:lnTo>
                  <a:lnTo>
                    <a:pt x="61500" y="9539"/>
                  </a:lnTo>
                  <a:lnTo>
                    <a:pt x="66600" y="8033"/>
                  </a:lnTo>
                  <a:lnTo>
                    <a:pt x="71850" y="6527"/>
                  </a:lnTo>
                  <a:lnTo>
                    <a:pt x="77100" y="5523"/>
                  </a:lnTo>
                  <a:lnTo>
                    <a:pt x="82050" y="4016"/>
                  </a:lnTo>
                  <a:lnTo>
                    <a:pt x="86850" y="3514"/>
                  </a:lnTo>
                  <a:lnTo>
                    <a:pt x="91500" y="2510"/>
                  </a:lnTo>
                  <a:lnTo>
                    <a:pt x="96000" y="2008"/>
                  </a:lnTo>
                  <a:lnTo>
                    <a:pt x="100350" y="1004"/>
                  </a:lnTo>
                  <a:lnTo>
                    <a:pt x="104100" y="502"/>
                  </a:lnTo>
                  <a:lnTo>
                    <a:pt x="107550" y="502"/>
                  </a:lnTo>
                  <a:lnTo>
                    <a:pt x="110850" y="0"/>
                  </a:lnTo>
                  <a:lnTo>
                    <a:pt x="113700" y="502"/>
                  </a:lnTo>
                  <a:lnTo>
                    <a:pt x="116100" y="502"/>
                  </a:lnTo>
                  <a:lnTo>
                    <a:pt x="117900" y="1004"/>
                  </a:lnTo>
                  <a:lnTo>
                    <a:pt x="119250" y="2008"/>
                  </a:lnTo>
                  <a:lnTo>
                    <a:pt x="120000" y="30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0" name="Google Shape;570;p20"/>
            <p:cNvSpPr/>
            <p:nvPr/>
          </p:nvSpPr>
          <p:spPr>
            <a:xfrm>
              <a:off x="626" y="1109"/>
              <a:ext cx="350" cy="78"/>
            </a:xfrm>
            <a:custGeom>
              <a:rect b="b" l="l" r="r" t="t"/>
              <a:pathLst>
                <a:path extrusionOk="0" h="120000" w="120000">
                  <a:moveTo>
                    <a:pt x="36536" y="120000"/>
                  </a:moveTo>
                  <a:lnTo>
                    <a:pt x="36079" y="119500"/>
                  </a:lnTo>
                  <a:lnTo>
                    <a:pt x="34938" y="118000"/>
                  </a:lnTo>
                  <a:lnTo>
                    <a:pt x="33339" y="116000"/>
                  </a:lnTo>
                  <a:lnTo>
                    <a:pt x="31056" y="114500"/>
                  </a:lnTo>
                  <a:lnTo>
                    <a:pt x="28430" y="111500"/>
                  </a:lnTo>
                  <a:lnTo>
                    <a:pt x="25347" y="108500"/>
                  </a:lnTo>
                  <a:lnTo>
                    <a:pt x="22150" y="104500"/>
                  </a:lnTo>
                  <a:lnTo>
                    <a:pt x="18953" y="101000"/>
                  </a:lnTo>
                  <a:lnTo>
                    <a:pt x="15642" y="97500"/>
                  </a:lnTo>
                  <a:lnTo>
                    <a:pt x="12331" y="93500"/>
                  </a:lnTo>
                  <a:lnTo>
                    <a:pt x="9248" y="90000"/>
                  </a:lnTo>
                  <a:lnTo>
                    <a:pt x="6393" y="86500"/>
                  </a:lnTo>
                  <a:lnTo>
                    <a:pt x="4110" y="83000"/>
                  </a:lnTo>
                  <a:lnTo>
                    <a:pt x="2055" y="80000"/>
                  </a:lnTo>
                  <a:lnTo>
                    <a:pt x="685" y="78500"/>
                  </a:lnTo>
                  <a:lnTo>
                    <a:pt x="0" y="76500"/>
                  </a:lnTo>
                  <a:lnTo>
                    <a:pt x="342" y="74000"/>
                  </a:lnTo>
                  <a:lnTo>
                    <a:pt x="685" y="72500"/>
                  </a:lnTo>
                  <a:lnTo>
                    <a:pt x="1255" y="70500"/>
                  </a:lnTo>
                  <a:lnTo>
                    <a:pt x="1712" y="68000"/>
                  </a:lnTo>
                  <a:lnTo>
                    <a:pt x="39961" y="45500"/>
                  </a:lnTo>
                  <a:lnTo>
                    <a:pt x="40304" y="45500"/>
                  </a:lnTo>
                  <a:lnTo>
                    <a:pt x="40532" y="37500"/>
                  </a:lnTo>
                  <a:lnTo>
                    <a:pt x="40647" y="29000"/>
                  </a:lnTo>
                  <a:lnTo>
                    <a:pt x="40418" y="20500"/>
                  </a:lnTo>
                  <a:lnTo>
                    <a:pt x="39619" y="13000"/>
                  </a:lnTo>
                  <a:lnTo>
                    <a:pt x="39276" y="13000"/>
                  </a:lnTo>
                  <a:lnTo>
                    <a:pt x="38477" y="13500"/>
                  </a:lnTo>
                  <a:lnTo>
                    <a:pt x="37107" y="14500"/>
                  </a:lnTo>
                  <a:lnTo>
                    <a:pt x="35394" y="15000"/>
                  </a:lnTo>
                  <a:lnTo>
                    <a:pt x="33453" y="15500"/>
                  </a:lnTo>
                  <a:lnTo>
                    <a:pt x="31284" y="16500"/>
                  </a:lnTo>
                  <a:lnTo>
                    <a:pt x="28772" y="18000"/>
                  </a:lnTo>
                  <a:lnTo>
                    <a:pt x="26260" y="18500"/>
                  </a:lnTo>
                  <a:lnTo>
                    <a:pt x="23748" y="20000"/>
                  </a:lnTo>
                  <a:lnTo>
                    <a:pt x="21236" y="21000"/>
                  </a:lnTo>
                  <a:lnTo>
                    <a:pt x="18953" y="22000"/>
                  </a:lnTo>
                  <a:lnTo>
                    <a:pt x="16898" y="23000"/>
                  </a:lnTo>
                  <a:lnTo>
                    <a:pt x="15071" y="23500"/>
                  </a:lnTo>
                  <a:lnTo>
                    <a:pt x="13587" y="24000"/>
                  </a:lnTo>
                  <a:lnTo>
                    <a:pt x="12559" y="24500"/>
                  </a:lnTo>
                  <a:lnTo>
                    <a:pt x="12102" y="24500"/>
                  </a:lnTo>
                  <a:lnTo>
                    <a:pt x="11874" y="23500"/>
                  </a:lnTo>
                  <a:lnTo>
                    <a:pt x="11874" y="21500"/>
                  </a:lnTo>
                  <a:lnTo>
                    <a:pt x="11874" y="20000"/>
                  </a:lnTo>
                  <a:lnTo>
                    <a:pt x="11874" y="18000"/>
                  </a:lnTo>
                  <a:lnTo>
                    <a:pt x="13701" y="16500"/>
                  </a:lnTo>
                  <a:lnTo>
                    <a:pt x="15528" y="15000"/>
                  </a:lnTo>
                  <a:lnTo>
                    <a:pt x="17469" y="13500"/>
                  </a:lnTo>
                  <a:lnTo>
                    <a:pt x="19295" y="13000"/>
                  </a:lnTo>
                  <a:lnTo>
                    <a:pt x="21008" y="12000"/>
                  </a:lnTo>
                  <a:lnTo>
                    <a:pt x="22835" y="10500"/>
                  </a:lnTo>
                  <a:lnTo>
                    <a:pt x="24776" y="9500"/>
                  </a:lnTo>
                  <a:lnTo>
                    <a:pt x="26603" y="9000"/>
                  </a:lnTo>
                  <a:lnTo>
                    <a:pt x="28430" y="7500"/>
                  </a:lnTo>
                  <a:lnTo>
                    <a:pt x="30371" y="7000"/>
                  </a:lnTo>
                  <a:lnTo>
                    <a:pt x="32197" y="5500"/>
                  </a:lnTo>
                  <a:lnTo>
                    <a:pt x="34138" y="4500"/>
                  </a:lnTo>
                  <a:lnTo>
                    <a:pt x="35965" y="4000"/>
                  </a:lnTo>
                  <a:lnTo>
                    <a:pt x="37792" y="2500"/>
                  </a:lnTo>
                  <a:lnTo>
                    <a:pt x="39733" y="1500"/>
                  </a:lnTo>
                  <a:lnTo>
                    <a:pt x="41560" y="0"/>
                  </a:lnTo>
                  <a:lnTo>
                    <a:pt x="42816" y="7500"/>
                  </a:lnTo>
                  <a:lnTo>
                    <a:pt x="43615" y="15500"/>
                  </a:lnTo>
                  <a:lnTo>
                    <a:pt x="44186" y="24500"/>
                  </a:lnTo>
                  <a:lnTo>
                    <a:pt x="44643" y="33000"/>
                  </a:lnTo>
                  <a:lnTo>
                    <a:pt x="44985" y="42500"/>
                  </a:lnTo>
                  <a:lnTo>
                    <a:pt x="44643" y="51500"/>
                  </a:lnTo>
                  <a:lnTo>
                    <a:pt x="43615" y="60000"/>
                  </a:lnTo>
                  <a:lnTo>
                    <a:pt x="42702" y="68000"/>
                  </a:lnTo>
                  <a:lnTo>
                    <a:pt x="39619" y="70000"/>
                  </a:lnTo>
                  <a:lnTo>
                    <a:pt x="39276" y="60000"/>
                  </a:lnTo>
                  <a:lnTo>
                    <a:pt x="37335" y="60500"/>
                  </a:lnTo>
                  <a:lnTo>
                    <a:pt x="35394" y="61500"/>
                  </a:lnTo>
                  <a:lnTo>
                    <a:pt x="33453" y="62000"/>
                  </a:lnTo>
                  <a:lnTo>
                    <a:pt x="31627" y="63000"/>
                  </a:lnTo>
                  <a:lnTo>
                    <a:pt x="29686" y="63500"/>
                  </a:lnTo>
                  <a:lnTo>
                    <a:pt x="27745" y="65000"/>
                  </a:lnTo>
                  <a:lnTo>
                    <a:pt x="25918" y="66000"/>
                  </a:lnTo>
                  <a:lnTo>
                    <a:pt x="23977" y="67500"/>
                  </a:lnTo>
                  <a:lnTo>
                    <a:pt x="22150" y="68500"/>
                  </a:lnTo>
                  <a:lnTo>
                    <a:pt x="20323" y="70000"/>
                  </a:lnTo>
                  <a:lnTo>
                    <a:pt x="18382" y="71500"/>
                  </a:lnTo>
                  <a:lnTo>
                    <a:pt x="16555" y="73000"/>
                  </a:lnTo>
                  <a:lnTo>
                    <a:pt x="14614" y="74000"/>
                  </a:lnTo>
                  <a:lnTo>
                    <a:pt x="12787" y="75500"/>
                  </a:lnTo>
                  <a:lnTo>
                    <a:pt x="10846" y="76500"/>
                  </a:lnTo>
                  <a:lnTo>
                    <a:pt x="9019" y="78000"/>
                  </a:lnTo>
                  <a:lnTo>
                    <a:pt x="10846" y="79500"/>
                  </a:lnTo>
                  <a:lnTo>
                    <a:pt x="12559" y="81500"/>
                  </a:lnTo>
                  <a:lnTo>
                    <a:pt x="14386" y="82500"/>
                  </a:lnTo>
                  <a:lnTo>
                    <a:pt x="16213" y="84500"/>
                  </a:lnTo>
                  <a:lnTo>
                    <a:pt x="17811" y="86500"/>
                  </a:lnTo>
                  <a:lnTo>
                    <a:pt x="19638" y="88500"/>
                  </a:lnTo>
                  <a:lnTo>
                    <a:pt x="21351" y="90500"/>
                  </a:lnTo>
                  <a:lnTo>
                    <a:pt x="23177" y="92500"/>
                  </a:lnTo>
                  <a:lnTo>
                    <a:pt x="24776" y="94000"/>
                  </a:lnTo>
                  <a:lnTo>
                    <a:pt x="26603" y="96000"/>
                  </a:lnTo>
                  <a:lnTo>
                    <a:pt x="28315" y="98000"/>
                  </a:lnTo>
                  <a:lnTo>
                    <a:pt x="30142" y="99500"/>
                  </a:lnTo>
                  <a:lnTo>
                    <a:pt x="31969" y="101000"/>
                  </a:lnTo>
                  <a:lnTo>
                    <a:pt x="33568" y="103000"/>
                  </a:lnTo>
                  <a:lnTo>
                    <a:pt x="35394" y="104500"/>
                  </a:lnTo>
                  <a:lnTo>
                    <a:pt x="37221" y="106000"/>
                  </a:lnTo>
                  <a:lnTo>
                    <a:pt x="37906" y="105000"/>
                  </a:lnTo>
                  <a:lnTo>
                    <a:pt x="39733" y="104000"/>
                  </a:lnTo>
                  <a:lnTo>
                    <a:pt x="42702" y="102000"/>
                  </a:lnTo>
                  <a:lnTo>
                    <a:pt x="46470" y="99500"/>
                  </a:lnTo>
                  <a:lnTo>
                    <a:pt x="51037" y="96500"/>
                  </a:lnTo>
                  <a:lnTo>
                    <a:pt x="56175" y="93000"/>
                  </a:lnTo>
                  <a:lnTo>
                    <a:pt x="61883" y="89500"/>
                  </a:lnTo>
                  <a:lnTo>
                    <a:pt x="67706" y="85000"/>
                  </a:lnTo>
                  <a:lnTo>
                    <a:pt x="73872" y="81000"/>
                  </a:lnTo>
                  <a:lnTo>
                    <a:pt x="79809" y="77000"/>
                  </a:lnTo>
                  <a:lnTo>
                    <a:pt x="85861" y="73000"/>
                  </a:lnTo>
                  <a:lnTo>
                    <a:pt x="91455" y="68500"/>
                  </a:lnTo>
                  <a:lnTo>
                    <a:pt x="96707" y="65000"/>
                  </a:lnTo>
                  <a:lnTo>
                    <a:pt x="101160" y="62000"/>
                  </a:lnTo>
                  <a:lnTo>
                    <a:pt x="105042" y="59000"/>
                  </a:lnTo>
                  <a:lnTo>
                    <a:pt x="108011" y="56500"/>
                  </a:lnTo>
                  <a:lnTo>
                    <a:pt x="90085" y="46500"/>
                  </a:lnTo>
                  <a:lnTo>
                    <a:pt x="89857" y="45000"/>
                  </a:lnTo>
                  <a:lnTo>
                    <a:pt x="90199" y="41500"/>
                  </a:lnTo>
                  <a:lnTo>
                    <a:pt x="90542" y="38500"/>
                  </a:lnTo>
                  <a:lnTo>
                    <a:pt x="90999" y="36000"/>
                  </a:lnTo>
                  <a:lnTo>
                    <a:pt x="120000" y="56500"/>
                  </a:lnTo>
                  <a:lnTo>
                    <a:pt x="36536"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1" name="Google Shape;571;p20"/>
            <p:cNvSpPr/>
            <p:nvPr/>
          </p:nvSpPr>
          <p:spPr>
            <a:xfrm>
              <a:off x="877" y="1188"/>
              <a:ext cx="18" cy="44"/>
            </a:xfrm>
            <a:custGeom>
              <a:rect b="b" l="l" r="r" t="t"/>
              <a:pathLst>
                <a:path extrusionOk="0" h="120000" w="120000">
                  <a:moveTo>
                    <a:pt x="35555" y="2706"/>
                  </a:moveTo>
                  <a:lnTo>
                    <a:pt x="48888" y="15338"/>
                  </a:lnTo>
                  <a:lnTo>
                    <a:pt x="62222" y="29774"/>
                  </a:lnTo>
                  <a:lnTo>
                    <a:pt x="73333" y="43308"/>
                  </a:lnTo>
                  <a:lnTo>
                    <a:pt x="86666" y="56842"/>
                  </a:lnTo>
                  <a:lnTo>
                    <a:pt x="97777" y="70375"/>
                  </a:lnTo>
                  <a:lnTo>
                    <a:pt x="104444" y="84812"/>
                  </a:lnTo>
                  <a:lnTo>
                    <a:pt x="113333" y="99248"/>
                  </a:lnTo>
                  <a:lnTo>
                    <a:pt x="120000" y="114586"/>
                  </a:lnTo>
                  <a:lnTo>
                    <a:pt x="88888" y="120000"/>
                  </a:lnTo>
                  <a:lnTo>
                    <a:pt x="73333" y="107368"/>
                  </a:lnTo>
                  <a:lnTo>
                    <a:pt x="66666" y="92030"/>
                  </a:lnTo>
                  <a:lnTo>
                    <a:pt x="62222" y="77593"/>
                  </a:lnTo>
                  <a:lnTo>
                    <a:pt x="51111" y="63157"/>
                  </a:lnTo>
                  <a:lnTo>
                    <a:pt x="0" y="7218"/>
                  </a:lnTo>
                  <a:lnTo>
                    <a:pt x="4444" y="3609"/>
                  </a:lnTo>
                  <a:lnTo>
                    <a:pt x="13333" y="1804"/>
                  </a:lnTo>
                  <a:lnTo>
                    <a:pt x="24444" y="0"/>
                  </a:lnTo>
                  <a:lnTo>
                    <a:pt x="35555" y="270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2" name="Google Shape;572;p20"/>
            <p:cNvSpPr/>
            <p:nvPr/>
          </p:nvSpPr>
          <p:spPr>
            <a:xfrm>
              <a:off x="863" y="1189"/>
              <a:ext cx="18" cy="37"/>
            </a:xfrm>
            <a:custGeom>
              <a:rect b="b" l="l" r="r" t="t"/>
              <a:pathLst>
                <a:path extrusionOk="0" h="120000" w="120000">
                  <a:moveTo>
                    <a:pt x="28000" y="0"/>
                  </a:moveTo>
                  <a:lnTo>
                    <a:pt x="42000" y="13333"/>
                  </a:lnTo>
                  <a:lnTo>
                    <a:pt x="58000" y="27692"/>
                  </a:lnTo>
                  <a:lnTo>
                    <a:pt x="72000" y="41025"/>
                  </a:lnTo>
                  <a:lnTo>
                    <a:pt x="84000" y="54358"/>
                  </a:lnTo>
                  <a:lnTo>
                    <a:pt x="96000" y="68717"/>
                  </a:lnTo>
                  <a:lnTo>
                    <a:pt x="106000" y="84102"/>
                  </a:lnTo>
                  <a:lnTo>
                    <a:pt x="116000" y="98461"/>
                  </a:lnTo>
                  <a:lnTo>
                    <a:pt x="120000" y="113846"/>
                  </a:lnTo>
                  <a:lnTo>
                    <a:pt x="114000" y="114871"/>
                  </a:lnTo>
                  <a:lnTo>
                    <a:pt x="108000" y="117948"/>
                  </a:lnTo>
                  <a:lnTo>
                    <a:pt x="100000" y="120000"/>
                  </a:lnTo>
                  <a:lnTo>
                    <a:pt x="94000" y="120000"/>
                  </a:lnTo>
                  <a:lnTo>
                    <a:pt x="82000" y="106666"/>
                  </a:lnTo>
                  <a:lnTo>
                    <a:pt x="72000" y="92307"/>
                  </a:lnTo>
                  <a:lnTo>
                    <a:pt x="64000" y="76923"/>
                  </a:lnTo>
                  <a:lnTo>
                    <a:pt x="58000" y="63589"/>
                  </a:lnTo>
                  <a:lnTo>
                    <a:pt x="48000" y="48205"/>
                  </a:lnTo>
                  <a:lnTo>
                    <a:pt x="38000" y="34871"/>
                  </a:lnTo>
                  <a:lnTo>
                    <a:pt x="20000" y="22564"/>
                  </a:lnTo>
                  <a:lnTo>
                    <a:pt x="0" y="11282"/>
                  </a:lnTo>
                  <a:lnTo>
                    <a:pt x="4000" y="7179"/>
                  </a:lnTo>
                  <a:lnTo>
                    <a:pt x="10000" y="3076"/>
                  </a:lnTo>
                  <a:lnTo>
                    <a:pt x="18000" y="0"/>
                  </a:lnTo>
                  <a:lnTo>
                    <a:pt x="28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3" name="Google Shape;573;p20"/>
            <p:cNvSpPr/>
            <p:nvPr/>
          </p:nvSpPr>
          <p:spPr>
            <a:xfrm>
              <a:off x="847" y="1193"/>
              <a:ext cx="22" cy="37"/>
            </a:xfrm>
            <a:custGeom>
              <a:rect b="b" l="l" r="r" t="t"/>
              <a:pathLst>
                <a:path extrusionOk="0" h="120000" w="120000">
                  <a:moveTo>
                    <a:pt x="22608" y="0"/>
                  </a:moveTo>
                  <a:lnTo>
                    <a:pt x="43478" y="12413"/>
                  </a:lnTo>
                  <a:lnTo>
                    <a:pt x="62608" y="24827"/>
                  </a:lnTo>
                  <a:lnTo>
                    <a:pt x="80000" y="39310"/>
                  </a:lnTo>
                  <a:lnTo>
                    <a:pt x="97391" y="52758"/>
                  </a:lnTo>
                  <a:lnTo>
                    <a:pt x="107826" y="68275"/>
                  </a:lnTo>
                  <a:lnTo>
                    <a:pt x="116521" y="84827"/>
                  </a:lnTo>
                  <a:lnTo>
                    <a:pt x="120000" y="100344"/>
                  </a:lnTo>
                  <a:lnTo>
                    <a:pt x="120000" y="116896"/>
                  </a:lnTo>
                  <a:lnTo>
                    <a:pt x="116521" y="118965"/>
                  </a:lnTo>
                  <a:lnTo>
                    <a:pt x="109565" y="120000"/>
                  </a:lnTo>
                  <a:lnTo>
                    <a:pt x="102608" y="120000"/>
                  </a:lnTo>
                  <a:lnTo>
                    <a:pt x="97391" y="120000"/>
                  </a:lnTo>
                  <a:lnTo>
                    <a:pt x="86956" y="104482"/>
                  </a:lnTo>
                  <a:lnTo>
                    <a:pt x="78260" y="88965"/>
                  </a:lnTo>
                  <a:lnTo>
                    <a:pt x="71304" y="74482"/>
                  </a:lnTo>
                  <a:lnTo>
                    <a:pt x="62608" y="58965"/>
                  </a:lnTo>
                  <a:lnTo>
                    <a:pt x="52173" y="43448"/>
                  </a:lnTo>
                  <a:lnTo>
                    <a:pt x="40000" y="30000"/>
                  </a:lnTo>
                  <a:lnTo>
                    <a:pt x="22608" y="18620"/>
                  </a:lnTo>
                  <a:lnTo>
                    <a:pt x="0" y="7241"/>
                  </a:lnTo>
                  <a:lnTo>
                    <a:pt x="0" y="0"/>
                  </a:lnTo>
                  <a:lnTo>
                    <a:pt x="2260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4" name="Google Shape;574;p20"/>
            <p:cNvSpPr/>
            <p:nvPr/>
          </p:nvSpPr>
          <p:spPr>
            <a:xfrm>
              <a:off x="688" y="1201"/>
              <a:ext cx="177" cy="85"/>
            </a:xfrm>
            <a:custGeom>
              <a:rect b="b" l="l" r="r" t="t"/>
              <a:pathLst>
                <a:path extrusionOk="0" h="120000" w="120000">
                  <a:moveTo>
                    <a:pt x="109070" y="20314"/>
                  </a:moveTo>
                  <a:lnTo>
                    <a:pt x="111301" y="31653"/>
                  </a:lnTo>
                  <a:lnTo>
                    <a:pt x="113531" y="43464"/>
                  </a:lnTo>
                  <a:lnTo>
                    <a:pt x="115092" y="55275"/>
                  </a:lnTo>
                  <a:lnTo>
                    <a:pt x="116877" y="67559"/>
                  </a:lnTo>
                  <a:lnTo>
                    <a:pt x="117992" y="79842"/>
                  </a:lnTo>
                  <a:lnTo>
                    <a:pt x="118884" y="91653"/>
                  </a:lnTo>
                  <a:lnTo>
                    <a:pt x="119553" y="104409"/>
                  </a:lnTo>
                  <a:lnTo>
                    <a:pt x="120000" y="116692"/>
                  </a:lnTo>
                  <a:lnTo>
                    <a:pt x="118438" y="119055"/>
                  </a:lnTo>
                  <a:lnTo>
                    <a:pt x="116877" y="120000"/>
                  </a:lnTo>
                  <a:lnTo>
                    <a:pt x="115539" y="120000"/>
                  </a:lnTo>
                  <a:lnTo>
                    <a:pt x="113977" y="119527"/>
                  </a:lnTo>
                  <a:lnTo>
                    <a:pt x="113085" y="117637"/>
                  </a:lnTo>
                  <a:lnTo>
                    <a:pt x="111970" y="115275"/>
                  </a:lnTo>
                  <a:lnTo>
                    <a:pt x="111078" y="112440"/>
                  </a:lnTo>
                  <a:lnTo>
                    <a:pt x="110631" y="109133"/>
                  </a:lnTo>
                  <a:lnTo>
                    <a:pt x="109739" y="105826"/>
                  </a:lnTo>
                  <a:lnTo>
                    <a:pt x="109516" y="102047"/>
                  </a:lnTo>
                  <a:lnTo>
                    <a:pt x="109070" y="98740"/>
                  </a:lnTo>
                  <a:lnTo>
                    <a:pt x="109070" y="94488"/>
                  </a:lnTo>
                  <a:lnTo>
                    <a:pt x="105724" y="95433"/>
                  </a:lnTo>
                  <a:lnTo>
                    <a:pt x="102156" y="96377"/>
                  </a:lnTo>
                  <a:lnTo>
                    <a:pt x="98364" y="98267"/>
                  </a:lnTo>
                  <a:lnTo>
                    <a:pt x="94572" y="99685"/>
                  </a:lnTo>
                  <a:lnTo>
                    <a:pt x="90334" y="101574"/>
                  </a:lnTo>
                  <a:lnTo>
                    <a:pt x="86096" y="103937"/>
                  </a:lnTo>
                  <a:lnTo>
                    <a:pt x="81635" y="106299"/>
                  </a:lnTo>
                  <a:lnTo>
                    <a:pt x="76728" y="107716"/>
                  </a:lnTo>
                  <a:lnTo>
                    <a:pt x="0" y="40629"/>
                  </a:lnTo>
                  <a:lnTo>
                    <a:pt x="1115" y="38267"/>
                  </a:lnTo>
                  <a:lnTo>
                    <a:pt x="1338" y="34488"/>
                  </a:lnTo>
                  <a:lnTo>
                    <a:pt x="1338" y="31653"/>
                  </a:lnTo>
                  <a:lnTo>
                    <a:pt x="1115" y="29291"/>
                  </a:lnTo>
                  <a:lnTo>
                    <a:pt x="77620" y="95905"/>
                  </a:lnTo>
                  <a:lnTo>
                    <a:pt x="81635" y="93543"/>
                  </a:lnTo>
                  <a:lnTo>
                    <a:pt x="85873" y="91653"/>
                  </a:lnTo>
                  <a:lnTo>
                    <a:pt x="89888" y="90236"/>
                  </a:lnTo>
                  <a:lnTo>
                    <a:pt x="93903" y="88346"/>
                  </a:lnTo>
                  <a:lnTo>
                    <a:pt x="97695" y="85984"/>
                  </a:lnTo>
                  <a:lnTo>
                    <a:pt x="101933" y="83622"/>
                  </a:lnTo>
                  <a:lnTo>
                    <a:pt x="105724" y="81259"/>
                  </a:lnTo>
                  <a:lnTo>
                    <a:pt x="109070" y="77952"/>
                  </a:lnTo>
                  <a:lnTo>
                    <a:pt x="108847" y="67086"/>
                  </a:lnTo>
                  <a:lnTo>
                    <a:pt x="108178" y="54330"/>
                  </a:lnTo>
                  <a:lnTo>
                    <a:pt x="106617" y="41574"/>
                  </a:lnTo>
                  <a:lnTo>
                    <a:pt x="105055" y="28818"/>
                  </a:lnTo>
                  <a:lnTo>
                    <a:pt x="103271" y="17480"/>
                  </a:lnTo>
                  <a:lnTo>
                    <a:pt x="101933" y="8031"/>
                  </a:lnTo>
                  <a:lnTo>
                    <a:pt x="100817" y="2362"/>
                  </a:lnTo>
                  <a:lnTo>
                    <a:pt x="100148" y="0"/>
                  </a:lnTo>
                  <a:lnTo>
                    <a:pt x="102156" y="472"/>
                  </a:lnTo>
                  <a:lnTo>
                    <a:pt x="103494" y="2362"/>
                  </a:lnTo>
                  <a:lnTo>
                    <a:pt x="104832" y="4724"/>
                  </a:lnTo>
                  <a:lnTo>
                    <a:pt x="105947" y="7559"/>
                  </a:lnTo>
                  <a:lnTo>
                    <a:pt x="106617" y="10393"/>
                  </a:lnTo>
                  <a:lnTo>
                    <a:pt x="107509" y="13700"/>
                  </a:lnTo>
                  <a:lnTo>
                    <a:pt x="108401" y="17480"/>
                  </a:lnTo>
                  <a:lnTo>
                    <a:pt x="109070" y="203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5" name="Google Shape;575;p20"/>
            <p:cNvSpPr/>
            <p:nvPr/>
          </p:nvSpPr>
          <p:spPr>
            <a:xfrm>
              <a:off x="580" y="1206"/>
              <a:ext cx="615" cy="295"/>
            </a:xfrm>
            <a:custGeom>
              <a:rect b="b" l="l" r="r" t="t"/>
              <a:pathLst>
                <a:path extrusionOk="0" h="120000" w="120000">
                  <a:moveTo>
                    <a:pt x="103015" y="808"/>
                  </a:moveTo>
                  <a:lnTo>
                    <a:pt x="103015" y="1617"/>
                  </a:lnTo>
                  <a:lnTo>
                    <a:pt x="102819" y="2561"/>
                  </a:lnTo>
                  <a:lnTo>
                    <a:pt x="102429" y="3910"/>
                  </a:lnTo>
                  <a:lnTo>
                    <a:pt x="102039" y="5258"/>
                  </a:lnTo>
                  <a:lnTo>
                    <a:pt x="101583" y="6471"/>
                  </a:lnTo>
                  <a:lnTo>
                    <a:pt x="101193" y="7415"/>
                  </a:lnTo>
                  <a:lnTo>
                    <a:pt x="100867" y="8089"/>
                  </a:lnTo>
                  <a:lnTo>
                    <a:pt x="100802" y="8359"/>
                  </a:lnTo>
                  <a:lnTo>
                    <a:pt x="94034" y="54471"/>
                  </a:lnTo>
                  <a:lnTo>
                    <a:pt x="93579" y="56494"/>
                  </a:lnTo>
                  <a:lnTo>
                    <a:pt x="93449" y="58382"/>
                  </a:lnTo>
                  <a:lnTo>
                    <a:pt x="93644" y="60269"/>
                  </a:lnTo>
                  <a:lnTo>
                    <a:pt x="93969" y="62157"/>
                  </a:lnTo>
                  <a:lnTo>
                    <a:pt x="94425" y="64179"/>
                  </a:lnTo>
                  <a:lnTo>
                    <a:pt x="94815" y="66202"/>
                  </a:lnTo>
                  <a:lnTo>
                    <a:pt x="95206" y="68089"/>
                  </a:lnTo>
                  <a:lnTo>
                    <a:pt x="95466" y="70247"/>
                  </a:lnTo>
                  <a:lnTo>
                    <a:pt x="95596" y="73213"/>
                  </a:lnTo>
                  <a:lnTo>
                    <a:pt x="95531" y="76179"/>
                  </a:lnTo>
                  <a:lnTo>
                    <a:pt x="95010" y="78876"/>
                  </a:lnTo>
                  <a:lnTo>
                    <a:pt x="93839" y="80494"/>
                  </a:lnTo>
                  <a:lnTo>
                    <a:pt x="93318" y="80224"/>
                  </a:lnTo>
                  <a:lnTo>
                    <a:pt x="93123" y="78876"/>
                  </a:lnTo>
                  <a:lnTo>
                    <a:pt x="93123" y="77662"/>
                  </a:lnTo>
                  <a:lnTo>
                    <a:pt x="93123" y="76988"/>
                  </a:lnTo>
                  <a:lnTo>
                    <a:pt x="93644" y="75505"/>
                  </a:lnTo>
                  <a:lnTo>
                    <a:pt x="93709" y="73887"/>
                  </a:lnTo>
                  <a:lnTo>
                    <a:pt x="93644" y="72269"/>
                  </a:lnTo>
                  <a:lnTo>
                    <a:pt x="93318" y="70651"/>
                  </a:lnTo>
                  <a:lnTo>
                    <a:pt x="92993" y="69303"/>
                  </a:lnTo>
                  <a:lnTo>
                    <a:pt x="92603" y="67955"/>
                  </a:lnTo>
                  <a:lnTo>
                    <a:pt x="92147" y="67011"/>
                  </a:lnTo>
                  <a:lnTo>
                    <a:pt x="91561" y="66202"/>
                  </a:lnTo>
                  <a:lnTo>
                    <a:pt x="91106" y="68359"/>
                  </a:lnTo>
                  <a:lnTo>
                    <a:pt x="90520" y="70382"/>
                  </a:lnTo>
                  <a:lnTo>
                    <a:pt x="89869" y="72404"/>
                  </a:lnTo>
                  <a:lnTo>
                    <a:pt x="89284" y="74426"/>
                  </a:lnTo>
                  <a:lnTo>
                    <a:pt x="88633" y="76314"/>
                  </a:lnTo>
                  <a:lnTo>
                    <a:pt x="87852" y="78337"/>
                  </a:lnTo>
                  <a:lnTo>
                    <a:pt x="87136" y="80224"/>
                  </a:lnTo>
                  <a:lnTo>
                    <a:pt x="86225" y="81842"/>
                  </a:lnTo>
                  <a:lnTo>
                    <a:pt x="87331" y="85213"/>
                  </a:lnTo>
                  <a:lnTo>
                    <a:pt x="88568" y="88584"/>
                  </a:lnTo>
                  <a:lnTo>
                    <a:pt x="89804" y="91685"/>
                  </a:lnTo>
                  <a:lnTo>
                    <a:pt x="91171" y="94651"/>
                  </a:lnTo>
                  <a:lnTo>
                    <a:pt x="92537" y="97483"/>
                  </a:lnTo>
                  <a:lnTo>
                    <a:pt x="93969" y="100179"/>
                  </a:lnTo>
                  <a:lnTo>
                    <a:pt x="95466" y="102741"/>
                  </a:lnTo>
                  <a:lnTo>
                    <a:pt x="97028" y="105168"/>
                  </a:lnTo>
                  <a:lnTo>
                    <a:pt x="98655" y="107325"/>
                  </a:lnTo>
                  <a:lnTo>
                    <a:pt x="100281" y="109348"/>
                  </a:lnTo>
                  <a:lnTo>
                    <a:pt x="102039" y="110966"/>
                  </a:lnTo>
                  <a:lnTo>
                    <a:pt x="103796" y="112584"/>
                  </a:lnTo>
                  <a:lnTo>
                    <a:pt x="105553" y="113797"/>
                  </a:lnTo>
                  <a:lnTo>
                    <a:pt x="107375" y="114876"/>
                  </a:lnTo>
                  <a:lnTo>
                    <a:pt x="109262" y="115685"/>
                  </a:lnTo>
                  <a:lnTo>
                    <a:pt x="111214" y="116224"/>
                  </a:lnTo>
                  <a:lnTo>
                    <a:pt x="112321" y="116359"/>
                  </a:lnTo>
                  <a:lnTo>
                    <a:pt x="113427" y="116494"/>
                  </a:lnTo>
                  <a:lnTo>
                    <a:pt x="114533" y="116494"/>
                  </a:lnTo>
                  <a:lnTo>
                    <a:pt x="115639" y="116359"/>
                  </a:lnTo>
                  <a:lnTo>
                    <a:pt x="116746" y="116224"/>
                  </a:lnTo>
                  <a:lnTo>
                    <a:pt x="117852" y="116089"/>
                  </a:lnTo>
                  <a:lnTo>
                    <a:pt x="118958" y="115820"/>
                  </a:lnTo>
                  <a:lnTo>
                    <a:pt x="119999" y="115820"/>
                  </a:lnTo>
                  <a:lnTo>
                    <a:pt x="119869" y="116494"/>
                  </a:lnTo>
                  <a:lnTo>
                    <a:pt x="119609" y="117033"/>
                  </a:lnTo>
                  <a:lnTo>
                    <a:pt x="119284" y="117303"/>
                  </a:lnTo>
                  <a:lnTo>
                    <a:pt x="118893" y="117707"/>
                  </a:lnTo>
                  <a:lnTo>
                    <a:pt x="118503" y="117842"/>
                  </a:lnTo>
                  <a:lnTo>
                    <a:pt x="118177" y="118247"/>
                  </a:lnTo>
                  <a:lnTo>
                    <a:pt x="117787" y="118516"/>
                  </a:lnTo>
                  <a:lnTo>
                    <a:pt x="117462" y="118786"/>
                  </a:lnTo>
                  <a:lnTo>
                    <a:pt x="114208" y="119730"/>
                  </a:lnTo>
                  <a:lnTo>
                    <a:pt x="111084" y="120000"/>
                  </a:lnTo>
                  <a:lnTo>
                    <a:pt x="108156" y="119865"/>
                  </a:lnTo>
                  <a:lnTo>
                    <a:pt x="105357" y="119191"/>
                  </a:lnTo>
                  <a:lnTo>
                    <a:pt x="102819" y="118247"/>
                  </a:lnTo>
                  <a:lnTo>
                    <a:pt x="100477" y="116764"/>
                  </a:lnTo>
                  <a:lnTo>
                    <a:pt x="98264" y="115011"/>
                  </a:lnTo>
                  <a:lnTo>
                    <a:pt x="96117" y="112853"/>
                  </a:lnTo>
                  <a:lnTo>
                    <a:pt x="94164" y="110426"/>
                  </a:lnTo>
                  <a:lnTo>
                    <a:pt x="92342" y="107595"/>
                  </a:lnTo>
                  <a:lnTo>
                    <a:pt x="90715" y="104629"/>
                  </a:lnTo>
                  <a:lnTo>
                    <a:pt x="89154" y="101393"/>
                  </a:lnTo>
                  <a:lnTo>
                    <a:pt x="87722" y="98157"/>
                  </a:lnTo>
                  <a:lnTo>
                    <a:pt x="86485" y="94516"/>
                  </a:lnTo>
                  <a:lnTo>
                    <a:pt x="85314" y="90741"/>
                  </a:lnTo>
                  <a:lnTo>
                    <a:pt x="84208" y="86696"/>
                  </a:lnTo>
                  <a:lnTo>
                    <a:pt x="83752" y="85887"/>
                  </a:lnTo>
                  <a:lnTo>
                    <a:pt x="83362" y="85617"/>
                  </a:lnTo>
                  <a:lnTo>
                    <a:pt x="82841" y="85617"/>
                  </a:lnTo>
                  <a:lnTo>
                    <a:pt x="82255" y="86022"/>
                  </a:lnTo>
                  <a:lnTo>
                    <a:pt x="81735" y="86561"/>
                  </a:lnTo>
                  <a:lnTo>
                    <a:pt x="81084" y="87235"/>
                  </a:lnTo>
                  <a:lnTo>
                    <a:pt x="80498" y="87775"/>
                  </a:lnTo>
                  <a:lnTo>
                    <a:pt x="79978" y="88044"/>
                  </a:lnTo>
                  <a:lnTo>
                    <a:pt x="78481" y="88584"/>
                  </a:lnTo>
                  <a:lnTo>
                    <a:pt x="77114" y="89662"/>
                  </a:lnTo>
                  <a:lnTo>
                    <a:pt x="75748" y="91146"/>
                  </a:lnTo>
                  <a:lnTo>
                    <a:pt x="74577" y="93168"/>
                  </a:lnTo>
                  <a:lnTo>
                    <a:pt x="73470" y="95325"/>
                  </a:lnTo>
                  <a:lnTo>
                    <a:pt x="72494" y="97752"/>
                  </a:lnTo>
                  <a:lnTo>
                    <a:pt x="71648" y="100179"/>
                  </a:lnTo>
                  <a:lnTo>
                    <a:pt x="70932" y="102741"/>
                  </a:lnTo>
                  <a:lnTo>
                    <a:pt x="70932" y="101393"/>
                  </a:lnTo>
                  <a:lnTo>
                    <a:pt x="71258" y="97078"/>
                  </a:lnTo>
                  <a:lnTo>
                    <a:pt x="71843" y="92224"/>
                  </a:lnTo>
                  <a:lnTo>
                    <a:pt x="72885" y="88044"/>
                  </a:lnTo>
                  <a:lnTo>
                    <a:pt x="71323" y="86696"/>
                  </a:lnTo>
                  <a:lnTo>
                    <a:pt x="69826" y="84943"/>
                  </a:lnTo>
                  <a:lnTo>
                    <a:pt x="68264" y="82921"/>
                  </a:lnTo>
                  <a:lnTo>
                    <a:pt x="66898" y="80629"/>
                  </a:lnTo>
                  <a:lnTo>
                    <a:pt x="65466" y="78202"/>
                  </a:lnTo>
                  <a:lnTo>
                    <a:pt x="64034" y="75505"/>
                  </a:lnTo>
                  <a:lnTo>
                    <a:pt x="62733" y="72943"/>
                  </a:lnTo>
                  <a:lnTo>
                    <a:pt x="61496" y="70247"/>
                  </a:lnTo>
                  <a:lnTo>
                    <a:pt x="60065" y="70786"/>
                  </a:lnTo>
                  <a:lnTo>
                    <a:pt x="58503" y="71595"/>
                  </a:lnTo>
                  <a:lnTo>
                    <a:pt x="57201" y="72404"/>
                  </a:lnTo>
                  <a:lnTo>
                    <a:pt x="55770" y="73348"/>
                  </a:lnTo>
                  <a:lnTo>
                    <a:pt x="54403" y="74561"/>
                  </a:lnTo>
                  <a:lnTo>
                    <a:pt x="53036" y="75775"/>
                  </a:lnTo>
                  <a:lnTo>
                    <a:pt x="51800" y="77258"/>
                  </a:lnTo>
                  <a:lnTo>
                    <a:pt x="50498" y="78876"/>
                  </a:lnTo>
                  <a:lnTo>
                    <a:pt x="49262" y="80494"/>
                  </a:lnTo>
                  <a:lnTo>
                    <a:pt x="48026" y="82247"/>
                  </a:lnTo>
                  <a:lnTo>
                    <a:pt x="46854" y="84269"/>
                  </a:lnTo>
                  <a:lnTo>
                    <a:pt x="45748" y="86292"/>
                  </a:lnTo>
                  <a:lnTo>
                    <a:pt x="44642" y="88584"/>
                  </a:lnTo>
                  <a:lnTo>
                    <a:pt x="43600" y="90876"/>
                  </a:lnTo>
                  <a:lnTo>
                    <a:pt x="42559" y="93303"/>
                  </a:lnTo>
                  <a:lnTo>
                    <a:pt x="41583" y="95865"/>
                  </a:lnTo>
                  <a:lnTo>
                    <a:pt x="41062" y="97617"/>
                  </a:lnTo>
                  <a:lnTo>
                    <a:pt x="40477" y="99640"/>
                  </a:lnTo>
                  <a:lnTo>
                    <a:pt x="40021" y="101528"/>
                  </a:lnTo>
                  <a:lnTo>
                    <a:pt x="39631" y="103415"/>
                  </a:lnTo>
                  <a:lnTo>
                    <a:pt x="39240" y="105303"/>
                  </a:lnTo>
                  <a:lnTo>
                    <a:pt x="38850" y="107325"/>
                  </a:lnTo>
                  <a:lnTo>
                    <a:pt x="38524" y="109483"/>
                  </a:lnTo>
                  <a:lnTo>
                    <a:pt x="38199" y="111370"/>
                  </a:lnTo>
                  <a:lnTo>
                    <a:pt x="37613" y="110561"/>
                  </a:lnTo>
                  <a:lnTo>
                    <a:pt x="37288" y="109348"/>
                  </a:lnTo>
                  <a:lnTo>
                    <a:pt x="37158" y="107865"/>
                  </a:lnTo>
                  <a:lnTo>
                    <a:pt x="36898" y="106382"/>
                  </a:lnTo>
                  <a:lnTo>
                    <a:pt x="36898" y="101393"/>
                  </a:lnTo>
                  <a:lnTo>
                    <a:pt x="37288" y="96943"/>
                  </a:lnTo>
                  <a:lnTo>
                    <a:pt x="38134" y="92629"/>
                  </a:lnTo>
                  <a:lnTo>
                    <a:pt x="39305" y="88719"/>
                  </a:lnTo>
                  <a:lnTo>
                    <a:pt x="40672" y="85078"/>
                  </a:lnTo>
                  <a:lnTo>
                    <a:pt x="42299" y="81842"/>
                  </a:lnTo>
                  <a:lnTo>
                    <a:pt x="44056" y="78876"/>
                  </a:lnTo>
                  <a:lnTo>
                    <a:pt x="46008" y="76044"/>
                  </a:lnTo>
                  <a:lnTo>
                    <a:pt x="46789" y="75101"/>
                  </a:lnTo>
                  <a:lnTo>
                    <a:pt x="47635" y="74292"/>
                  </a:lnTo>
                  <a:lnTo>
                    <a:pt x="48416" y="73348"/>
                  </a:lnTo>
                  <a:lnTo>
                    <a:pt x="49327" y="72539"/>
                  </a:lnTo>
                  <a:lnTo>
                    <a:pt x="50173" y="71865"/>
                  </a:lnTo>
                  <a:lnTo>
                    <a:pt x="51084" y="71325"/>
                  </a:lnTo>
                  <a:lnTo>
                    <a:pt x="51930" y="70651"/>
                  </a:lnTo>
                  <a:lnTo>
                    <a:pt x="52776" y="69977"/>
                  </a:lnTo>
                  <a:lnTo>
                    <a:pt x="53687" y="69438"/>
                  </a:lnTo>
                  <a:lnTo>
                    <a:pt x="54533" y="68898"/>
                  </a:lnTo>
                  <a:lnTo>
                    <a:pt x="55509" y="68359"/>
                  </a:lnTo>
                  <a:lnTo>
                    <a:pt x="56355" y="67820"/>
                  </a:lnTo>
                  <a:lnTo>
                    <a:pt x="57331" y="67280"/>
                  </a:lnTo>
                  <a:lnTo>
                    <a:pt x="58177" y="66876"/>
                  </a:lnTo>
                  <a:lnTo>
                    <a:pt x="59154" y="66337"/>
                  </a:lnTo>
                  <a:lnTo>
                    <a:pt x="60065" y="65797"/>
                  </a:lnTo>
                  <a:lnTo>
                    <a:pt x="59609" y="64044"/>
                  </a:lnTo>
                  <a:lnTo>
                    <a:pt x="59154" y="62022"/>
                  </a:lnTo>
                  <a:lnTo>
                    <a:pt x="58698" y="60134"/>
                  </a:lnTo>
                  <a:lnTo>
                    <a:pt x="58177" y="58247"/>
                  </a:lnTo>
                  <a:lnTo>
                    <a:pt x="57722" y="56224"/>
                  </a:lnTo>
                  <a:lnTo>
                    <a:pt x="57331" y="54337"/>
                  </a:lnTo>
                  <a:lnTo>
                    <a:pt x="56876" y="52179"/>
                  </a:lnTo>
                  <a:lnTo>
                    <a:pt x="56550" y="50157"/>
                  </a:lnTo>
                  <a:lnTo>
                    <a:pt x="39956" y="61348"/>
                  </a:lnTo>
                  <a:lnTo>
                    <a:pt x="39370" y="60943"/>
                  </a:lnTo>
                  <a:lnTo>
                    <a:pt x="38004" y="59730"/>
                  </a:lnTo>
                  <a:lnTo>
                    <a:pt x="36052" y="58247"/>
                  </a:lnTo>
                  <a:lnTo>
                    <a:pt x="33449" y="56224"/>
                  </a:lnTo>
                  <a:lnTo>
                    <a:pt x="30390" y="53932"/>
                  </a:lnTo>
                  <a:lnTo>
                    <a:pt x="27006" y="51640"/>
                  </a:lnTo>
                  <a:lnTo>
                    <a:pt x="23427" y="49078"/>
                  </a:lnTo>
                  <a:lnTo>
                    <a:pt x="19783" y="46382"/>
                  </a:lnTo>
                  <a:lnTo>
                    <a:pt x="16008" y="43820"/>
                  </a:lnTo>
                  <a:lnTo>
                    <a:pt x="12429" y="41258"/>
                  </a:lnTo>
                  <a:lnTo>
                    <a:pt x="9110" y="38966"/>
                  </a:lnTo>
                  <a:lnTo>
                    <a:pt x="6117" y="36808"/>
                  </a:lnTo>
                  <a:lnTo>
                    <a:pt x="3644" y="35056"/>
                  </a:lnTo>
                  <a:lnTo>
                    <a:pt x="1626" y="33707"/>
                  </a:lnTo>
                  <a:lnTo>
                    <a:pt x="455" y="32898"/>
                  </a:lnTo>
                  <a:lnTo>
                    <a:pt x="0" y="32629"/>
                  </a:lnTo>
                  <a:lnTo>
                    <a:pt x="0" y="28853"/>
                  </a:lnTo>
                  <a:lnTo>
                    <a:pt x="39240" y="57438"/>
                  </a:lnTo>
                  <a:lnTo>
                    <a:pt x="55965" y="45707"/>
                  </a:lnTo>
                  <a:lnTo>
                    <a:pt x="55639" y="43550"/>
                  </a:lnTo>
                  <a:lnTo>
                    <a:pt x="55509" y="41123"/>
                  </a:lnTo>
                  <a:lnTo>
                    <a:pt x="55119" y="39235"/>
                  </a:lnTo>
                  <a:lnTo>
                    <a:pt x="54208" y="38696"/>
                  </a:lnTo>
                  <a:lnTo>
                    <a:pt x="40086" y="48539"/>
                  </a:lnTo>
                  <a:lnTo>
                    <a:pt x="39436" y="48674"/>
                  </a:lnTo>
                  <a:lnTo>
                    <a:pt x="38004" y="48000"/>
                  </a:lnTo>
                  <a:lnTo>
                    <a:pt x="36052" y="47056"/>
                  </a:lnTo>
                  <a:lnTo>
                    <a:pt x="33449" y="45707"/>
                  </a:lnTo>
                  <a:lnTo>
                    <a:pt x="30390" y="43955"/>
                  </a:lnTo>
                  <a:lnTo>
                    <a:pt x="27071" y="41932"/>
                  </a:lnTo>
                  <a:lnTo>
                    <a:pt x="23557" y="39640"/>
                  </a:lnTo>
                  <a:lnTo>
                    <a:pt x="19913" y="37348"/>
                  </a:lnTo>
                  <a:lnTo>
                    <a:pt x="16334" y="35056"/>
                  </a:lnTo>
                  <a:lnTo>
                    <a:pt x="12885" y="32764"/>
                  </a:lnTo>
                  <a:lnTo>
                    <a:pt x="9631" y="30471"/>
                  </a:lnTo>
                  <a:lnTo>
                    <a:pt x="6637" y="28584"/>
                  </a:lnTo>
                  <a:lnTo>
                    <a:pt x="4229" y="26966"/>
                  </a:lnTo>
                  <a:lnTo>
                    <a:pt x="2342" y="25617"/>
                  </a:lnTo>
                  <a:lnTo>
                    <a:pt x="1106" y="24808"/>
                  </a:lnTo>
                  <a:lnTo>
                    <a:pt x="715" y="24539"/>
                  </a:lnTo>
                  <a:lnTo>
                    <a:pt x="455" y="24539"/>
                  </a:lnTo>
                  <a:lnTo>
                    <a:pt x="325" y="23595"/>
                  </a:lnTo>
                  <a:lnTo>
                    <a:pt x="325" y="22516"/>
                  </a:lnTo>
                  <a:lnTo>
                    <a:pt x="325" y="21573"/>
                  </a:lnTo>
                  <a:lnTo>
                    <a:pt x="325" y="20359"/>
                  </a:lnTo>
                  <a:lnTo>
                    <a:pt x="39240" y="44898"/>
                  </a:lnTo>
                  <a:lnTo>
                    <a:pt x="54143" y="34786"/>
                  </a:lnTo>
                  <a:lnTo>
                    <a:pt x="54728" y="33707"/>
                  </a:lnTo>
                  <a:lnTo>
                    <a:pt x="55509" y="32629"/>
                  </a:lnTo>
                  <a:lnTo>
                    <a:pt x="56485" y="31415"/>
                  </a:lnTo>
                  <a:lnTo>
                    <a:pt x="57462" y="30337"/>
                  </a:lnTo>
                  <a:lnTo>
                    <a:pt x="58503" y="29123"/>
                  </a:lnTo>
                  <a:lnTo>
                    <a:pt x="59544" y="27910"/>
                  </a:lnTo>
                  <a:lnTo>
                    <a:pt x="60455" y="27101"/>
                  </a:lnTo>
                  <a:lnTo>
                    <a:pt x="61236" y="26426"/>
                  </a:lnTo>
                  <a:lnTo>
                    <a:pt x="61496" y="27505"/>
                  </a:lnTo>
                  <a:lnTo>
                    <a:pt x="61366" y="28449"/>
                  </a:lnTo>
                  <a:lnTo>
                    <a:pt x="61041" y="29258"/>
                  </a:lnTo>
                  <a:lnTo>
                    <a:pt x="60650" y="30337"/>
                  </a:lnTo>
                  <a:lnTo>
                    <a:pt x="60260" y="31146"/>
                  </a:lnTo>
                  <a:lnTo>
                    <a:pt x="59804" y="31955"/>
                  </a:lnTo>
                  <a:lnTo>
                    <a:pt x="59414" y="32764"/>
                  </a:lnTo>
                  <a:lnTo>
                    <a:pt x="59154" y="33707"/>
                  </a:lnTo>
                  <a:lnTo>
                    <a:pt x="58438" y="36269"/>
                  </a:lnTo>
                  <a:lnTo>
                    <a:pt x="58047" y="38292"/>
                  </a:lnTo>
                  <a:lnTo>
                    <a:pt x="58047" y="40449"/>
                  </a:lnTo>
                  <a:lnTo>
                    <a:pt x="58308" y="42741"/>
                  </a:lnTo>
                  <a:lnTo>
                    <a:pt x="58763" y="45033"/>
                  </a:lnTo>
                  <a:lnTo>
                    <a:pt x="59414" y="47595"/>
                  </a:lnTo>
                  <a:lnTo>
                    <a:pt x="60195" y="50561"/>
                  </a:lnTo>
                  <a:lnTo>
                    <a:pt x="61041" y="53797"/>
                  </a:lnTo>
                  <a:lnTo>
                    <a:pt x="62082" y="57303"/>
                  </a:lnTo>
                  <a:lnTo>
                    <a:pt x="63123" y="60539"/>
                  </a:lnTo>
                  <a:lnTo>
                    <a:pt x="64229" y="63910"/>
                  </a:lnTo>
                  <a:lnTo>
                    <a:pt x="65466" y="67011"/>
                  </a:lnTo>
                  <a:lnTo>
                    <a:pt x="66637" y="70112"/>
                  </a:lnTo>
                  <a:lnTo>
                    <a:pt x="67874" y="73213"/>
                  </a:lnTo>
                  <a:lnTo>
                    <a:pt x="69305" y="76044"/>
                  </a:lnTo>
                  <a:lnTo>
                    <a:pt x="70737" y="78876"/>
                  </a:lnTo>
                  <a:lnTo>
                    <a:pt x="71713" y="79685"/>
                  </a:lnTo>
                  <a:lnTo>
                    <a:pt x="72754" y="80494"/>
                  </a:lnTo>
                  <a:lnTo>
                    <a:pt x="73665" y="81168"/>
                  </a:lnTo>
                  <a:lnTo>
                    <a:pt x="74707" y="81842"/>
                  </a:lnTo>
                  <a:lnTo>
                    <a:pt x="75813" y="82112"/>
                  </a:lnTo>
                  <a:lnTo>
                    <a:pt x="76854" y="82247"/>
                  </a:lnTo>
                  <a:lnTo>
                    <a:pt x="77960" y="82112"/>
                  </a:lnTo>
                  <a:lnTo>
                    <a:pt x="79067" y="81842"/>
                  </a:lnTo>
                  <a:lnTo>
                    <a:pt x="80629" y="80224"/>
                  </a:lnTo>
                  <a:lnTo>
                    <a:pt x="82060" y="78202"/>
                  </a:lnTo>
                  <a:lnTo>
                    <a:pt x="83362" y="76044"/>
                  </a:lnTo>
                  <a:lnTo>
                    <a:pt x="84728" y="73348"/>
                  </a:lnTo>
                  <a:lnTo>
                    <a:pt x="85900" y="70786"/>
                  </a:lnTo>
                  <a:lnTo>
                    <a:pt x="87006" y="67955"/>
                  </a:lnTo>
                  <a:lnTo>
                    <a:pt x="87982" y="64853"/>
                  </a:lnTo>
                  <a:lnTo>
                    <a:pt x="88763" y="61752"/>
                  </a:lnTo>
                  <a:lnTo>
                    <a:pt x="98069" y="4719"/>
                  </a:lnTo>
                  <a:lnTo>
                    <a:pt x="98524" y="3775"/>
                  </a:lnTo>
                  <a:lnTo>
                    <a:pt x="99110" y="2561"/>
                  </a:lnTo>
                  <a:lnTo>
                    <a:pt x="99696" y="1617"/>
                  </a:lnTo>
                  <a:lnTo>
                    <a:pt x="100216" y="808"/>
                  </a:lnTo>
                  <a:lnTo>
                    <a:pt x="100867" y="134"/>
                  </a:lnTo>
                  <a:lnTo>
                    <a:pt x="101583" y="0"/>
                  </a:lnTo>
                  <a:lnTo>
                    <a:pt x="102299" y="134"/>
                  </a:lnTo>
                  <a:lnTo>
                    <a:pt x="103015" y="8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6" name="Google Shape;576;p20"/>
            <p:cNvSpPr/>
            <p:nvPr/>
          </p:nvSpPr>
          <p:spPr>
            <a:xfrm>
              <a:off x="1097" y="1210"/>
              <a:ext cx="253" cy="317"/>
            </a:xfrm>
            <a:custGeom>
              <a:rect b="b" l="l" r="r" t="t"/>
              <a:pathLst>
                <a:path extrusionOk="0" h="120000" w="120000">
                  <a:moveTo>
                    <a:pt x="59060" y="120000"/>
                  </a:moveTo>
                  <a:lnTo>
                    <a:pt x="54516" y="120000"/>
                  </a:lnTo>
                  <a:lnTo>
                    <a:pt x="55143" y="116614"/>
                  </a:lnTo>
                  <a:lnTo>
                    <a:pt x="56710" y="107460"/>
                  </a:lnTo>
                  <a:lnTo>
                    <a:pt x="58746" y="94294"/>
                  </a:lnTo>
                  <a:lnTo>
                    <a:pt x="61566" y="78871"/>
                  </a:lnTo>
                  <a:lnTo>
                    <a:pt x="64699" y="62946"/>
                  </a:lnTo>
                  <a:lnTo>
                    <a:pt x="67989" y="48025"/>
                  </a:lnTo>
                  <a:lnTo>
                    <a:pt x="71122" y="36112"/>
                  </a:lnTo>
                  <a:lnTo>
                    <a:pt x="74099" y="28589"/>
                  </a:lnTo>
                  <a:lnTo>
                    <a:pt x="77075" y="27586"/>
                  </a:lnTo>
                  <a:lnTo>
                    <a:pt x="80522" y="26457"/>
                  </a:lnTo>
                  <a:lnTo>
                    <a:pt x="84125" y="25705"/>
                  </a:lnTo>
                  <a:lnTo>
                    <a:pt x="87728" y="25078"/>
                  </a:lnTo>
                  <a:lnTo>
                    <a:pt x="91488" y="24952"/>
                  </a:lnTo>
                  <a:lnTo>
                    <a:pt x="95248" y="25078"/>
                  </a:lnTo>
                  <a:lnTo>
                    <a:pt x="98694" y="25705"/>
                  </a:lnTo>
                  <a:lnTo>
                    <a:pt x="102140" y="26959"/>
                  </a:lnTo>
                  <a:lnTo>
                    <a:pt x="92741" y="74482"/>
                  </a:lnTo>
                  <a:lnTo>
                    <a:pt x="95404" y="73730"/>
                  </a:lnTo>
                  <a:lnTo>
                    <a:pt x="98381" y="72727"/>
                  </a:lnTo>
                  <a:lnTo>
                    <a:pt x="101201" y="71473"/>
                  </a:lnTo>
                  <a:lnTo>
                    <a:pt x="104177" y="69968"/>
                  </a:lnTo>
                  <a:lnTo>
                    <a:pt x="106997" y="68087"/>
                  </a:lnTo>
                  <a:lnTo>
                    <a:pt x="109190" y="66206"/>
                  </a:lnTo>
                  <a:lnTo>
                    <a:pt x="111070" y="64075"/>
                  </a:lnTo>
                  <a:lnTo>
                    <a:pt x="112323" y="61943"/>
                  </a:lnTo>
                  <a:lnTo>
                    <a:pt x="112793" y="57178"/>
                  </a:lnTo>
                  <a:lnTo>
                    <a:pt x="114203" y="46269"/>
                  </a:lnTo>
                  <a:lnTo>
                    <a:pt x="115456" y="34231"/>
                  </a:lnTo>
                  <a:lnTo>
                    <a:pt x="116083" y="26206"/>
                  </a:lnTo>
                  <a:lnTo>
                    <a:pt x="115926" y="23824"/>
                  </a:lnTo>
                  <a:lnTo>
                    <a:pt x="115456" y="21316"/>
                  </a:lnTo>
                  <a:lnTo>
                    <a:pt x="114830" y="18557"/>
                  </a:lnTo>
                  <a:lnTo>
                    <a:pt x="113733" y="15799"/>
                  </a:lnTo>
                  <a:lnTo>
                    <a:pt x="112480" y="13040"/>
                  </a:lnTo>
                  <a:lnTo>
                    <a:pt x="110757" y="10282"/>
                  </a:lnTo>
                  <a:lnTo>
                    <a:pt x="108407" y="7899"/>
                  </a:lnTo>
                  <a:lnTo>
                    <a:pt x="105744" y="5768"/>
                  </a:lnTo>
                  <a:lnTo>
                    <a:pt x="101201" y="5015"/>
                  </a:lnTo>
                  <a:lnTo>
                    <a:pt x="96344" y="4388"/>
                  </a:lnTo>
                  <a:lnTo>
                    <a:pt x="91801" y="4137"/>
                  </a:lnTo>
                  <a:lnTo>
                    <a:pt x="87258" y="4012"/>
                  </a:lnTo>
                  <a:lnTo>
                    <a:pt x="82715" y="4012"/>
                  </a:lnTo>
                  <a:lnTo>
                    <a:pt x="78015" y="4137"/>
                  </a:lnTo>
                  <a:lnTo>
                    <a:pt x="73315" y="4514"/>
                  </a:lnTo>
                  <a:lnTo>
                    <a:pt x="68929" y="5015"/>
                  </a:lnTo>
                  <a:lnTo>
                    <a:pt x="64229" y="5768"/>
                  </a:lnTo>
                  <a:lnTo>
                    <a:pt x="59843" y="6520"/>
                  </a:lnTo>
                  <a:lnTo>
                    <a:pt x="55300" y="7648"/>
                  </a:lnTo>
                  <a:lnTo>
                    <a:pt x="51070" y="8652"/>
                  </a:lnTo>
                  <a:lnTo>
                    <a:pt x="46684" y="9905"/>
                  </a:lnTo>
                  <a:lnTo>
                    <a:pt x="42454" y="11159"/>
                  </a:lnTo>
                  <a:lnTo>
                    <a:pt x="38224" y="12539"/>
                  </a:lnTo>
                  <a:lnTo>
                    <a:pt x="34308" y="14043"/>
                  </a:lnTo>
                  <a:lnTo>
                    <a:pt x="28355" y="16677"/>
                  </a:lnTo>
                  <a:lnTo>
                    <a:pt x="23812" y="19435"/>
                  </a:lnTo>
                  <a:lnTo>
                    <a:pt x="20522" y="22194"/>
                  </a:lnTo>
                  <a:lnTo>
                    <a:pt x="18172" y="25078"/>
                  </a:lnTo>
                  <a:lnTo>
                    <a:pt x="16449" y="27962"/>
                  </a:lnTo>
                  <a:lnTo>
                    <a:pt x="15195" y="31222"/>
                  </a:lnTo>
                  <a:lnTo>
                    <a:pt x="13785" y="34482"/>
                  </a:lnTo>
                  <a:lnTo>
                    <a:pt x="12062" y="37742"/>
                  </a:lnTo>
                  <a:lnTo>
                    <a:pt x="7519" y="61818"/>
                  </a:lnTo>
                  <a:lnTo>
                    <a:pt x="7676" y="65203"/>
                  </a:lnTo>
                  <a:lnTo>
                    <a:pt x="8146" y="68589"/>
                  </a:lnTo>
                  <a:lnTo>
                    <a:pt x="8616" y="71974"/>
                  </a:lnTo>
                  <a:lnTo>
                    <a:pt x="9399" y="75109"/>
                  </a:lnTo>
                  <a:lnTo>
                    <a:pt x="10809" y="77993"/>
                  </a:lnTo>
                  <a:lnTo>
                    <a:pt x="12689" y="80752"/>
                  </a:lnTo>
                  <a:lnTo>
                    <a:pt x="15195" y="83260"/>
                  </a:lnTo>
                  <a:lnTo>
                    <a:pt x="18328" y="85141"/>
                  </a:lnTo>
                  <a:lnTo>
                    <a:pt x="21305" y="86018"/>
                  </a:lnTo>
                  <a:lnTo>
                    <a:pt x="23968" y="86771"/>
                  </a:lnTo>
                  <a:lnTo>
                    <a:pt x="26631" y="87398"/>
                  </a:lnTo>
                  <a:lnTo>
                    <a:pt x="28981" y="87899"/>
                  </a:lnTo>
                  <a:lnTo>
                    <a:pt x="31174" y="88275"/>
                  </a:lnTo>
                  <a:lnTo>
                    <a:pt x="33524" y="88652"/>
                  </a:lnTo>
                  <a:lnTo>
                    <a:pt x="35561" y="88777"/>
                  </a:lnTo>
                  <a:lnTo>
                    <a:pt x="37754" y="88777"/>
                  </a:lnTo>
                  <a:lnTo>
                    <a:pt x="39634" y="88777"/>
                  </a:lnTo>
                  <a:lnTo>
                    <a:pt x="41671" y="88777"/>
                  </a:lnTo>
                  <a:lnTo>
                    <a:pt x="43707" y="88652"/>
                  </a:lnTo>
                  <a:lnTo>
                    <a:pt x="45744" y="88275"/>
                  </a:lnTo>
                  <a:lnTo>
                    <a:pt x="47780" y="88025"/>
                  </a:lnTo>
                  <a:lnTo>
                    <a:pt x="49973" y="87523"/>
                  </a:lnTo>
                  <a:lnTo>
                    <a:pt x="52167" y="87147"/>
                  </a:lnTo>
                  <a:lnTo>
                    <a:pt x="54673" y="86645"/>
                  </a:lnTo>
                  <a:lnTo>
                    <a:pt x="55300" y="87272"/>
                  </a:lnTo>
                  <a:lnTo>
                    <a:pt x="55300" y="88150"/>
                  </a:lnTo>
                  <a:lnTo>
                    <a:pt x="54986" y="89278"/>
                  </a:lnTo>
                  <a:lnTo>
                    <a:pt x="54673" y="90031"/>
                  </a:lnTo>
                  <a:lnTo>
                    <a:pt x="52480" y="90658"/>
                  </a:lnTo>
                  <a:lnTo>
                    <a:pt x="50130" y="91034"/>
                  </a:lnTo>
                  <a:lnTo>
                    <a:pt x="48093" y="91661"/>
                  </a:lnTo>
                  <a:lnTo>
                    <a:pt x="45900" y="92037"/>
                  </a:lnTo>
                  <a:lnTo>
                    <a:pt x="43864" y="92288"/>
                  </a:lnTo>
                  <a:lnTo>
                    <a:pt x="41671" y="92539"/>
                  </a:lnTo>
                  <a:lnTo>
                    <a:pt x="39634" y="92915"/>
                  </a:lnTo>
                  <a:lnTo>
                    <a:pt x="37597" y="92915"/>
                  </a:lnTo>
                  <a:lnTo>
                    <a:pt x="35404" y="93040"/>
                  </a:lnTo>
                  <a:lnTo>
                    <a:pt x="33524" y="93040"/>
                  </a:lnTo>
                  <a:lnTo>
                    <a:pt x="31331" y="92915"/>
                  </a:lnTo>
                  <a:lnTo>
                    <a:pt x="29295" y="92789"/>
                  </a:lnTo>
                  <a:lnTo>
                    <a:pt x="27258" y="92413"/>
                  </a:lnTo>
                  <a:lnTo>
                    <a:pt x="24908" y="92163"/>
                  </a:lnTo>
                  <a:lnTo>
                    <a:pt x="22872" y="91661"/>
                  </a:lnTo>
                  <a:lnTo>
                    <a:pt x="20522" y="91159"/>
                  </a:lnTo>
                  <a:lnTo>
                    <a:pt x="17702" y="90282"/>
                  </a:lnTo>
                  <a:lnTo>
                    <a:pt x="14569" y="89278"/>
                  </a:lnTo>
                  <a:lnTo>
                    <a:pt x="11906" y="87899"/>
                  </a:lnTo>
                  <a:lnTo>
                    <a:pt x="9242" y="86269"/>
                  </a:lnTo>
                  <a:lnTo>
                    <a:pt x="6736" y="84514"/>
                  </a:lnTo>
                  <a:lnTo>
                    <a:pt x="4699" y="82507"/>
                  </a:lnTo>
                  <a:lnTo>
                    <a:pt x="3133" y="80376"/>
                  </a:lnTo>
                  <a:lnTo>
                    <a:pt x="1723" y="77868"/>
                  </a:lnTo>
                  <a:lnTo>
                    <a:pt x="469" y="70595"/>
                  </a:lnTo>
                  <a:lnTo>
                    <a:pt x="0" y="63197"/>
                  </a:lnTo>
                  <a:lnTo>
                    <a:pt x="313" y="55799"/>
                  </a:lnTo>
                  <a:lnTo>
                    <a:pt x="1253" y="48526"/>
                  </a:lnTo>
                  <a:lnTo>
                    <a:pt x="2663" y="41253"/>
                  </a:lnTo>
                  <a:lnTo>
                    <a:pt x="4856" y="34231"/>
                  </a:lnTo>
                  <a:lnTo>
                    <a:pt x="7362" y="27335"/>
                  </a:lnTo>
                  <a:lnTo>
                    <a:pt x="10339" y="20815"/>
                  </a:lnTo>
                  <a:lnTo>
                    <a:pt x="11906" y="18808"/>
                  </a:lnTo>
                  <a:lnTo>
                    <a:pt x="13472" y="17178"/>
                  </a:lnTo>
                  <a:lnTo>
                    <a:pt x="14882" y="15548"/>
                  </a:lnTo>
                  <a:lnTo>
                    <a:pt x="16449" y="14169"/>
                  </a:lnTo>
                  <a:lnTo>
                    <a:pt x="18172" y="13166"/>
                  </a:lnTo>
                  <a:lnTo>
                    <a:pt x="19895" y="12037"/>
                  </a:lnTo>
                  <a:lnTo>
                    <a:pt x="21775" y="11159"/>
                  </a:lnTo>
                  <a:lnTo>
                    <a:pt x="23812" y="10407"/>
                  </a:lnTo>
                  <a:lnTo>
                    <a:pt x="25848" y="9655"/>
                  </a:lnTo>
                  <a:lnTo>
                    <a:pt x="28198" y="9028"/>
                  </a:lnTo>
                  <a:lnTo>
                    <a:pt x="30391" y="8401"/>
                  </a:lnTo>
                  <a:lnTo>
                    <a:pt x="33054" y="7774"/>
                  </a:lnTo>
                  <a:lnTo>
                    <a:pt x="35874" y="7147"/>
                  </a:lnTo>
                  <a:lnTo>
                    <a:pt x="38694" y="6520"/>
                  </a:lnTo>
                  <a:lnTo>
                    <a:pt x="41984" y="5893"/>
                  </a:lnTo>
                  <a:lnTo>
                    <a:pt x="45430" y="5141"/>
                  </a:lnTo>
                  <a:lnTo>
                    <a:pt x="45744" y="5141"/>
                  </a:lnTo>
                  <a:lnTo>
                    <a:pt x="46684" y="5015"/>
                  </a:lnTo>
                  <a:lnTo>
                    <a:pt x="48250" y="4764"/>
                  </a:lnTo>
                  <a:lnTo>
                    <a:pt x="50287" y="4388"/>
                  </a:lnTo>
                  <a:lnTo>
                    <a:pt x="52950" y="4012"/>
                  </a:lnTo>
                  <a:lnTo>
                    <a:pt x="55926" y="3510"/>
                  </a:lnTo>
                  <a:lnTo>
                    <a:pt x="58903" y="3009"/>
                  </a:lnTo>
                  <a:lnTo>
                    <a:pt x="62349" y="2633"/>
                  </a:lnTo>
                  <a:lnTo>
                    <a:pt x="65953" y="2131"/>
                  </a:lnTo>
                  <a:lnTo>
                    <a:pt x="69399" y="1630"/>
                  </a:lnTo>
                  <a:lnTo>
                    <a:pt x="73159" y="1253"/>
                  </a:lnTo>
                  <a:lnTo>
                    <a:pt x="76449" y="752"/>
                  </a:lnTo>
                  <a:lnTo>
                    <a:pt x="79895" y="376"/>
                  </a:lnTo>
                  <a:lnTo>
                    <a:pt x="83028" y="125"/>
                  </a:lnTo>
                  <a:lnTo>
                    <a:pt x="85691" y="0"/>
                  </a:lnTo>
                  <a:lnTo>
                    <a:pt x="88198" y="0"/>
                  </a:lnTo>
                  <a:lnTo>
                    <a:pt x="92428" y="0"/>
                  </a:lnTo>
                  <a:lnTo>
                    <a:pt x="96657" y="250"/>
                  </a:lnTo>
                  <a:lnTo>
                    <a:pt x="100574" y="877"/>
                  </a:lnTo>
                  <a:lnTo>
                    <a:pt x="104490" y="1630"/>
                  </a:lnTo>
                  <a:lnTo>
                    <a:pt x="107937" y="2884"/>
                  </a:lnTo>
                  <a:lnTo>
                    <a:pt x="110913" y="4388"/>
                  </a:lnTo>
                  <a:lnTo>
                    <a:pt x="113733" y="6520"/>
                  </a:lnTo>
                  <a:lnTo>
                    <a:pt x="116083" y="9153"/>
                  </a:lnTo>
                  <a:lnTo>
                    <a:pt x="117963" y="13040"/>
                  </a:lnTo>
                  <a:lnTo>
                    <a:pt x="119216" y="17429"/>
                  </a:lnTo>
                  <a:lnTo>
                    <a:pt x="119686" y="22445"/>
                  </a:lnTo>
                  <a:lnTo>
                    <a:pt x="120000" y="27711"/>
                  </a:lnTo>
                  <a:lnTo>
                    <a:pt x="120000" y="33103"/>
                  </a:lnTo>
                  <a:lnTo>
                    <a:pt x="119530" y="38369"/>
                  </a:lnTo>
                  <a:lnTo>
                    <a:pt x="119373" y="43510"/>
                  </a:lnTo>
                  <a:lnTo>
                    <a:pt x="119373" y="48025"/>
                  </a:lnTo>
                  <a:lnTo>
                    <a:pt x="118903" y="51912"/>
                  </a:lnTo>
                  <a:lnTo>
                    <a:pt x="118746" y="55423"/>
                  </a:lnTo>
                  <a:lnTo>
                    <a:pt x="118433" y="59059"/>
                  </a:lnTo>
                  <a:lnTo>
                    <a:pt x="117650" y="62445"/>
                  </a:lnTo>
                  <a:lnTo>
                    <a:pt x="116240" y="65705"/>
                  </a:lnTo>
                  <a:lnTo>
                    <a:pt x="114360" y="68589"/>
                  </a:lnTo>
                  <a:lnTo>
                    <a:pt x="111697" y="71347"/>
                  </a:lnTo>
                  <a:lnTo>
                    <a:pt x="107937" y="73730"/>
                  </a:lnTo>
                  <a:lnTo>
                    <a:pt x="105900" y="74733"/>
                  </a:lnTo>
                  <a:lnTo>
                    <a:pt x="103864" y="75736"/>
                  </a:lnTo>
                  <a:lnTo>
                    <a:pt x="101984" y="76614"/>
                  </a:lnTo>
                  <a:lnTo>
                    <a:pt x="100104" y="77617"/>
                  </a:lnTo>
                  <a:lnTo>
                    <a:pt x="97911" y="78620"/>
                  </a:lnTo>
                  <a:lnTo>
                    <a:pt x="96031" y="79373"/>
                  </a:lnTo>
                  <a:lnTo>
                    <a:pt x="93994" y="80250"/>
                  </a:lnTo>
                  <a:lnTo>
                    <a:pt x="91801" y="81003"/>
                  </a:lnTo>
                  <a:lnTo>
                    <a:pt x="83655" y="120000"/>
                  </a:lnTo>
                  <a:lnTo>
                    <a:pt x="79425" y="120000"/>
                  </a:lnTo>
                  <a:lnTo>
                    <a:pt x="97754" y="28589"/>
                  </a:lnTo>
                  <a:lnTo>
                    <a:pt x="95874" y="28338"/>
                  </a:lnTo>
                  <a:lnTo>
                    <a:pt x="93211" y="28338"/>
                  </a:lnTo>
                  <a:lnTo>
                    <a:pt x="90078" y="28589"/>
                  </a:lnTo>
                  <a:lnTo>
                    <a:pt x="86631" y="29090"/>
                  </a:lnTo>
                  <a:lnTo>
                    <a:pt x="83028" y="29843"/>
                  </a:lnTo>
                  <a:lnTo>
                    <a:pt x="79895" y="30595"/>
                  </a:lnTo>
                  <a:lnTo>
                    <a:pt x="77232" y="31222"/>
                  </a:lnTo>
                  <a:lnTo>
                    <a:pt x="75352" y="31974"/>
                  </a:lnTo>
                  <a:lnTo>
                    <a:pt x="5906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7" name="Google Shape;577;p20"/>
            <p:cNvSpPr/>
            <p:nvPr/>
          </p:nvSpPr>
          <p:spPr>
            <a:xfrm>
              <a:off x="1138" y="1231"/>
              <a:ext cx="150" cy="184"/>
            </a:xfrm>
            <a:custGeom>
              <a:rect b="b" l="l" r="r" t="t"/>
              <a:pathLst>
                <a:path extrusionOk="0" h="120000" w="120000">
                  <a:moveTo>
                    <a:pt x="120000" y="0"/>
                  </a:moveTo>
                  <a:lnTo>
                    <a:pt x="114185" y="1290"/>
                  </a:lnTo>
                  <a:lnTo>
                    <a:pt x="108634" y="2795"/>
                  </a:lnTo>
                  <a:lnTo>
                    <a:pt x="103083" y="4086"/>
                  </a:lnTo>
                  <a:lnTo>
                    <a:pt x="97533" y="5376"/>
                  </a:lnTo>
                  <a:lnTo>
                    <a:pt x="92511" y="6666"/>
                  </a:lnTo>
                  <a:lnTo>
                    <a:pt x="87224" y="7956"/>
                  </a:lnTo>
                  <a:lnTo>
                    <a:pt x="82466" y="9462"/>
                  </a:lnTo>
                  <a:lnTo>
                    <a:pt x="77444" y="10752"/>
                  </a:lnTo>
                  <a:lnTo>
                    <a:pt x="72422" y="12258"/>
                  </a:lnTo>
                  <a:lnTo>
                    <a:pt x="67665" y="13763"/>
                  </a:lnTo>
                  <a:lnTo>
                    <a:pt x="63171" y="15053"/>
                  </a:lnTo>
                  <a:lnTo>
                    <a:pt x="58414" y="16344"/>
                  </a:lnTo>
                  <a:lnTo>
                    <a:pt x="53392" y="17849"/>
                  </a:lnTo>
                  <a:lnTo>
                    <a:pt x="48898" y="19354"/>
                  </a:lnTo>
                  <a:lnTo>
                    <a:pt x="44140" y="20860"/>
                  </a:lnTo>
                  <a:lnTo>
                    <a:pt x="39647" y="22150"/>
                  </a:lnTo>
                  <a:lnTo>
                    <a:pt x="32246" y="26666"/>
                  </a:lnTo>
                  <a:lnTo>
                    <a:pt x="26431" y="32043"/>
                  </a:lnTo>
                  <a:lnTo>
                    <a:pt x="21938" y="38064"/>
                  </a:lnTo>
                  <a:lnTo>
                    <a:pt x="18502" y="44946"/>
                  </a:lnTo>
                  <a:lnTo>
                    <a:pt x="16123" y="52043"/>
                  </a:lnTo>
                  <a:lnTo>
                    <a:pt x="14008" y="59354"/>
                  </a:lnTo>
                  <a:lnTo>
                    <a:pt x="12422" y="66881"/>
                  </a:lnTo>
                  <a:lnTo>
                    <a:pt x="10837" y="73763"/>
                  </a:lnTo>
                  <a:lnTo>
                    <a:pt x="10044" y="119784"/>
                  </a:lnTo>
                  <a:lnTo>
                    <a:pt x="8986" y="120000"/>
                  </a:lnTo>
                  <a:lnTo>
                    <a:pt x="7665" y="120000"/>
                  </a:lnTo>
                  <a:lnTo>
                    <a:pt x="6079" y="119784"/>
                  </a:lnTo>
                  <a:lnTo>
                    <a:pt x="4493" y="119569"/>
                  </a:lnTo>
                  <a:lnTo>
                    <a:pt x="2907" y="118924"/>
                  </a:lnTo>
                  <a:lnTo>
                    <a:pt x="1585" y="118709"/>
                  </a:lnTo>
                  <a:lnTo>
                    <a:pt x="528" y="118279"/>
                  </a:lnTo>
                  <a:lnTo>
                    <a:pt x="264" y="118279"/>
                  </a:lnTo>
                  <a:lnTo>
                    <a:pt x="0" y="106236"/>
                  </a:lnTo>
                  <a:lnTo>
                    <a:pt x="0" y="93978"/>
                  </a:lnTo>
                  <a:lnTo>
                    <a:pt x="528" y="81720"/>
                  </a:lnTo>
                  <a:lnTo>
                    <a:pt x="1850" y="69892"/>
                  </a:lnTo>
                  <a:lnTo>
                    <a:pt x="4493" y="58064"/>
                  </a:lnTo>
                  <a:lnTo>
                    <a:pt x="8193" y="46881"/>
                  </a:lnTo>
                  <a:lnTo>
                    <a:pt x="13744" y="36344"/>
                  </a:lnTo>
                  <a:lnTo>
                    <a:pt x="21145" y="26236"/>
                  </a:lnTo>
                  <a:lnTo>
                    <a:pt x="25638" y="24086"/>
                  </a:lnTo>
                  <a:lnTo>
                    <a:pt x="30660" y="21720"/>
                  </a:lnTo>
                  <a:lnTo>
                    <a:pt x="35418" y="19569"/>
                  </a:lnTo>
                  <a:lnTo>
                    <a:pt x="40176" y="17634"/>
                  </a:lnTo>
                  <a:lnTo>
                    <a:pt x="45198" y="15913"/>
                  </a:lnTo>
                  <a:lnTo>
                    <a:pt x="50220" y="13978"/>
                  </a:lnTo>
                  <a:lnTo>
                    <a:pt x="55506" y="12473"/>
                  </a:lnTo>
                  <a:lnTo>
                    <a:pt x="60528" y="11182"/>
                  </a:lnTo>
                  <a:lnTo>
                    <a:pt x="65814" y="9462"/>
                  </a:lnTo>
                  <a:lnTo>
                    <a:pt x="70837" y="8387"/>
                  </a:lnTo>
                  <a:lnTo>
                    <a:pt x="76123" y="7096"/>
                  </a:lnTo>
                  <a:lnTo>
                    <a:pt x="81409" y="5806"/>
                  </a:lnTo>
                  <a:lnTo>
                    <a:pt x="86696" y="4731"/>
                  </a:lnTo>
                  <a:lnTo>
                    <a:pt x="92246" y="3655"/>
                  </a:lnTo>
                  <a:lnTo>
                    <a:pt x="97268" y="2795"/>
                  </a:lnTo>
                  <a:lnTo>
                    <a:pt x="102819" y="1720"/>
                  </a:lnTo>
                  <a:lnTo>
                    <a:pt x="105198" y="1290"/>
                  </a:lnTo>
                  <a:lnTo>
                    <a:pt x="107048" y="1075"/>
                  </a:lnTo>
                  <a:lnTo>
                    <a:pt x="109162" y="860"/>
                  </a:lnTo>
                  <a:lnTo>
                    <a:pt x="111541" y="860"/>
                  </a:lnTo>
                  <a:lnTo>
                    <a:pt x="113392" y="645"/>
                  </a:lnTo>
                  <a:lnTo>
                    <a:pt x="115770" y="430"/>
                  </a:lnTo>
                  <a:lnTo>
                    <a:pt x="117621" y="430"/>
                  </a:lnTo>
                  <a:lnTo>
                    <a:pt x="120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8" name="Google Shape;578;p20"/>
            <p:cNvSpPr/>
            <p:nvPr/>
          </p:nvSpPr>
          <p:spPr>
            <a:xfrm>
              <a:off x="1231" y="1293"/>
              <a:ext cx="44" cy="231"/>
            </a:xfrm>
            <a:custGeom>
              <a:rect b="b" l="l" r="r" t="t"/>
              <a:pathLst>
                <a:path extrusionOk="0" h="120000" w="120000">
                  <a:moveTo>
                    <a:pt x="0" y="120000"/>
                  </a:moveTo>
                  <a:lnTo>
                    <a:pt x="69333" y="39029"/>
                  </a:lnTo>
                  <a:lnTo>
                    <a:pt x="106666" y="1027"/>
                  </a:lnTo>
                  <a:lnTo>
                    <a:pt x="107555" y="171"/>
                  </a:lnTo>
                  <a:lnTo>
                    <a:pt x="110222" y="0"/>
                  </a:lnTo>
                  <a:lnTo>
                    <a:pt x="116444" y="0"/>
                  </a:lnTo>
                  <a:lnTo>
                    <a:pt x="120000" y="0"/>
                  </a:lnTo>
                  <a:lnTo>
                    <a:pt x="87111" y="40399"/>
                  </a:lnTo>
                  <a:lnTo>
                    <a:pt x="18666" y="120000"/>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20"/>
            <p:cNvSpPr/>
            <p:nvPr/>
          </p:nvSpPr>
          <p:spPr>
            <a:xfrm>
              <a:off x="776" y="889"/>
              <a:ext cx="29" cy="139"/>
            </a:xfrm>
            <a:custGeom>
              <a:rect b="b" l="l" r="r" t="t"/>
              <a:pathLst>
                <a:path extrusionOk="0" h="120000" w="120000">
                  <a:moveTo>
                    <a:pt x="120000" y="119712"/>
                  </a:moveTo>
                  <a:lnTo>
                    <a:pt x="107234" y="0"/>
                  </a:lnTo>
                  <a:lnTo>
                    <a:pt x="0" y="287"/>
                  </a:lnTo>
                  <a:lnTo>
                    <a:pt x="12765" y="119999"/>
                  </a:lnTo>
                  <a:lnTo>
                    <a:pt x="120000" y="119712"/>
                  </a:lnTo>
                  <a:close/>
                </a:path>
              </a:pathLst>
            </a:custGeom>
            <a:solidFill>
              <a:srgbClr val="9E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20"/>
            <p:cNvSpPr/>
            <p:nvPr/>
          </p:nvSpPr>
          <p:spPr>
            <a:xfrm>
              <a:off x="814" y="835"/>
              <a:ext cx="30" cy="190"/>
            </a:xfrm>
            <a:custGeom>
              <a:rect b="b" l="l" r="r" t="t"/>
              <a:pathLst>
                <a:path extrusionOk="0" h="120000" w="120000">
                  <a:moveTo>
                    <a:pt x="120000" y="119584"/>
                  </a:moveTo>
                  <a:lnTo>
                    <a:pt x="106105" y="0"/>
                  </a:lnTo>
                  <a:lnTo>
                    <a:pt x="0" y="207"/>
                  </a:lnTo>
                  <a:lnTo>
                    <a:pt x="11368" y="120000"/>
                  </a:lnTo>
                  <a:lnTo>
                    <a:pt x="120000" y="119584"/>
                  </a:lnTo>
                  <a:close/>
                </a:path>
              </a:pathLst>
            </a:custGeom>
            <a:solidFill>
              <a:srgbClr val="9E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20"/>
            <p:cNvSpPr/>
            <p:nvPr/>
          </p:nvSpPr>
          <p:spPr>
            <a:xfrm>
              <a:off x="855" y="868"/>
              <a:ext cx="29" cy="156"/>
            </a:xfrm>
            <a:custGeom>
              <a:rect b="b" l="l" r="r" t="t"/>
              <a:pathLst>
                <a:path extrusionOk="0" h="120000" w="120000">
                  <a:moveTo>
                    <a:pt x="120000" y="119747"/>
                  </a:moveTo>
                  <a:lnTo>
                    <a:pt x="106105" y="0"/>
                  </a:lnTo>
                  <a:lnTo>
                    <a:pt x="0" y="756"/>
                  </a:lnTo>
                  <a:lnTo>
                    <a:pt x="12631" y="120000"/>
                  </a:lnTo>
                  <a:lnTo>
                    <a:pt x="120000" y="119747"/>
                  </a:lnTo>
                  <a:close/>
                </a:path>
              </a:pathLst>
            </a:custGeom>
            <a:solidFill>
              <a:srgbClr val="9E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82" name="Google Shape;582;p20"/>
          <p:cNvSpPr/>
          <p:nvPr/>
        </p:nvSpPr>
        <p:spPr>
          <a:xfrm>
            <a:off x="5138930" y="2159000"/>
            <a:ext cx="1752600" cy="2209799"/>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Web Server/</a:t>
            </a:r>
            <a:endParaRPr/>
          </a:p>
          <a:p>
            <a:pPr indent="0" lvl="0" marL="0" marR="0" rtl="0" algn="ctr">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Application</a:t>
            </a:r>
            <a:endParaRPr/>
          </a:p>
          <a:p>
            <a:pPr indent="0" lvl="0" marL="0" marR="0" rtl="0" algn="ctr">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Server</a:t>
            </a:r>
            <a:endParaRPr/>
          </a:p>
        </p:txBody>
      </p:sp>
      <p:sp>
        <p:nvSpPr>
          <p:cNvPr id="583" name="Google Shape;583;p20"/>
          <p:cNvSpPr/>
          <p:nvPr/>
        </p:nvSpPr>
        <p:spPr>
          <a:xfrm>
            <a:off x="7430585" y="2733675"/>
            <a:ext cx="914400" cy="1214437"/>
          </a:xfrm>
          <a:prstGeom prst="can">
            <a:avLst>
              <a:gd fmla="val 33203" name="adj"/>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File</a:t>
            </a:r>
            <a:endParaRPr/>
          </a:p>
          <a:p>
            <a:pPr indent="0" lvl="0" marL="0" marR="0" rtl="0" algn="ctr">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system</a:t>
            </a:r>
            <a:endParaRPr/>
          </a:p>
        </p:txBody>
      </p:sp>
      <p:cxnSp>
        <p:nvCxnSpPr>
          <p:cNvPr id="584" name="Google Shape;584;p20"/>
          <p:cNvCxnSpPr/>
          <p:nvPr/>
        </p:nvCxnSpPr>
        <p:spPr>
          <a:xfrm>
            <a:off x="1972006" y="2894189"/>
            <a:ext cx="3166923" cy="0"/>
          </a:xfrm>
          <a:prstGeom prst="straightConnector1">
            <a:avLst/>
          </a:prstGeom>
          <a:noFill/>
          <a:ln cap="flat" cmpd="sng" w="9525">
            <a:solidFill>
              <a:schemeClr val="dk1"/>
            </a:solidFill>
            <a:prstDash val="solid"/>
            <a:round/>
            <a:headEnd len="sm" w="sm" type="none"/>
            <a:tailEnd len="lg" w="lg" type="triangle"/>
          </a:ln>
        </p:spPr>
      </p:cxnSp>
      <p:sp>
        <p:nvSpPr>
          <p:cNvPr id="585" name="Google Shape;585;p20"/>
          <p:cNvSpPr txBox="1"/>
          <p:nvPr/>
        </p:nvSpPr>
        <p:spPr>
          <a:xfrm>
            <a:off x="914400" y="304800"/>
            <a:ext cx="4643040"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mo"/>
              <a:buNone/>
            </a:pPr>
            <a:r>
              <a:rPr b="0" i="0" lang="en-US" sz="2400" u="none" cap="none" strike="noStrike">
                <a:solidFill>
                  <a:schemeClr val="dk1"/>
                </a:solidFill>
                <a:latin typeface="Arimo"/>
                <a:ea typeface="Arimo"/>
                <a:cs typeface="Arimo"/>
                <a:sym typeface="Arimo"/>
              </a:rPr>
              <a:t>Dynamic Web Page Request</a:t>
            </a:r>
            <a:endParaRPr/>
          </a:p>
        </p:txBody>
      </p:sp>
      <p:sp>
        <p:nvSpPr>
          <p:cNvPr id="586" name="Google Shape;586;p20"/>
          <p:cNvSpPr txBox="1"/>
          <p:nvPr/>
        </p:nvSpPr>
        <p:spPr>
          <a:xfrm>
            <a:off x="456387" y="1802241"/>
            <a:ext cx="45151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http://45.55.88.146/animal.php?animal=dog</a:t>
            </a:r>
            <a:endParaRPr/>
          </a:p>
        </p:txBody>
      </p:sp>
      <p:cxnSp>
        <p:nvCxnSpPr>
          <p:cNvPr id="587" name="Google Shape;587;p20"/>
          <p:cNvCxnSpPr/>
          <p:nvPr/>
        </p:nvCxnSpPr>
        <p:spPr>
          <a:xfrm>
            <a:off x="7003089" y="3237957"/>
            <a:ext cx="427496" cy="39847"/>
          </a:xfrm>
          <a:prstGeom prst="straightConnector1">
            <a:avLst/>
          </a:prstGeom>
          <a:noFill/>
          <a:ln cap="flat" cmpd="sng" w="9525">
            <a:solidFill>
              <a:schemeClr val="dk1"/>
            </a:solidFill>
            <a:prstDash val="solid"/>
            <a:round/>
            <a:headEnd len="sm" w="sm" type="none"/>
            <a:tailEnd len="lg" w="lg" type="triangle"/>
          </a:ln>
        </p:spPr>
      </p:cxnSp>
      <p:cxnSp>
        <p:nvCxnSpPr>
          <p:cNvPr id="588" name="Google Shape;588;p20"/>
          <p:cNvCxnSpPr/>
          <p:nvPr/>
        </p:nvCxnSpPr>
        <p:spPr>
          <a:xfrm flipH="1">
            <a:off x="6952508" y="3478926"/>
            <a:ext cx="466444" cy="39847"/>
          </a:xfrm>
          <a:prstGeom prst="straightConnector1">
            <a:avLst/>
          </a:prstGeom>
          <a:noFill/>
          <a:ln cap="flat" cmpd="sng" w="9525">
            <a:solidFill>
              <a:schemeClr val="dk1"/>
            </a:solidFill>
            <a:prstDash val="solid"/>
            <a:round/>
            <a:headEnd len="sm" w="sm" type="none"/>
            <a:tailEnd len="lg" w="lg" type="triangle"/>
          </a:ln>
        </p:spPr>
      </p:cxnSp>
      <p:cxnSp>
        <p:nvCxnSpPr>
          <p:cNvPr id="589" name="Google Shape;589;p20"/>
          <p:cNvCxnSpPr/>
          <p:nvPr/>
        </p:nvCxnSpPr>
        <p:spPr>
          <a:xfrm rot="10800000">
            <a:off x="1972005" y="3783012"/>
            <a:ext cx="3166923" cy="0"/>
          </a:xfrm>
          <a:prstGeom prst="straightConnector1">
            <a:avLst/>
          </a:prstGeom>
          <a:noFill/>
          <a:ln cap="flat" cmpd="sng" w="9525">
            <a:solidFill>
              <a:schemeClr val="dk1"/>
            </a:solidFill>
            <a:prstDash val="solid"/>
            <a:round/>
            <a:headEnd len="sm" w="sm" type="none"/>
            <a:tailEnd len="lg" w="lg" type="triangle"/>
          </a:ln>
        </p:spPr>
      </p:cxnSp>
      <p:pic>
        <p:nvPicPr>
          <p:cNvPr descr="Screen Shot 2015-07-14 at 12.48.56 PM.png" id="590" name="Google Shape;590;p20"/>
          <p:cNvPicPr preferRelativeResize="0"/>
          <p:nvPr/>
        </p:nvPicPr>
        <p:blipFill rotWithShape="1">
          <a:blip r:embed="rId3">
            <a:alphaModFix/>
          </a:blip>
          <a:srcRect b="0" l="0" r="0" t="0"/>
          <a:stretch/>
        </p:blipFill>
        <p:spPr>
          <a:xfrm>
            <a:off x="401635" y="4368800"/>
            <a:ext cx="2322816" cy="2117906"/>
          </a:xfrm>
          <a:prstGeom prst="rect">
            <a:avLst/>
          </a:prstGeom>
          <a:noFill/>
          <a:ln>
            <a:noFill/>
          </a:ln>
        </p:spPr>
      </p:pic>
      <p:sp>
        <p:nvSpPr>
          <p:cNvPr id="591" name="Google Shape;591;p20"/>
          <p:cNvSpPr txBox="1"/>
          <p:nvPr/>
        </p:nvSpPr>
        <p:spPr>
          <a:xfrm>
            <a:off x="3928567" y="4569921"/>
            <a:ext cx="4916730"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&lt;html&gt;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&lt;body&gt;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&lt;h1&gt;More Info About The Animal You Chose&lt;/h1&gt;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Here is some info about &lt;b&gt;dogs&lt;/b&gt;.&lt;br&gt;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&lt;p&gt;Dogs are friendly.&lt;br&gt; They bark.&lt;/p&gt;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&lt;/body&gt;</a:t>
            </a:r>
            <a:endParaRPr/>
          </a:p>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&lt;/html&gt;</a:t>
            </a:r>
            <a:endParaRPr/>
          </a:p>
        </p:txBody>
      </p:sp>
      <p:sp>
        <p:nvSpPr>
          <p:cNvPr id="592" name="Google Shape;592;p20"/>
          <p:cNvSpPr/>
          <p:nvPr/>
        </p:nvSpPr>
        <p:spPr>
          <a:xfrm>
            <a:off x="7430585" y="4088451"/>
            <a:ext cx="1414712" cy="914400"/>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39999"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b="0" i="0" lang="en-US" sz="1800" u="none" cap="none" strike="noStrike">
                <a:solidFill>
                  <a:schemeClr val="lt1"/>
                </a:solidFill>
                <a:latin typeface="Calibri"/>
                <a:ea typeface="Calibri"/>
                <a:cs typeface="Calibri"/>
                <a:sym typeface="Calibri"/>
              </a:rPr>
              <a:t>program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grpSp>
        <p:nvGrpSpPr>
          <p:cNvPr id="599" name="Google Shape;599;p21"/>
          <p:cNvGrpSpPr/>
          <p:nvPr/>
        </p:nvGrpSpPr>
        <p:grpSpPr>
          <a:xfrm>
            <a:off x="456388" y="2498724"/>
            <a:ext cx="1268413" cy="1295400"/>
            <a:chOff x="576" y="719"/>
            <a:chExt cx="799" cy="816"/>
          </a:xfrm>
        </p:grpSpPr>
        <p:sp>
          <p:nvSpPr>
            <p:cNvPr id="600" name="Google Shape;600;p21"/>
            <p:cNvSpPr/>
            <p:nvPr/>
          </p:nvSpPr>
          <p:spPr>
            <a:xfrm>
              <a:off x="576" y="719"/>
              <a:ext cx="799" cy="8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1" name="Google Shape;601;p21"/>
            <p:cNvSpPr/>
            <p:nvPr/>
          </p:nvSpPr>
          <p:spPr>
            <a:xfrm>
              <a:off x="576" y="1043"/>
              <a:ext cx="568" cy="330"/>
            </a:xfrm>
            <a:custGeom>
              <a:rect b="b" l="l" r="r" t="t"/>
              <a:pathLst>
                <a:path extrusionOk="0" h="120000" w="120000">
                  <a:moveTo>
                    <a:pt x="0" y="27757"/>
                  </a:moveTo>
                  <a:lnTo>
                    <a:pt x="0" y="93575"/>
                  </a:lnTo>
                  <a:lnTo>
                    <a:pt x="44929" y="120000"/>
                  </a:lnTo>
                  <a:lnTo>
                    <a:pt x="103309" y="81939"/>
                  </a:lnTo>
                  <a:lnTo>
                    <a:pt x="119999" y="0"/>
                  </a:lnTo>
                  <a:lnTo>
                    <a:pt x="0" y="27757"/>
                  </a:lnTo>
                  <a:close/>
                </a:path>
              </a:pathLst>
            </a:custGeom>
            <a:solidFill>
              <a:srgbClr val="A5CEA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2" name="Google Shape;602;p21"/>
            <p:cNvSpPr/>
            <p:nvPr/>
          </p:nvSpPr>
          <p:spPr>
            <a:xfrm>
              <a:off x="1026" y="788"/>
              <a:ext cx="236" cy="308"/>
            </a:xfrm>
            <a:custGeom>
              <a:rect b="b" l="l" r="r" t="t"/>
              <a:pathLst>
                <a:path extrusionOk="0" h="120000" w="120000">
                  <a:moveTo>
                    <a:pt x="92513" y="63552"/>
                  </a:moveTo>
                  <a:lnTo>
                    <a:pt x="94189" y="59289"/>
                  </a:lnTo>
                  <a:lnTo>
                    <a:pt x="95530" y="55026"/>
                  </a:lnTo>
                  <a:lnTo>
                    <a:pt x="96033" y="50505"/>
                  </a:lnTo>
                  <a:lnTo>
                    <a:pt x="96201" y="45855"/>
                  </a:lnTo>
                  <a:lnTo>
                    <a:pt x="96033" y="41205"/>
                  </a:lnTo>
                  <a:lnTo>
                    <a:pt x="95195" y="36555"/>
                  </a:lnTo>
                  <a:lnTo>
                    <a:pt x="94022" y="32163"/>
                  </a:lnTo>
                  <a:lnTo>
                    <a:pt x="92513" y="28030"/>
                  </a:lnTo>
                  <a:lnTo>
                    <a:pt x="90502" y="24025"/>
                  </a:lnTo>
                  <a:lnTo>
                    <a:pt x="88156" y="20150"/>
                  </a:lnTo>
                  <a:lnTo>
                    <a:pt x="85307" y="16792"/>
                  </a:lnTo>
                  <a:lnTo>
                    <a:pt x="82122" y="13433"/>
                  </a:lnTo>
                  <a:lnTo>
                    <a:pt x="78938" y="10462"/>
                  </a:lnTo>
                  <a:lnTo>
                    <a:pt x="75083" y="7879"/>
                  </a:lnTo>
                  <a:lnTo>
                    <a:pt x="71061" y="5554"/>
                  </a:lnTo>
                  <a:lnTo>
                    <a:pt x="67039" y="3616"/>
                  </a:lnTo>
                  <a:lnTo>
                    <a:pt x="62513" y="2066"/>
                  </a:lnTo>
                  <a:lnTo>
                    <a:pt x="57821" y="904"/>
                  </a:lnTo>
                  <a:lnTo>
                    <a:pt x="53128" y="129"/>
                  </a:lnTo>
                  <a:lnTo>
                    <a:pt x="48268" y="0"/>
                  </a:lnTo>
                  <a:lnTo>
                    <a:pt x="43240" y="129"/>
                  </a:lnTo>
                  <a:lnTo>
                    <a:pt x="38547" y="904"/>
                  </a:lnTo>
                  <a:lnTo>
                    <a:pt x="33854" y="2066"/>
                  </a:lnTo>
                  <a:lnTo>
                    <a:pt x="29329" y="3616"/>
                  </a:lnTo>
                  <a:lnTo>
                    <a:pt x="25307" y="5554"/>
                  </a:lnTo>
                  <a:lnTo>
                    <a:pt x="21284" y="7879"/>
                  </a:lnTo>
                  <a:lnTo>
                    <a:pt x="17597" y="10462"/>
                  </a:lnTo>
                  <a:lnTo>
                    <a:pt x="14078" y="13433"/>
                  </a:lnTo>
                  <a:lnTo>
                    <a:pt x="11061" y="16792"/>
                  </a:lnTo>
                  <a:lnTo>
                    <a:pt x="8044" y="20150"/>
                  </a:lnTo>
                  <a:lnTo>
                    <a:pt x="5865" y="24025"/>
                  </a:lnTo>
                  <a:lnTo>
                    <a:pt x="3854" y="28030"/>
                  </a:lnTo>
                  <a:lnTo>
                    <a:pt x="2178" y="32163"/>
                  </a:lnTo>
                  <a:lnTo>
                    <a:pt x="1005" y="36555"/>
                  </a:lnTo>
                  <a:lnTo>
                    <a:pt x="167" y="41205"/>
                  </a:lnTo>
                  <a:lnTo>
                    <a:pt x="0" y="45855"/>
                  </a:lnTo>
                  <a:lnTo>
                    <a:pt x="167" y="50635"/>
                  </a:lnTo>
                  <a:lnTo>
                    <a:pt x="670" y="55026"/>
                  </a:lnTo>
                  <a:lnTo>
                    <a:pt x="2011" y="59418"/>
                  </a:lnTo>
                  <a:lnTo>
                    <a:pt x="3351" y="63681"/>
                  </a:lnTo>
                  <a:lnTo>
                    <a:pt x="5195" y="67685"/>
                  </a:lnTo>
                  <a:lnTo>
                    <a:pt x="7541" y="71431"/>
                  </a:lnTo>
                  <a:lnTo>
                    <a:pt x="10223" y="75048"/>
                  </a:lnTo>
                  <a:lnTo>
                    <a:pt x="13072" y="78277"/>
                  </a:lnTo>
                  <a:lnTo>
                    <a:pt x="16089" y="81248"/>
                  </a:lnTo>
                  <a:lnTo>
                    <a:pt x="19776" y="83961"/>
                  </a:lnTo>
                  <a:lnTo>
                    <a:pt x="23463" y="86286"/>
                  </a:lnTo>
                  <a:lnTo>
                    <a:pt x="27486" y="88223"/>
                  </a:lnTo>
                  <a:lnTo>
                    <a:pt x="31843" y="89773"/>
                  </a:lnTo>
                  <a:lnTo>
                    <a:pt x="36368" y="90807"/>
                  </a:lnTo>
                  <a:lnTo>
                    <a:pt x="41061" y="91453"/>
                  </a:lnTo>
                  <a:lnTo>
                    <a:pt x="45921" y="91840"/>
                  </a:lnTo>
                  <a:lnTo>
                    <a:pt x="46927" y="91840"/>
                  </a:lnTo>
                  <a:lnTo>
                    <a:pt x="47932" y="91582"/>
                  </a:lnTo>
                  <a:lnTo>
                    <a:pt x="49273" y="91582"/>
                  </a:lnTo>
                  <a:lnTo>
                    <a:pt x="50279" y="91453"/>
                  </a:lnTo>
                  <a:lnTo>
                    <a:pt x="51452" y="91324"/>
                  </a:lnTo>
                  <a:lnTo>
                    <a:pt x="52458" y="91194"/>
                  </a:lnTo>
                  <a:lnTo>
                    <a:pt x="53463" y="91065"/>
                  </a:lnTo>
                  <a:lnTo>
                    <a:pt x="54469" y="90807"/>
                  </a:lnTo>
                  <a:lnTo>
                    <a:pt x="49106" y="106566"/>
                  </a:lnTo>
                  <a:lnTo>
                    <a:pt x="49441" y="106953"/>
                  </a:lnTo>
                  <a:lnTo>
                    <a:pt x="50614" y="107728"/>
                  </a:lnTo>
                  <a:lnTo>
                    <a:pt x="52960" y="109149"/>
                  </a:lnTo>
                  <a:lnTo>
                    <a:pt x="55642" y="110699"/>
                  </a:lnTo>
                  <a:lnTo>
                    <a:pt x="58994" y="112637"/>
                  </a:lnTo>
                  <a:lnTo>
                    <a:pt x="63184" y="114703"/>
                  </a:lnTo>
                  <a:lnTo>
                    <a:pt x="67709" y="116770"/>
                  </a:lnTo>
                  <a:lnTo>
                    <a:pt x="72737" y="118579"/>
                  </a:lnTo>
                  <a:lnTo>
                    <a:pt x="75418" y="119354"/>
                  </a:lnTo>
                  <a:lnTo>
                    <a:pt x="78100" y="119870"/>
                  </a:lnTo>
                  <a:lnTo>
                    <a:pt x="80949" y="120000"/>
                  </a:lnTo>
                  <a:lnTo>
                    <a:pt x="83631" y="119870"/>
                  </a:lnTo>
                  <a:lnTo>
                    <a:pt x="86480" y="119612"/>
                  </a:lnTo>
                  <a:lnTo>
                    <a:pt x="89162" y="119095"/>
                  </a:lnTo>
                  <a:lnTo>
                    <a:pt x="91843" y="118449"/>
                  </a:lnTo>
                  <a:lnTo>
                    <a:pt x="94189" y="117674"/>
                  </a:lnTo>
                  <a:lnTo>
                    <a:pt x="96703" y="116899"/>
                  </a:lnTo>
                  <a:lnTo>
                    <a:pt x="99217" y="115995"/>
                  </a:lnTo>
                  <a:lnTo>
                    <a:pt x="101396" y="114962"/>
                  </a:lnTo>
                  <a:lnTo>
                    <a:pt x="103407" y="114187"/>
                  </a:lnTo>
                  <a:lnTo>
                    <a:pt x="105251" y="113412"/>
                  </a:lnTo>
                  <a:lnTo>
                    <a:pt x="106927" y="112766"/>
                  </a:lnTo>
                  <a:lnTo>
                    <a:pt x="108268" y="112120"/>
                  </a:lnTo>
                  <a:lnTo>
                    <a:pt x="109608" y="111862"/>
                  </a:lnTo>
                  <a:lnTo>
                    <a:pt x="111620" y="110828"/>
                  </a:lnTo>
                  <a:lnTo>
                    <a:pt x="113631" y="109407"/>
                  </a:lnTo>
                  <a:lnTo>
                    <a:pt x="115307" y="107599"/>
                  </a:lnTo>
                  <a:lnTo>
                    <a:pt x="116983" y="105532"/>
                  </a:lnTo>
                  <a:lnTo>
                    <a:pt x="118156" y="103466"/>
                  </a:lnTo>
                  <a:lnTo>
                    <a:pt x="119162" y="101786"/>
                  </a:lnTo>
                  <a:lnTo>
                    <a:pt x="119832" y="100624"/>
                  </a:lnTo>
                  <a:lnTo>
                    <a:pt x="120000" y="100107"/>
                  </a:lnTo>
                  <a:lnTo>
                    <a:pt x="92513" y="63552"/>
                  </a:lnTo>
                  <a:close/>
                </a:path>
              </a:pathLst>
            </a:custGeom>
            <a:solidFill>
              <a:srgbClr val="F2C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3" name="Google Shape;603;p21"/>
            <p:cNvSpPr/>
            <p:nvPr/>
          </p:nvSpPr>
          <p:spPr>
            <a:xfrm>
              <a:off x="1027" y="721"/>
              <a:ext cx="347" cy="282"/>
            </a:xfrm>
            <a:custGeom>
              <a:rect b="b" l="l" r="r" t="t"/>
              <a:pathLst>
                <a:path extrusionOk="0" h="120000" w="120000">
                  <a:moveTo>
                    <a:pt x="119884" y="60923"/>
                  </a:moveTo>
                  <a:lnTo>
                    <a:pt x="119538" y="57514"/>
                  </a:lnTo>
                  <a:lnTo>
                    <a:pt x="119308" y="54248"/>
                  </a:lnTo>
                  <a:lnTo>
                    <a:pt x="118731" y="51266"/>
                  </a:lnTo>
                  <a:lnTo>
                    <a:pt x="118155" y="48284"/>
                  </a:lnTo>
                  <a:lnTo>
                    <a:pt x="117463" y="45585"/>
                  </a:lnTo>
                  <a:lnTo>
                    <a:pt x="116541" y="43171"/>
                  </a:lnTo>
                  <a:lnTo>
                    <a:pt x="115734" y="40899"/>
                  </a:lnTo>
                  <a:lnTo>
                    <a:pt x="114812" y="38769"/>
                  </a:lnTo>
                  <a:lnTo>
                    <a:pt x="113083" y="35644"/>
                  </a:lnTo>
                  <a:lnTo>
                    <a:pt x="111585" y="32662"/>
                  </a:lnTo>
                  <a:lnTo>
                    <a:pt x="109855" y="29964"/>
                  </a:lnTo>
                  <a:lnTo>
                    <a:pt x="108126" y="27550"/>
                  </a:lnTo>
                  <a:lnTo>
                    <a:pt x="106167" y="25562"/>
                  </a:lnTo>
                  <a:lnTo>
                    <a:pt x="103746" y="23857"/>
                  </a:lnTo>
                  <a:lnTo>
                    <a:pt x="101095" y="22437"/>
                  </a:lnTo>
                  <a:lnTo>
                    <a:pt x="97982" y="21585"/>
                  </a:lnTo>
                  <a:lnTo>
                    <a:pt x="95446" y="21443"/>
                  </a:lnTo>
                  <a:lnTo>
                    <a:pt x="92910" y="21585"/>
                  </a:lnTo>
                  <a:lnTo>
                    <a:pt x="90374" y="22011"/>
                  </a:lnTo>
                  <a:lnTo>
                    <a:pt x="87953" y="22437"/>
                  </a:lnTo>
                  <a:lnTo>
                    <a:pt x="85533" y="23147"/>
                  </a:lnTo>
                  <a:lnTo>
                    <a:pt x="83227" y="23715"/>
                  </a:lnTo>
                  <a:lnTo>
                    <a:pt x="81152" y="24284"/>
                  </a:lnTo>
                  <a:lnTo>
                    <a:pt x="79423" y="24568"/>
                  </a:lnTo>
                  <a:lnTo>
                    <a:pt x="77925" y="21585"/>
                  </a:lnTo>
                  <a:lnTo>
                    <a:pt x="75965" y="18745"/>
                  </a:lnTo>
                  <a:lnTo>
                    <a:pt x="73775" y="15763"/>
                  </a:lnTo>
                  <a:lnTo>
                    <a:pt x="71469" y="12923"/>
                  </a:lnTo>
                  <a:lnTo>
                    <a:pt x="68818" y="10366"/>
                  </a:lnTo>
                  <a:lnTo>
                    <a:pt x="65821" y="7952"/>
                  </a:lnTo>
                  <a:lnTo>
                    <a:pt x="62708" y="5680"/>
                  </a:lnTo>
                  <a:lnTo>
                    <a:pt x="59365" y="3834"/>
                  </a:lnTo>
                  <a:lnTo>
                    <a:pt x="57175" y="2698"/>
                  </a:lnTo>
                  <a:lnTo>
                    <a:pt x="54985" y="1846"/>
                  </a:lnTo>
                  <a:lnTo>
                    <a:pt x="52680" y="1136"/>
                  </a:lnTo>
                  <a:lnTo>
                    <a:pt x="50489" y="710"/>
                  </a:lnTo>
                  <a:lnTo>
                    <a:pt x="48184" y="142"/>
                  </a:lnTo>
                  <a:lnTo>
                    <a:pt x="45878" y="0"/>
                  </a:lnTo>
                  <a:lnTo>
                    <a:pt x="43342" y="0"/>
                  </a:lnTo>
                  <a:lnTo>
                    <a:pt x="40922" y="142"/>
                  </a:lnTo>
                  <a:lnTo>
                    <a:pt x="38616" y="284"/>
                  </a:lnTo>
                  <a:lnTo>
                    <a:pt x="36426" y="710"/>
                  </a:lnTo>
                  <a:lnTo>
                    <a:pt x="34351" y="994"/>
                  </a:lnTo>
                  <a:lnTo>
                    <a:pt x="32276" y="1278"/>
                  </a:lnTo>
                  <a:lnTo>
                    <a:pt x="30317" y="1704"/>
                  </a:lnTo>
                  <a:lnTo>
                    <a:pt x="28357" y="1988"/>
                  </a:lnTo>
                  <a:lnTo>
                    <a:pt x="26512" y="2414"/>
                  </a:lnTo>
                  <a:lnTo>
                    <a:pt x="24783" y="2840"/>
                  </a:lnTo>
                  <a:lnTo>
                    <a:pt x="23054" y="3408"/>
                  </a:lnTo>
                  <a:lnTo>
                    <a:pt x="21325" y="3976"/>
                  </a:lnTo>
                  <a:lnTo>
                    <a:pt x="19827" y="4402"/>
                  </a:lnTo>
                  <a:lnTo>
                    <a:pt x="18213" y="4970"/>
                  </a:lnTo>
                  <a:lnTo>
                    <a:pt x="16829" y="5538"/>
                  </a:lnTo>
                  <a:lnTo>
                    <a:pt x="15446" y="6248"/>
                  </a:lnTo>
                  <a:lnTo>
                    <a:pt x="14178" y="6958"/>
                  </a:lnTo>
                  <a:lnTo>
                    <a:pt x="12910" y="7526"/>
                  </a:lnTo>
                  <a:lnTo>
                    <a:pt x="9798" y="9656"/>
                  </a:lnTo>
                  <a:lnTo>
                    <a:pt x="7146" y="11928"/>
                  </a:lnTo>
                  <a:lnTo>
                    <a:pt x="4841" y="14485"/>
                  </a:lnTo>
                  <a:lnTo>
                    <a:pt x="3112" y="17325"/>
                  </a:lnTo>
                  <a:lnTo>
                    <a:pt x="1613" y="20449"/>
                  </a:lnTo>
                  <a:lnTo>
                    <a:pt x="691" y="23857"/>
                  </a:lnTo>
                  <a:lnTo>
                    <a:pt x="115" y="27550"/>
                  </a:lnTo>
                  <a:lnTo>
                    <a:pt x="0" y="31384"/>
                  </a:lnTo>
                  <a:lnTo>
                    <a:pt x="115" y="34650"/>
                  </a:lnTo>
                  <a:lnTo>
                    <a:pt x="691" y="37775"/>
                  </a:lnTo>
                  <a:lnTo>
                    <a:pt x="1498" y="40757"/>
                  </a:lnTo>
                  <a:lnTo>
                    <a:pt x="2766" y="43313"/>
                  </a:lnTo>
                  <a:lnTo>
                    <a:pt x="4380" y="45727"/>
                  </a:lnTo>
                  <a:lnTo>
                    <a:pt x="6109" y="48000"/>
                  </a:lnTo>
                  <a:lnTo>
                    <a:pt x="8299" y="49846"/>
                  </a:lnTo>
                  <a:lnTo>
                    <a:pt x="10605" y="51692"/>
                  </a:lnTo>
                  <a:lnTo>
                    <a:pt x="13371" y="53396"/>
                  </a:lnTo>
                  <a:lnTo>
                    <a:pt x="16253" y="54674"/>
                  </a:lnTo>
                  <a:lnTo>
                    <a:pt x="19481" y="56094"/>
                  </a:lnTo>
                  <a:lnTo>
                    <a:pt x="23054" y="57372"/>
                  </a:lnTo>
                  <a:lnTo>
                    <a:pt x="26743" y="58366"/>
                  </a:lnTo>
                  <a:lnTo>
                    <a:pt x="30547" y="59218"/>
                  </a:lnTo>
                  <a:lnTo>
                    <a:pt x="34697" y="60071"/>
                  </a:lnTo>
                  <a:lnTo>
                    <a:pt x="38962" y="60923"/>
                  </a:lnTo>
                  <a:lnTo>
                    <a:pt x="40230" y="61349"/>
                  </a:lnTo>
                  <a:lnTo>
                    <a:pt x="41844" y="62059"/>
                  </a:lnTo>
                  <a:lnTo>
                    <a:pt x="43688" y="62911"/>
                  </a:lnTo>
                  <a:lnTo>
                    <a:pt x="45533" y="64047"/>
                  </a:lnTo>
                  <a:lnTo>
                    <a:pt x="47146" y="65467"/>
                  </a:lnTo>
                  <a:lnTo>
                    <a:pt x="48530" y="66887"/>
                  </a:lnTo>
                  <a:lnTo>
                    <a:pt x="49337" y="68449"/>
                  </a:lnTo>
                  <a:lnTo>
                    <a:pt x="49682" y="70153"/>
                  </a:lnTo>
                  <a:lnTo>
                    <a:pt x="51296" y="90603"/>
                  </a:lnTo>
                  <a:lnTo>
                    <a:pt x="51412" y="91171"/>
                  </a:lnTo>
                  <a:lnTo>
                    <a:pt x="51988" y="92875"/>
                  </a:lnTo>
                  <a:lnTo>
                    <a:pt x="52910" y="95289"/>
                  </a:lnTo>
                  <a:lnTo>
                    <a:pt x="54293" y="98414"/>
                  </a:lnTo>
                  <a:lnTo>
                    <a:pt x="55792" y="101964"/>
                  </a:lnTo>
                  <a:lnTo>
                    <a:pt x="57752" y="105514"/>
                  </a:lnTo>
                  <a:lnTo>
                    <a:pt x="60172" y="109065"/>
                  </a:lnTo>
                  <a:lnTo>
                    <a:pt x="62939" y="112331"/>
                  </a:lnTo>
                  <a:lnTo>
                    <a:pt x="65821" y="115029"/>
                  </a:lnTo>
                  <a:lnTo>
                    <a:pt x="68357" y="117159"/>
                  </a:lnTo>
                  <a:lnTo>
                    <a:pt x="70547" y="118721"/>
                  </a:lnTo>
                  <a:lnTo>
                    <a:pt x="72853" y="119715"/>
                  </a:lnTo>
                  <a:lnTo>
                    <a:pt x="74927" y="120000"/>
                  </a:lnTo>
                  <a:lnTo>
                    <a:pt x="76887" y="119431"/>
                  </a:lnTo>
                  <a:lnTo>
                    <a:pt x="79077" y="118437"/>
                  </a:lnTo>
                  <a:lnTo>
                    <a:pt x="81152" y="116307"/>
                  </a:lnTo>
                  <a:lnTo>
                    <a:pt x="82997" y="113751"/>
                  </a:lnTo>
                  <a:lnTo>
                    <a:pt x="84149" y="110911"/>
                  </a:lnTo>
                  <a:lnTo>
                    <a:pt x="84610" y="107928"/>
                  </a:lnTo>
                  <a:lnTo>
                    <a:pt x="84956" y="105230"/>
                  </a:lnTo>
                  <a:lnTo>
                    <a:pt x="84841" y="102816"/>
                  </a:lnTo>
                  <a:lnTo>
                    <a:pt x="84495" y="100686"/>
                  </a:lnTo>
                  <a:lnTo>
                    <a:pt x="84380" y="99408"/>
                  </a:lnTo>
                  <a:lnTo>
                    <a:pt x="84265" y="98982"/>
                  </a:lnTo>
                  <a:lnTo>
                    <a:pt x="84495" y="99266"/>
                  </a:lnTo>
                  <a:lnTo>
                    <a:pt x="85417" y="99976"/>
                  </a:lnTo>
                  <a:lnTo>
                    <a:pt x="86685" y="101254"/>
                  </a:lnTo>
                  <a:lnTo>
                    <a:pt x="88299" y="102390"/>
                  </a:lnTo>
                  <a:lnTo>
                    <a:pt x="90144" y="103668"/>
                  </a:lnTo>
                  <a:lnTo>
                    <a:pt x="92219" y="104662"/>
                  </a:lnTo>
                  <a:lnTo>
                    <a:pt x="94409" y="105372"/>
                  </a:lnTo>
                  <a:lnTo>
                    <a:pt x="96484" y="105514"/>
                  </a:lnTo>
                  <a:lnTo>
                    <a:pt x="98904" y="105088"/>
                  </a:lnTo>
                  <a:lnTo>
                    <a:pt x="101786" y="103668"/>
                  </a:lnTo>
                  <a:lnTo>
                    <a:pt x="104899" y="101680"/>
                  </a:lnTo>
                  <a:lnTo>
                    <a:pt x="108126" y="99266"/>
                  </a:lnTo>
                  <a:lnTo>
                    <a:pt x="111239" y="96000"/>
                  </a:lnTo>
                  <a:lnTo>
                    <a:pt x="114121" y="92165"/>
                  </a:lnTo>
                  <a:lnTo>
                    <a:pt x="116426" y="87621"/>
                  </a:lnTo>
                  <a:lnTo>
                    <a:pt x="118040" y="82650"/>
                  </a:lnTo>
                  <a:lnTo>
                    <a:pt x="118962" y="76970"/>
                  </a:lnTo>
                  <a:lnTo>
                    <a:pt x="119654" y="71147"/>
                  </a:lnTo>
                  <a:lnTo>
                    <a:pt x="120000" y="66035"/>
                  </a:lnTo>
                  <a:lnTo>
                    <a:pt x="119884" y="60923"/>
                  </a:lnTo>
                  <a:close/>
                </a:path>
              </a:pathLst>
            </a:custGeom>
            <a:solidFill>
              <a:srgbClr val="66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4" name="Google Shape;604;p21"/>
            <p:cNvSpPr/>
            <p:nvPr/>
          </p:nvSpPr>
          <p:spPr>
            <a:xfrm>
              <a:off x="751" y="1364"/>
              <a:ext cx="477" cy="163"/>
            </a:xfrm>
            <a:custGeom>
              <a:rect b="b" l="l" r="r" t="t"/>
              <a:pathLst>
                <a:path extrusionOk="0" h="120000" w="120000">
                  <a:moveTo>
                    <a:pt x="1761" y="120000"/>
                  </a:moveTo>
                  <a:lnTo>
                    <a:pt x="120000" y="120000"/>
                  </a:lnTo>
                  <a:lnTo>
                    <a:pt x="94004" y="21595"/>
                  </a:lnTo>
                  <a:lnTo>
                    <a:pt x="93836" y="21595"/>
                  </a:lnTo>
                  <a:lnTo>
                    <a:pt x="93333" y="21349"/>
                  </a:lnTo>
                  <a:lnTo>
                    <a:pt x="92662" y="20858"/>
                  </a:lnTo>
                  <a:lnTo>
                    <a:pt x="91740" y="20368"/>
                  </a:lnTo>
                  <a:lnTo>
                    <a:pt x="90482" y="19631"/>
                  </a:lnTo>
                  <a:lnTo>
                    <a:pt x="89056" y="18895"/>
                  </a:lnTo>
                  <a:lnTo>
                    <a:pt x="87547" y="17668"/>
                  </a:lnTo>
                  <a:lnTo>
                    <a:pt x="85702" y="16932"/>
                  </a:lnTo>
                  <a:lnTo>
                    <a:pt x="83605" y="15950"/>
                  </a:lnTo>
                  <a:lnTo>
                    <a:pt x="81509" y="14723"/>
                  </a:lnTo>
                  <a:lnTo>
                    <a:pt x="79245" y="13496"/>
                  </a:lnTo>
                  <a:lnTo>
                    <a:pt x="76813" y="12269"/>
                  </a:lnTo>
                  <a:lnTo>
                    <a:pt x="74213" y="11288"/>
                  </a:lnTo>
                  <a:lnTo>
                    <a:pt x="71530" y="10061"/>
                  </a:lnTo>
                  <a:lnTo>
                    <a:pt x="68930" y="8834"/>
                  </a:lnTo>
                  <a:lnTo>
                    <a:pt x="66163" y="7607"/>
                  </a:lnTo>
                  <a:lnTo>
                    <a:pt x="63228" y="6380"/>
                  </a:lnTo>
                  <a:lnTo>
                    <a:pt x="60377" y="5153"/>
                  </a:lnTo>
                  <a:lnTo>
                    <a:pt x="57526" y="4417"/>
                  </a:lnTo>
                  <a:lnTo>
                    <a:pt x="54675" y="3435"/>
                  </a:lnTo>
                  <a:lnTo>
                    <a:pt x="51823" y="2453"/>
                  </a:lnTo>
                  <a:lnTo>
                    <a:pt x="48972" y="1963"/>
                  </a:lnTo>
                  <a:lnTo>
                    <a:pt x="46205" y="1226"/>
                  </a:lnTo>
                  <a:lnTo>
                    <a:pt x="43438" y="736"/>
                  </a:lnTo>
                  <a:lnTo>
                    <a:pt x="40838" y="490"/>
                  </a:lnTo>
                  <a:lnTo>
                    <a:pt x="38322" y="0"/>
                  </a:lnTo>
                  <a:lnTo>
                    <a:pt x="35807" y="490"/>
                  </a:lnTo>
                  <a:lnTo>
                    <a:pt x="33459" y="490"/>
                  </a:lnTo>
                  <a:lnTo>
                    <a:pt x="31362" y="981"/>
                  </a:lnTo>
                  <a:lnTo>
                    <a:pt x="29266" y="1717"/>
                  </a:lnTo>
                  <a:lnTo>
                    <a:pt x="27421" y="2453"/>
                  </a:lnTo>
                  <a:lnTo>
                    <a:pt x="25828" y="3680"/>
                  </a:lnTo>
                  <a:lnTo>
                    <a:pt x="24570" y="4907"/>
                  </a:lnTo>
                  <a:lnTo>
                    <a:pt x="23396" y="6134"/>
                  </a:lnTo>
                  <a:lnTo>
                    <a:pt x="22054" y="7607"/>
                  </a:lnTo>
                  <a:lnTo>
                    <a:pt x="20628" y="9079"/>
                  </a:lnTo>
                  <a:lnTo>
                    <a:pt x="19119" y="11288"/>
                  </a:lnTo>
                  <a:lnTo>
                    <a:pt x="17610" y="13251"/>
                  </a:lnTo>
                  <a:lnTo>
                    <a:pt x="16184" y="15705"/>
                  </a:lnTo>
                  <a:lnTo>
                    <a:pt x="14675" y="18159"/>
                  </a:lnTo>
                  <a:lnTo>
                    <a:pt x="13081" y="20858"/>
                  </a:lnTo>
                  <a:lnTo>
                    <a:pt x="11656" y="23803"/>
                  </a:lnTo>
                  <a:lnTo>
                    <a:pt x="10230" y="26748"/>
                  </a:lnTo>
                  <a:lnTo>
                    <a:pt x="8805" y="30184"/>
                  </a:lnTo>
                  <a:lnTo>
                    <a:pt x="7463" y="33619"/>
                  </a:lnTo>
                  <a:lnTo>
                    <a:pt x="6289" y="37300"/>
                  </a:lnTo>
                  <a:lnTo>
                    <a:pt x="5115" y="41226"/>
                  </a:lnTo>
                  <a:lnTo>
                    <a:pt x="4109" y="45398"/>
                  </a:lnTo>
                  <a:lnTo>
                    <a:pt x="1761" y="57914"/>
                  </a:lnTo>
                  <a:lnTo>
                    <a:pt x="503" y="70429"/>
                  </a:lnTo>
                  <a:lnTo>
                    <a:pt x="0" y="83190"/>
                  </a:lnTo>
                  <a:lnTo>
                    <a:pt x="0" y="94723"/>
                  </a:lnTo>
                  <a:lnTo>
                    <a:pt x="503" y="105030"/>
                  </a:lnTo>
                  <a:lnTo>
                    <a:pt x="1006" y="112638"/>
                  </a:lnTo>
                  <a:lnTo>
                    <a:pt x="1593" y="118036"/>
                  </a:lnTo>
                  <a:lnTo>
                    <a:pt x="1761" y="120000"/>
                  </a:lnTo>
                  <a:close/>
                </a:path>
              </a:pathLst>
            </a:custGeom>
            <a:solidFill>
              <a:srgbClr val="003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5" name="Google Shape;605;p21"/>
            <p:cNvSpPr/>
            <p:nvPr/>
          </p:nvSpPr>
          <p:spPr>
            <a:xfrm>
              <a:off x="852" y="1035"/>
              <a:ext cx="485" cy="479"/>
            </a:xfrm>
            <a:custGeom>
              <a:rect b="b" l="l" r="r" t="t"/>
              <a:pathLst>
                <a:path extrusionOk="0" h="120000" w="120000">
                  <a:moveTo>
                    <a:pt x="67288" y="3830"/>
                  </a:moveTo>
                  <a:lnTo>
                    <a:pt x="67124" y="3830"/>
                  </a:lnTo>
                  <a:lnTo>
                    <a:pt x="66547" y="3997"/>
                  </a:lnTo>
                  <a:lnTo>
                    <a:pt x="65641" y="4163"/>
                  </a:lnTo>
                  <a:lnTo>
                    <a:pt x="64406" y="4496"/>
                  </a:lnTo>
                  <a:lnTo>
                    <a:pt x="63006" y="4913"/>
                  </a:lnTo>
                  <a:lnTo>
                    <a:pt x="61276" y="5412"/>
                  </a:lnTo>
                  <a:lnTo>
                    <a:pt x="59464" y="5995"/>
                  </a:lnTo>
                  <a:lnTo>
                    <a:pt x="57570" y="6662"/>
                  </a:lnTo>
                  <a:lnTo>
                    <a:pt x="55428" y="7578"/>
                  </a:lnTo>
                  <a:lnTo>
                    <a:pt x="53452" y="8660"/>
                  </a:lnTo>
                  <a:lnTo>
                    <a:pt x="51393" y="9743"/>
                  </a:lnTo>
                  <a:lnTo>
                    <a:pt x="49416" y="11075"/>
                  </a:lnTo>
                  <a:lnTo>
                    <a:pt x="47522" y="12574"/>
                  </a:lnTo>
                  <a:lnTo>
                    <a:pt x="45792" y="14240"/>
                  </a:lnTo>
                  <a:lnTo>
                    <a:pt x="44227" y="16072"/>
                  </a:lnTo>
                  <a:lnTo>
                    <a:pt x="42910" y="18070"/>
                  </a:lnTo>
                  <a:lnTo>
                    <a:pt x="41180" y="21151"/>
                  </a:lnTo>
                  <a:lnTo>
                    <a:pt x="39780" y="23983"/>
                  </a:lnTo>
                  <a:lnTo>
                    <a:pt x="38627" y="26814"/>
                  </a:lnTo>
                  <a:lnTo>
                    <a:pt x="37721" y="29812"/>
                  </a:lnTo>
                  <a:lnTo>
                    <a:pt x="36980" y="32893"/>
                  </a:lnTo>
                  <a:lnTo>
                    <a:pt x="36238" y="36474"/>
                  </a:lnTo>
                  <a:lnTo>
                    <a:pt x="35662" y="40555"/>
                  </a:lnTo>
                  <a:lnTo>
                    <a:pt x="34921" y="45301"/>
                  </a:lnTo>
                  <a:lnTo>
                    <a:pt x="34344" y="50298"/>
                  </a:lnTo>
                  <a:lnTo>
                    <a:pt x="33932" y="55211"/>
                  </a:lnTo>
                  <a:lnTo>
                    <a:pt x="33520" y="59708"/>
                  </a:lnTo>
                  <a:lnTo>
                    <a:pt x="33026" y="63622"/>
                  </a:lnTo>
                  <a:lnTo>
                    <a:pt x="32203" y="67036"/>
                  </a:lnTo>
                  <a:lnTo>
                    <a:pt x="31132" y="69701"/>
                  </a:lnTo>
                  <a:lnTo>
                    <a:pt x="29649" y="71700"/>
                  </a:lnTo>
                  <a:lnTo>
                    <a:pt x="27508" y="72616"/>
                  </a:lnTo>
                  <a:lnTo>
                    <a:pt x="24873" y="72366"/>
                  </a:lnTo>
                  <a:lnTo>
                    <a:pt x="22484" y="70867"/>
                  </a:lnTo>
                  <a:lnTo>
                    <a:pt x="20260" y="68535"/>
                  </a:lnTo>
                  <a:lnTo>
                    <a:pt x="18448" y="65787"/>
                  </a:lnTo>
                  <a:lnTo>
                    <a:pt x="16966" y="62956"/>
                  </a:lnTo>
                  <a:lnTo>
                    <a:pt x="15813" y="60374"/>
                  </a:lnTo>
                  <a:lnTo>
                    <a:pt x="15154" y="58625"/>
                  </a:lnTo>
                  <a:lnTo>
                    <a:pt x="14907" y="57959"/>
                  </a:lnTo>
                  <a:lnTo>
                    <a:pt x="0" y="65870"/>
                  </a:lnTo>
                  <a:lnTo>
                    <a:pt x="82" y="66204"/>
                  </a:lnTo>
                  <a:lnTo>
                    <a:pt x="247" y="67120"/>
                  </a:lnTo>
                  <a:lnTo>
                    <a:pt x="576" y="68452"/>
                  </a:lnTo>
                  <a:lnTo>
                    <a:pt x="1153" y="70284"/>
                  </a:lnTo>
                  <a:lnTo>
                    <a:pt x="1811" y="72449"/>
                  </a:lnTo>
                  <a:lnTo>
                    <a:pt x="2717" y="75114"/>
                  </a:lnTo>
                  <a:lnTo>
                    <a:pt x="3623" y="77945"/>
                  </a:lnTo>
                  <a:lnTo>
                    <a:pt x="4776" y="81027"/>
                  </a:lnTo>
                  <a:lnTo>
                    <a:pt x="5518" y="82692"/>
                  </a:lnTo>
                  <a:lnTo>
                    <a:pt x="6259" y="84274"/>
                  </a:lnTo>
                  <a:lnTo>
                    <a:pt x="7330" y="85940"/>
                  </a:lnTo>
                  <a:lnTo>
                    <a:pt x="8483" y="87522"/>
                  </a:lnTo>
                  <a:lnTo>
                    <a:pt x="9718" y="89188"/>
                  </a:lnTo>
                  <a:lnTo>
                    <a:pt x="11036" y="90687"/>
                  </a:lnTo>
                  <a:lnTo>
                    <a:pt x="12436" y="92185"/>
                  </a:lnTo>
                  <a:lnTo>
                    <a:pt x="13836" y="93768"/>
                  </a:lnTo>
                  <a:lnTo>
                    <a:pt x="15319" y="95017"/>
                  </a:lnTo>
                  <a:lnTo>
                    <a:pt x="16884" y="96349"/>
                  </a:lnTo>
                  <a:lnTo>
                    <a:pt x="18284" y="97515"/>
                  </a:lnTo>
                  <a:lnTo>
                    <a:pt x="19684" y="98514"/>
                  </a:lnTo>
                  <a:lnTo>
                    <a:pt x="21084" y="99347"/>
                  </a:lnTo>
                  <a:lnTo>
                    <a:pt x="22402" y="99930"/>
                  </a:lnTo>
                  <a:lnTo>
                    <a:pt x="23555" y="100430"/>
                  </a:lnTo>
                  <a:lnTo>
                    <a:pt x="24708" y="100763"/>
                  </a:lnTo>
                  <a:lnTo>
                    <a:pt x="26520" y="101096"/>
                  </a:lnTo>
                  <a:lnTo>
                    <a:pt x="27673" y="101179"/>
                  </a:lnTo>
                  <a:lnTo>
                    <a:pt x="28579" y="101263"/>
                  </a:lnTo>
                  <a:lnTo>
                    <a:pt x="29402" y="101179"/>
                  </a:lnTo>
                  <a:lnTo>
                    <a:pt x="30226" y="100929"/>
                  </a:lnTo>
                  <a:lnTo>
                    <a:pt x="31461" y="100763"/>
                  </a:lnTo>
                  <a:lnTo>
                    <a:pt x="33026" y="100346"/>
                  </a:lnTo>
                  <a:lnTo>
                    <a:pt x="35415" y="99847"/>
                  </a:lnTo>
                  <a:lnTo>
                    <a:pt x="36485" y="99764"/>
                  </a:lnTo>
                  <a:lnTo>
                    <a:pt x="37144" y="99930"/>
                  </a:lnTo>
                  <a:lnTo>
                    <a:pt x="37721" y="100346"/>
                  </a:lnTo>
                  <a:lnTo>
                    <a:pt x="38297" y="100846"/>
                  </a:lnTo>
                  <a:lnTo>
                    <a:pt x="38627" y="101679"/>
                  </a:lnTo>
                  <a:lnTo>
                    <a:pt x="39039" y="102595"/>
                  </a:lnTo>
                  <a:lnTo>
                    <a:pt x="39533" y="103594"/>
                  </a:lnTo>
                  <a:lnTo>
                    <a:pt x="40109" y="104843"/>
                  </a:lnTo>
                  <a:lnTo>
                    <a:pt x="40768" y="106009"/>
                  </a:lnTo>
                  <a:lnTo>
                    <a:pt x="41592" y="107425"/>
                  </a:lnTo>
                  <a:lnTo>
                    <a:pt x="42580" y="108757"/>
                  </a:lnTo>
                  <a:lnTo>
                    <a:pt x="43898" y="110173"/>
                  </a:lnTo>
                  <a:lnTo>
                    <a:pt x="45463" y="111589"/>
                  </a:lnTo>
                  <a:lnTo>
                    <a:pt x="47439" y="113088"/>
                  </a:lnTo>
                  <a:lnTo>
                    <a:pt x="49828" y="114503"/>
                  </a:lnTo>
                  <a:lnTo>
                    <a:pt x="52628" y="115836"/>
                  </a:lnTo>
                  <a:lnTo>
                    <a:pt x="56582" y="117335"/>
                  </a:lnTo>
                  <a:lnTo>
                    <a:pt x="60370" y="118417"/>
                  </a:lnTo>
                  <a:lnTo>
                    <a:pt x="64076" y="119167"/>
                  </a:lnTo>
                  <a:lnTo>
                    <a:pt x="67700" y="119666"/>
                  </a:lnTo>
                  <a:lnTo>
                    <a:pt x="71242" y="120000"/>
                  </a:lnTo>
                  <a:lnTo>
                    <a:pt x="74536" y="120000"/>
                  </a:lnTo>
                  <a:lnTo>
                    <a:pt x="77666" y="119750"/>
                  </a:lnTo>
                  <a:lnTo>
                    <a:pt x="80713" y="119500"/>
                  </a:lnTo>
                  <a:lnTo>
                    <a:pt x="83431" y="119083"/>
                  </a:lnTo>
                  <a:lnTo>
                    <a:pt x="85820" y="118584"/>
                  </a:lnTo>
                  <a:lnTo>
                    <a:pt x="88043" y="118001"/>
                  </a:lnTo>
                  <a:lnTo>
                    <a:pt x="89855" y="117418"/>
                  </a:lnTo>
                  <a:lnTo>
                    <a:pt x="91420" y="116918"/>
                  </a:lnTo>
                  <a:lnTo>
                    <a:pt x="92656" y="116419"/>
                  </a:lnTo>
                  <a:lnTo>
                    <a:pt x="93479" y="116002"/>
                  </a:lnTo>
                  <a:lnTo>
                    <a:pt x="93973" y="115836"/>
                  </a:lnTo>
                  <a:lnTo>
                    <a:pt x="94468" y="114920"/>
                  </a:lnTo>
                  <a:lnTo>
                    <a:pt x="95456" y="112505"/>
                  </a:lnTo>
                  <a:lnTo>
                    <a:pt x="96856" y="109090"/>
                  </a:lnTo>
                  <a:lnTo>
                    <a:pt x="98586" y="104594"/>
                  </a:lnTo>
                  <a:lnTo>
                    <a:pt x="100480" y="99347"/>
                  </a:lnTo>
                  <a:lnTo>
                    <a:pt x="102704" y="93435"/>
                  </a:lnTo>
                  <a:lnTo>
                    <a:pt x="105010" y="87022"/>
                  </a:lnTo>
                  <a:lnTo>
                    <a:pt x="107316" y="80277"/>
                  </a:lnTo>
                  <a:lnTo>
                    <a:pt x="109622" y="73615"/>
                  </a:lnTo>
                  <a:lnTo>
                    <a:pt x="111928" y="66870"/>
                  </a:lnTo>
                  <a:lnTo>
                    <a:pt x="114070" y="60624"/>
                  </a:lnTo>
                  <a:lnTo>
                    <a:pt x="115881" y="54628"/>
                  </a:lnTo>
                  <a:lnTo>
                    <a:pt x="117446" y="49382"/>
                  </a:lnTo>
                  <a:lnTo>
                    <a:pt x="118764" y="44968"/>
                  </a:lnTo>
                  <a:lnTo>
                    <a:pt x="119588" y="41471"/>
                  </a:lnTo>
                  <a:lnTo>
                    <a:pt x="120000" y="39222"/>
                  </a:lnTo>
                  <a:lnTo>
                    <a:pt x="120000" y="35975"/>
                  </a:lnTo>
                  <a:lnTo>
                    <a:pt x="119917" y="32560"/>
                  </a:lnTo>
                  <a:lnTo>
                    <a:pt x="119588" y="29063"/>
                  </a:lnTo>
                  <a:lnTo>
                    <a:pt x="119094" y="25732"/>
                  </a:lnTo>
                  <a:lnTo>
                    <a:pt x="118352" y="22484"/>
                  </a:lnTo>
                  <a:lnTo>
                    <a:pt x="117446" y="19403"/>
                  </a:lnTo>
                  <a:lnTo>
                    <a:pt x="116458" y="16655"/>
                  </a:lnTo>
                  <a:lnTo>
                    <a:pt x="115387" y="14323"/>
                  </a:lnTo>
                  <a:lnTo>
                    <a:pt x="114152" y="12741"/>
                  </a:lnTo>
                  <a:lnTo>
                    <a:pt x="112340" y="10326"/>
                  </a:lnTo>
                  <a:lnTo>
                    <a:pt x="109951" y="7744"/>
                  </a:lnTo>
                  <a:lnTo>
                    <a:pt x="107398" y="5079"/>
                  </a:lnTo>
                  <a:lnTo>
                    <a:pt x="104845" y="2748"/>
                  </a:lnTo>
                  <a:lnTo>
                    <a:pt x="102457" y="916"/>
                  </a:lnTo>
                  <a:lnTo>
                    <a:pt x="100809" y="0"/>
                  </a:lnTo>
                  <a:lnTo>
                    <a:pt x="99821" y="166"/>
                  </a:lnTo>
                  <a:lnTo>
                    <a:pt x="97268" y="3747"/>
                  </a:lnTo>
                  <a:lnTo>
                    <a:pt x="94632" y="6495"/>
                  </a:lnTo>
                  <a:lnTo>
                    <a:pt x="91914" y="8494"/>
                  </a:lnTo>
                  <a:lnTo>
                    <a:pt x="89196" y="9826"/>
                  </a:lnTo>
                  <a:lnTo>
                    <a:pt x="86396" y="10575"/>
                  </a:lnTo>
                  <a:lnTo>
                    <a:pt x="83761" y="10909"/>
                  </a:lnTo>
                  <a:lnTo>
                    <a:pt x="81207" y="10659"/>
                  </a:lnTo>
                  <a:lnTo>
                    <a:pt x="78654" y="10076"/>
                  </a:lnTo>
                  <a:lnTo>
                    <a:pt x="76266" y="9326"/>
                  </a:lnTo>
                  <a:lnTo>
                    <a:pt x="74124" y="8410"/>
                  </a:lnTo>
                  <a:lnTo>
                    <a:pt x="72230" y="7328"/>
                  </a:lnTo>
                  <a:lnTo>
                    <a:pt x="70501" y="6328"/>
                  </a:lnTo>
                  <a:lnTo>
                    <a:pt x="69183" y="5412"/>
                  </a:lnTo>
                  <a:lnTo>
                    <a:pt x="68194" y="4580"/>
                  </a:lnTo>
                  <a:lnTo>
                    <a:pt x="67536" y="4080"/>
                  </a:lnTo>
                  <a:lnTo>
                    <a:pt x="67288" y="3830"/>
                  </a:lnTo>
                  <a:close/>
                </a:path>
              </a:pathLst>
            </a:custGeom>
            <a:solidFill>
              <a:srgbClr val="D87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6" name="Google Shape;606;p21"/>
            <p:cNvSpPr/>
            <p:nvPr/>
          </p:nvSpPr>
          <p:spPr>
            <a:xfrm>
              <a:off x="621" y="750"/>
              <a:ext cx="381" cy="467"/>
            </a:xfrm>
            <a:custGeom>
              <a:rect b="b" l="l" r="r" t="t"/>
              <a:pathLst>
                <a:path extrusionOk="0" h="120000" w="120000">
                  <a:moveTo>
                    <a:pt x="2513" y="16911"/>
                  </a:moveTo>
                  <a:lnTo>
                    <a:pt x="7748" y="95914"/>
                  </a:lnTo>
                  <a:lnTo>
                    <a:pt x="36753" y="96341"/>
                  </a:lnTo>
                  <a:lnTo>
                    <a:pt x="36753" y="98733"/>
                  </a:lnTo>
                  <a:lnTo>
                    <a:pt x="0" y="101722"/>
                  </a:lnTo>
                  <a:lnTo>
                    <a:pt x="0" y="110348"/>
                  </a:lnTo>
                  <a:lnTo>
                    <a:pt x="30261" y="120000"/>
                  </a:lnTo>
                  <a:lnTo>
                    <a:pt x="112879" y="105565"/>
                  </a:lnTo>
                  <a:lnTo>
                    <a:pt x="112879" y="100185"/>
                  </a:lnTo>
                  <a:lnTo>
                    <a:pt x="86910" y="96341"/>
                  </a:lnTo>
                  <a:lnTo>
                    <a:pt x="86910" y="92071"/>
                  </a:lnTo>
                  <a:lnTo>
                    <a:pt x="116963" y="83359"/>
                  </a:lnTo>
                  <a:lnTo>
                    <a:pt x="120000" y="1879"/>
                  </a:lnTo>
                  <a:lnTo>
                    <a:pt x="21361" y="0"/>
                  </a:lnTo>
                  <a:lnTo>
                    <a:pt x="2513" y="16911"/>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7" name="Google Shape;607;p21"/>
            <p:cNvSpPr/>
            <p:nvPr/>
          </p:nvSpPr>
          <p:spPr>
            <a:xfrm>
              <a:off x="680" y="1152"/>
              <a:ext cx="336" cy="134"/>
            </a:xfrm>
            <a:custGeom>
              <a:rect b="b" l="l" r="r" t="t"/>
              <a:pathLst>
                <a:path extrusionOk="0" h="120000" w="120000">
                  <a:moveTo>
                    <a:pt x="594" y="47100"/>
                  </a:moveTo>
                  <a:lnTo>
                    <a:pt x="0" y="71100"/>
                  </a:lnTo>
                  <a:lnTo>
                    <a:pt x="46336" y="120000"/>
                  </a:lnTo>
                  <a:lnTo>
                    <a:pt x="117148" y="67200"/>
                  </a:lnTo>
                  <a:lnTo>
                    <a:pt x="120000" y="13500"/>
                  </a:lnTo>
                  <a:lnTo>
                    <a:pt x="103841" y="0"/>
                  </a:lnTo>
                  <a:lnTo>
                    <a:pt x="594" y="4710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8" name="Google Shape;608;p21"/>
            <p:cNvSpPr/>
            <p:nvPr/>
          </p:nvSpPr>
          <p:spPr>
            <a:xfrm>
              <a:off x="951" y="1164"/>
              <a:ext cx="65" cy="88"/>
            </a:xfrm>
            <a:custGeom>
              <a:rect b="b" l="l" r="r" t="t"/>
              <a:pathLst>
                <a:path extrusionOk="0" h="120000" w="120000">
                  <a:moveTo>
                    <a:pt x="3673" y="33509"/>
                  </a:moveTo>
                  <a:lnTo>
                    <a:pt x="4897" y="36226"/>
                  </a:lnTo>
                  <a:lnTo>
                    <a:pt x="3061" y="40301"/>
                  </a:lnTo>
                  <a:lnTo>
                    <a:pt x="2448" y="44830"/>
                  </a:lnTo>
                  <a:lnTo>
                    <a:pt x="4897" y="48905"/>
                  </a:lnTo>
                  <a:lnTo>
                    <a:pt x="12244" y="55245"/>
                  </a:lnTo>
                  <a:lnTo>
                    <a:pt x="20204" y="60679"/>
                  </a:lnTo>
                  <a:lnTo>
                    <a:pt x="28775" y="66113"/>
                  </a:lnTo>
                  <a:lnTo>
                    <a:pt x="37346" y="71094"/>
                  </a:lnTo>
                  <a:lnTo>
                    <a:pt x="45306" y="75622"/>
                  </a:lnTo>
                  <a:lnTo>
                    <a:pt x="50816" y="78792"/>
                  </a:lnTo>
                  <a:lnTo>
                    <a:pt x="55714" y="81056"/>
                  </a:lnTo>
                  <a:lnTo>
                    <a:pt x="56938" y="81962"/>
                  </a:lnTo>
                  <a:lnTo>
                    <a:pt x="91836" y="120000"/>
                  </a:lnTo>
                  <a:lnTo>
                    <a:pt x="119999" y="20377"/>
                  </a:lnTo>
                  <a:lnTo>
                    <a:pt x="47142" y="0"/>
                  </a:lnTo>
                  <a:lnTo>
                    <a:pt x="44081" y="452"/>
                  </a:lnTo>
                  <a:lnTo>
                    <a:pt x="37346" y="2264"/>
                  </a:lnTo>
                  <a:lnTo>
                    <a:pt x="28775" y="5433"/>
                  </a:lnTo>
                  <a:lnTo>
                    <a:pt x="18979" y="9509"/>
                  </a:lnTo>
                  <a:lnTo>
                    <a:pt x="9183" y="14490"/>
                  </a:lnTo>
                  <a:lnTo>
                    <a:pt x="3061" y="19924"/>
                  </a:lnTo>
                  <a:lnTo>
                    <a:pt x="0" y="26264"/>
                  </a:lnTo>
                  <a:lnTo>
                    <a:pt x="3673" y="33509"/>
                  </a:lnTo>
                  <a:close/>
                </a:path>
              </a:pathLst>
            </a:custGeom>
            <a:solidFill>
              <a:srgbClr val="F2C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9" name="Google Shape;609;p21"/>
            <p:cNvSpPr/>
            <p:nvPr/>
          </p:nvSpPr>
          <p:spPr>
            <a:xfrm>
              <a:off x="831" y="1181"/>
              <a:ext cx="102" cy="112"/>
            </a:xfrm>
            <a:custGeom>
              <a:rect b="b" l="l" r="r" t="t"/>
              <a:pathLst>
                <a:path extrusionOk="0" h="120000" w="120000">
                  <a:moveTo>
                    <a:pt x="0" y="21114"/>
                  </a:moveTo>
                  <a:lnTo>
                    <a:pt x="4721" y="28504"/>
                  </a:lnTo>
                  <a:lnTo>
                    <a:pt x="9049" y="36598"/>
                  </a:lnTo>
                  <a:lnTo>
                    <a:pt x="11803" y="46099"/>
                  </a:lnTo>
                  <a:lnTo>
                    <a:pt x="13377" y="57008"/>
                  </a:lnTo>
                  <a:lnTo>
                    <a:pt x="12983" y="63695"/>
                  </a:lnTo>
                  <a:lnTo>
                    <a:pt x="12196" y="71788"/>
                  </a:lnTo>
                  <a:lnTo>
                    <a:pt x="12196" y="80586"/>
                  </a:lnTo>
                  <a:lnTo>
                    <a:pt x="12196" y="90087"/>
                  </a:lnTo>
                  <a:lnTo>
                    <a:pt x="13377" y="98533"/>
                  </a:lnTo>
                  <a:lnTo>
                    <a:pt x="15737" y="106627"/>
                  </a:lnTo>
                  <a:lnTo>
                    <a:pt x="20065" y="113665"/>
                  </a:lnTo>
                  <a:lnTo>
                    <a:pt x="26360" y="118240"/>
                  </a:lnTo>
                  <a:lnTo>
                    <a:pt x="35016" y="119999"/>
                  </a:lnTo>
                  <a:lnTo>
                    <a:pt x="45639" y="117888"/>
                  </a:lnTo>
                  <a:lnTo>
                    <a:pt x="57049" y="113313"/>
                  </a:lnTo>
                  <a:lnTo>
                    <a:pt x="68459" y="106979"/>
                  </a:lnTo>
                  <a:lnTo>
                    <a:pt x="79081" y="100645"/>
                  </a:lnTo>
                  <a:lnTo>
                    <a:pt x="87344" y="94662"/>
                  </a:lnTo>
                  <a:lnTo>
                    <a:pt x="93639" y="90439"/>
                  </a:lnTo>
                  <a:lnTo>
                    <a:pt x="95606" y="88680"/>
                  </a:lnTo>
                  <a:lnTo>
                    <a:pt x="96393" y="87272"/>
                  </a:lnTo>
                  <a:lnTo>
                    <a:pt x="99147" y="83401"/>
                  </a:lnTo>
                  <a:lnTo>
                    <a:pt x="103081" y="77771"/>
                  </a:lnTo>
                  <a:lnTo>
                    <a:pt x="107409" y="71085"/>
                  </a:lnTo>
                  <a:lnTo>
                    <a:pt x="111737" y="64046"/>
                  </a:lnTo>
                  <a:lnTo>
                    <a:pt x="116065" y="57712"/>
                  </a:lnTo>
                  <a:lnTo>
                    <a:pt x="118819" y="52082"/>
                  </a:lnTo>
                  <a:lnTo>
                    <a:pt x="120000" y="48563"/>
                  </a:lnTo>
                  <a:lnTo>
                    <a:pt x="120000" y="38709"/>
                  </a:lnTo>
                  <a:lnTo>
                    <a:pt x="118426" y="23225"/>
                  </a:lnTo>
                  <a:lnTo>
                    <a:pt x="114098" y="8445"/>
                  </a:lnTo>
                  <a:lnTo>
                    <a:pt x="106622" y="1055"/>
                  </a:lnTo>
                  <a:lnTo>
                    <a:pt x="102295" y="1407"/>
                  </a:lnTo>
                  <a:lnTo>
                    <a:pt x="98360" y="3870"/>
                  </a:lnTo>
                  <a:lnTo>
                    <a:pt x="96000" y="7741"/>
                  </a:lnTo>
                  <a:lnTo>
                    <a:pt x="93639" y="12316"/>
                  </a:lnTo>
                  <a:lnTo>
                    <a:pt x="92065" y="16891"/>
                  </a:lnTo>
                  <a:lnTo>
                    <a:pt x="91278" y="21114"/>
                  </a:lnTo>
                  <a:lnTo>
                    <a:pt x="90491" y="23929"/>
                  </a:lnTo>
                  <a:lnTo>
                    <a:pt x="90491" y="24985"/>
                  </a:lnTo>
                  <a:lnTo>
                    <a:pt x="90098" y="24281"/>
                  </a:lnTo>
                  <a:lnTo>
                    <a:pt x="88524" y="22170"/>
                  </a:lnTo>
                  <a:lnTo>
                    <a:pt x="86950" y="18651"/>
                  </a:lnTo>
                  <a:lnTo>
                    <a:pt x="84196" y="14780"/>
                  </a:lnTo>
                  <a:lnTo>
                    <a:pt x="81836" y="10557"/>
                  </a:lnTo>
                  <a:lnTo>
                    <a:pt x="79475" y="6686"/>
                  </a:lnTo>
                  <a:lnTo>
                    <a:pt x="77114" y="3167"/>
                  </a:lnTo>
                  <a:lnTo>
                    <a:pt x="75147" y="1055"/>
                  </a:lnTo>
                  <a:lnTo>
                    <a:pt x="73967" y="703"/>
                  </a:lnTo>
                  <a:lnTo>
                    <a:pt x="70426" y="0"/>
                  </a:lnTo>
                  <a:lnTo>
                    <a:pt x="66098" y="703"/>
                  </a:lnTo>
                  <a:lnTo>
                    <a:pt x="60983" y="1055"/>
                  </a:lnTo>
                  <a:lnTo>
                    <a:pt x="54688" y="1759"/>
                  </a:lnTo>
                  <a:lnTo>
                    <a:pt x="48000" y="3167"/>
                  </a:lnTo>
                  <a:lnTo>
                    <a:pt x="41311" y="4574"/>
                  </a:lnTo>
                  <a:lnTo>
                    <a:pt x="33836" y="5630"/>
                  </a:lnTo>
                  <a:lnTo>
                    <a:pt x="26754" y="7390"/>
                  </a:lnTo>
                  <a:lnTo>
                    <a:pt x="20065" y="9501"/>
                  </a:lnTo>
                  <a:lnTo>
                    <a:pt x="13770" y="11260"/>
                  </a:lnTo>
                  <a:lnTo>
                    <a:pt x="8655" y="13372"/>
                  </a:lnTo>
                  <a:lnTo>
                    <a:pt x="4327" y="15131"/>
                  </a:lnTo>
                  <a:lnTo>
                    <a:pt x="1180" y="17243"/>
                  </a:lnTo>
                  <a:lnTo>
                    <a:pt x="0" y="19354"/>
                  </a:lnTo>
                  <a:lnTo>
                    <a:pt x="0" y="21114"/>
                  </a:lnTo>
                  <a:close/>
                </a:path>
              </a:pathLst>
            </a:custGeom>
            <a:solidFill>
              <a:srgbClr val="F2C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0" name="Google Shape;610;p21"/>
            <p:cNvSpPr/>
            <p:nvPr/>
          </p:nvSpPr>
          <p:spPr>
            <a:xfrm>
              <a:off x="1085" y="1202"/>
              <a:ext cx="278" cy="268"/>
            </a:xfrm>
            <a:custGeom>
              <a:rect b="b" l="l" r="r" t="t"/>
              <a:pathLst>
                <a:path extrusionOk="0" h="120000" w="120000">
                  <a:moveTo>
                    <a:pt x="20119" y="14328"/>
                  </a:moveTo>
                  <a:lnTo>
                    <a:pt x="17532" y="16119"/>
                  </a:lnTo>
                  <a:lnTo>
                    <a:pt x="14946" y="19104"/>
                  </a:lnTo>
                  <a:lnTo>
                    <a:pt x="12215" y="23134"/>
                  </a:lnTo>
                  <a:lnTo>
                    <a:pt x="9772" y="27462"/>
                  </a:lnTo>
                  <a:lnTo>
                    <a:pt x="7760" y="32238"/>
                  </a:lnTo>
                  <a:lnTo>
                    <a:pt x="5892" y="36865"/>
                  </a:lnTo>
                  <a:lnTo>
                    <a:pt x="4742" y="41194"/>
                  </a:lnTo>
                  <a:lnTo>
                    <a:pt x="4023" y="44626"/>
                  </a:lnTo>
                  <a:lnTo>
                    <a:pt x="2443" y="60298"/>
                  </a:lnTo>
                  <a:lnTo>
                    <a:pt x="1149" y="75373"/>
                  </a:lnTo>
                  <a:lnTo>
                    <a:pt x="287" y="86716"/>
                  </a:lnTo>
                  <a:lnTo>
                    <a:pt x="0" y="91194"/>
                  </a:lnTo>
                  <a:lnTo>
                    <a:pt x="143" y="92089"/>
                  </a:lnTo>
                  <a:lnTo>
                    <a:pt x="718" y="94328"/>
                  </a:lnTo>
                  <a:lnTo>
                    <a:pt x="1724" y="97761"/>
                  </a:lnTo>
                  <a:lnTo>
                    <a:pt x="3305" y="101791"/>
                  </a:lnTo>
                  <a:lnTo>
                    <a:pt x="5604" y="106119"/>
                  </a:lnTo>
                  <a:lnTo>
                    <a:pt x="8766" y="110298"/>
                  </a:lnTo>
                  <a:lnTo>
                    <a:pt x="12934" y="113880"/>
                  </a:lnTo>
                  <a:lnTo>
                    <a:pt x="18107" y="116567"/>
                  </a:lnTo>
                  <a:lnTo>
                    <a:pt x="22131" y="117910"/>
                  </a:lnTo>
                  <a:lnTo>
                    <a:pt x="26155" y="118955"/>
                  </a:lnTo>
                  <a:lnTo>
                    <a:pt x="30035" y="119552"/>
                  </a:lnTo>
                  <a:lnTo>
                    <a:pt x="33628" y="119850"/>
                  </a:lnTo>
                  <a:lnTo>
                    <a:pt x="36934" y="120000"/>
                  </a:lnTo>
                  <a:lnTo>
                    <a:pt x="40383" y="120000"/>
                  </a:lnTo>
                  <a:lnTo>
                    <a:pt x="43544" y="119701"/>
                  </a:lnTo>
                  <a:lnTo>
                    <a:pt x="46275" y="119253"/>
                  </a:lnTo>
                  <a:lnTo>
                    <a:pt x="48718" y="118805"/>
                  </a:lnTo>
                  <a:lnTo>
                    <a:pt x="51017" y="118208"/>
                  </a:lnTo>
                  <a:lnTo>
                    <a:pt x="53173" y="117611"/>
                  </a:lnTo>
                  <a:lnTo>
                    <a:pt x="54754" y="117164"/>
                  </a:lnTo>
                  <a:lnTo>
                    <a:pt x="56047" y="116567"/>
                  </a:lnTo>
                  <a:lnTo>
                    <a:pt x="57053" y="116268"/>
                  </a:lnTo>
                  <a:lnTo>
                    <a:pt x="57628" y="115970"/>
                  </a:lnTo>
                  <a:lnTo>
                    <a:pt x="57916" y="115820"/>
                  </a:lnTo>
                  <a:lnTo>
                    <a:pt x="58347" y="115671"/>
                  </a:lnTo>
                  <a:lnTo>
                    <a:pt x="59928" y="115074"/>
                  </a:lnTo>
                  <a:lnTo>
                    <a:pt x="62658" y="114179"/>
                  </a:lnTo>
                  <a:lnTo>
                    <a:pt x="65820" y="113134"/>
                  </a:lnTo>
                  <a:lnTo>
                    <a:pt x="69556" y="111641"/>
                  </a:lnTo>
                  <a:lnTo>
                    <a:pt x="74011" y="110149"/>
                  </a:lnTo>
                  <a:lnTo>
                    <a:pt x="78754" y="108358"/>
                  </a:lnTo>
                  <a:lnTo>
                    <a:pt x="83497" y="106567"/>
                  </a:lnTo>
                  <a:lnTo>
                    <a:pt x="88383" y="104776"/>
                  </a:lnTo>
                  <a:lnTo>
                    <a:pt x="93125" y="102686"/>
                  </a:lnTo>
                  <a:lnTo>
                    <a:pt x="97724" y="100895"/>
                  </a:lnTo>
                  <a:lnTo>
                    <a:pt x="101748" y="99104"/>
                  </a:lnTo>
                  <a:lnTo>
                    <a:pt x="105341" y="97313"/>
                  </a:lnTo>
                  <a:lnTo>
                    <a:pt x="108215" y="95671"/>
                  </a:lnTo>
                  <a:lnTo>
                    <a:pt x="110371" y="94328"/>
                  </a:lnTo>
                  <a:lnTo>
                    <a:pt x="111377" y="93134"/>
                  </a:lnTo>
                  <a:lnTo>
                    <a:pt x="114107" y="85522"/>
                  </a:lnTo>
                  <a:lnTo>
                    <a:pt x="116407" y="75522"/>
                  </a:lnTo>
                  <a:lnTo>
                    <a:pt x="118419" y="63880"/>
                  </a:lnTo>
                  <a:lnTo>
                    <a:pt x="119568" y="51343"/>
                  </a:lnTo>
                  <a:lnTo>
                    <a:pt x="120000" y="38955"/>
                  </a:lnTo>
                  <a:lnTo>
                    <a:pt x="119425" y="27611"/>
                  </a:lnTo>
                  <a:lnTo>
                    <a:pt x="117844" y="18507"/>
                  </a:lnTo>
                  <a:lnTo>
                    <a:pt x="115257" y="12388"/>
                  </a:lnTo>
                  <a:lnTo>
                    <a:pt x="111520" y="8208"/>
                  </a:lnTo>
                  <a:lnTo>
                    <a:pt x="108071" y="5074"/>
                  </a:lnTo>
                  <a:lnTo>
                    <a:pt x="104766" y="2835"/>
                  </a:lnTo>
                  <a:lnTo>
                    <a:pt x="101892" y="1343"/>
                  </a:lnTo>
                  <a:lnTo>
                    <a:pt x="99305" y="447"/>
                  </a:lnTo>
                  <a:lnTo>
                    <a:pt x="97293" y="149"/>
                  </a:lnTo>
                  <a:lnTo>
                    <a:pt x="96143" y="0"/>
                  </a:lnTo>
                  <a:lnTo>
                    <a:pt x="95712" y="0"/>
                  </a:lnTo>
                  <a:lnTo>
                    <a:pt x="95425" y="0"/>
                  </a:lnTo>
                  <a:lnTo>
                    <a:pt x="94562" y="0"/>
                  </a:lnTo>
                  <a:lnTo>
                    <a:pt x="93125" y="0"/>
                  </a:lnTo>
                  <a:lnTo>
                    <a:pt x="91257" y="0"/>
                  </a:lnTo>
                  <a:lnTo>
                    <a:pt x="88670" y="149"/>
                  </a:lnTo>
                  <a:lnTo>
                    <a:pt x="85940" y="149"/>
                  </a:lnTo>
                  <a:lnTo>
                    <a:pt x="82922" y="298"/>
                  </a:lnTo>
                  <a:lnTo>
                    <a:pt x="79473" y="447"/>
                  </a:lnTo>
                  <a:lnTo>
                    <a:pt x="75736" y="895"/>
                  </a:lnTo>
                  <a:lnTo>
                    <a:pt x="71856" y="1044"/>
                  </a:lnTo>
                  <a:lnTo>
                    <a:pt x="67832" y="1641"/>
                  </a:lnTo>
                  <a:lnTo>
                    <a:pt x="63808" y="2089"/>
                  </a:lnTo>
                  <a:lnTo>
                    <a:pt x="59640" y="2686"/>
                  </a:lnTo>
                  <a:lnTo>
                    <a:pt x="55473" y="3582"/>
                  </a:lnTo>
                  <a:lnTo>
                    <a:pt x="51449" y="4328"/>
                  </a:lnTo>
                  <a:lnTo>
                    <a:pt x="47281" y="5373"/>
                  </a:lnTo>
                  <a:lnTo>
                    <a:pt x="42251" y="6865"/>
                  </a:lnTo>
                  <a:lnTo>
                    <a:pt x="37652" y="8208"/>
                  </a:lnTo>
                  <a:lnTo>
                    <a:pt x="33772" y="9402"/>
                  </a:lnTo>
                  <a:lnTo>
                    <a:pt x="30323" y="10447"/>
                  </a:lnTo>
                  <a:lnTo>
                    <a:pt x="27305" y="11492"/>
                  </a:lnTo>
                  <a:lnTo>
                    <a:pt x="24718" y="12537"/>
                  </a:lnTo>
                  <a:lnTo>
                    <a:pt x="22419" y="13432"/>
                  </a:lnTo>
                  <a:lnTo>
                    <a:pt x="20119" y="14328"/>
                  </a:lnTo>
                  <a:close/>
                </a:path>
              </a:pathLst>
            </a:custGeom>
            <a:solidFill>
              <a:srgbClr val="59A3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1" name="Google Shape;611;p21"/>
            <p:cNvSpPr/>
            <p:nvPr/>
          </p:nvSpPr>
          <p:spPr>
            <a:xfrm>
              <a:off x="1202" y="1268"/>
              <a:ext cx="117" cy="259"/>
            </a:xfrm>
            <a:custGeom>
              <a:rect b="b" l="l" r="r" t="t"/>
              <a:pathLst>
                <a:path extrusionOk="0" h="120000" w="120000">
                  <a:moveTo>
                    <a:pt x="35294" y="8030"/>
                  </a:moveTo>
                  <a:lnTo>
                    <a:pt x="0" y="119999"/>
                  </a:lnTo>
                  <a:lnTo>
                    <a:pt x="81680" y="119999"/>
                  </a:lnTo>
                  <a:lnTo>
                    <a:pt x="120000" y="4942"/>
                  </a:lnTo>
                  <a:lnTo>
                    <a:pt x="120000" y="4787"/>
                  </a:lnTo>
                  <a:lnTo>
                    <a:pt x="120000" y="4169"/>
                  </a:lnTo>
                  <a:lnTo>
                    <a:pt x="119327" y="3552"/>
                  </a:lnTo>
                  <a:lnTo>
                    <a:pt x="117647" y="2625"/>
                  </a:lnTo>
                  <a:lnTo>
                    <a:pt x="114621" y="1853"/>
                  </a:lnTo>
                  <a:lnTo>
                    <a:pt x="109915" y="926"/>
                  </a:lnTo>
                  <a:lnTo>
                    <a:pt x="102521" y="463"/>
                  </a:lnTo>
                  <a:lnTo>
                    <a:pt x="92773" y="0"/>
                  </a:lnTo>
                  <a:lnTo>
                    <a:pt x="81344" y="308"/>
                  </a:lnTo>
                  <a:lnTo>
                    <a:pt x="70588" y="926"/>
                  </a:lnTo>
                  <a:lnTo>
                    <a:pt x="61176" y="2316"/>
                  </a:lnTo>
                  <a:lnTo>
                    <a:pt x="52436" y="3552"/>
                  </a:lnTo>
                  <a:lnTo>
                    <a:pt x="45714" y="5250"/>
                  </a:lnTo>
                  <a:lnTo>
                    <a:pt x="40000" y="6640"/>
                  </a:lnTo>
                  <a:lnTo>
                    <a:pt x="36638" y="7567"/>
                  </a:lnTo>
                  <a:lnTo>
                    <a:pt x="35294" y="8030"/>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2" name="Google Shape;612;p21"/>
            <p:cNvSpPr/>
            <p:nvPr/>
          </p:nvSpPr>
          <p:spPr>
            <a:xfrm>
              <a:off x="626" y="997"/>
              <a:ext cx="698" cy="353"/>
            </a:xfrm>
            <a:custGeom>
              <a:rect b="b" l="l" r="r" t="t"/>
              <a:pathLst>
                <a:path extrusionOk="0" h="120000" w="120000">
                  <a:moveTo>
                    <a:pt x="57595" y="102436"/>
                  </a:moveTo>
                  <a:lnTo>
                    <a:pt x="62347" y="99263"/>
                  </a:lnTo>
                  <a:lnTo>
                    <a:pt x="62290" y="101189"/>
                  </a:lnTo>
                  <a:lnTo>
                    <a:pt x="62118" y="103229"/>
                  </a:lnTo>
                  <a:lnTo>
                    <a:pt x="62003" y="105269"/>
                  </a:lnTo>
                  <a:lnTo>
                    <a:pt x="61717" y="107422"/>
                  </a:lnTo>
                  <a:lnTo>
                    <a:pt x="61259" y="109461"/>
                  </a:lnTo>
                  <a:lnTo>
                    <a:pt x="60744" y="111274"/>
                  </a:lnTo>
                  <a:lnTo>
                    <a:pt x="60057" y="112974"/>
                  </a:lnTo>
                  <a:lnTo>
                    <a:pt x="59141" y="114334"/>
                  </a:lnTo>
                  <a:lnTo>
                    <a:pt x="58225" y="114560"/>
                  </a:lnTo>
                  <a:lnTo>
                    <a:pt x="57309" y="114334"/>
                  </a:lnTo>
                  <a:lnTo>
                    <a:pt x="56393" y="113654"/>
                  </a:lnTo>
                  <a:lnTo>
                    <a:pt x="55477" y="112521"/>
                  </a:lnTo>
                  <a:lnTo>
                    <a:pt x="54675" y="111161"/>
                  </a:lnTo>
                  <a:lnTo>
                    <a:pt x="53874" y="109575"/>
                  </a:lnTo>
                  <a:lnTo>
                    <a:pt x="53187" y="107648"/>
                  </a:lnTo>
                  <a:lnTo>
                    <a:pt x="52614" y="105722"/>
                  </a:lnTo>
                  <a:lnTo>
                    <a:pt x="57595" y="102436"/>
                  </a:lnTo>
                  <a:lnTo>
                    <a:pt x="57137" y="98696"/>
                  </a:lnTo>
                  <a:lnTo>
                    <a:pt x="51984" y="102322"/>
                  </a:lnTo>
                  <a:lnTo>
                    <a:pt x="51526" y="101416"/>
                  </a:lnTo>
                  <a:lnTo>
                    <a:pt x="51068" y="100169"/>
                  </a:lnTo>
                  <a:lnTo>
                    <a:pt x="50782" y="98810"/>
                  </a:lnTo>
                  <a:lnTo>
                    <a:pt x="50381" y="97450"/>
                  </a:lnTo>
                  <a:lnTo>
                    <a:pt x="51183" y="96770"/>
                  </a:lnTo>
                  <a:lnTo>
                    <a:pt x="52041" y="96203"/>
                  </a:lnTo>
                  <a:lnTo>
                    <a:pt x="52958" y="95524"/>
                  </a:lnTo>
                  <a:lnTo>
                    <a:pt x="53931" y="94844"/>
                  </a:lnTo>
                  <a:lnTo>
                    <a:pt x="54904" y="94050"/>
                  </a:lnTo>
                  <a:lnTo>
                    <a:pt x="55877" y="93597"/>
                  </a:lnTo>
                  <a:lnTo>
                    <a:pt x="56736" y="93031"/>
                  </a:lnTo>
                  <a:lnTo>
                    <a:pt x="57595" y="92464"/>
                  </a:lnTo>
                  <a:lnTo>
                    <a:pt x="57080" y="88838"/>
                  </a:lnTo>
                  <a:lnTo>
                    <a:pt x="50725" y="93031"/>
                  </a:lnTo>
                  <a:lnTo>
                    <a:pt x="50667" y="92691"/>
                  </a:lnTo>
                  <a:lnTo>
                    <a:pt x="50667" y="92351"/>
                  </a:lnTo>
                  <a:lnTo>
                    <a:pt x="50667" y="91898"/>
                  </a:lnTo>
                  <a:lnTo>
                    <a:pt x="50667" y="91331"/>
                  </a:lnTo>
                  <a:lnTo>
                    <a:pt x="48091" y="90878"/>
                  </a:lnTo>
                  <a:lnTo>
                    <a:pt x="48091" y="93597"/>
                  </a:lnTo>
                  <a:lnTo>
                    <a:pt x="48206" y="96090"/>
                  </a:lnTo>
                  <a:lnTo>
                    <a:pt x="48492" y="98696"/>
                  </a:lnTo>
                  <a:lnTo>
                    <a:pt x="48893" y="101076"/>
                  </a:lnTo>
                  <a:lnTo>
                    <a:pt x="49408" y="103569"/>
                  </a:lnTo>
                  <a:lnTo>
                    <a:pt x="49980" y="105835"/>
                  </a:lnTo>
                  <a:lnTo>
                    <a:pt x="50667" y="108101"/>
                  </a:lnTo>
                  <a:lnTo>
                    <a:pt x="51354" y="110254"/>
                  </a:lnTo>
                  <a:lnTo>
                    <a:pt x="52213" y="112407"/>
                  </a:lnTo>
                  <a:lnTo>
                    <a:pt x="53129" y="114447"/>
                  </a:lnTo>
                  <a:lnTo>
                    <a:pt x="54103" y="116260"/>
                  </a:lnTo>
                  <a:lnTo>
                    <a:pt x="55133" y="117620"/>
                  </a:lnTo>
                  <a:lnTo>
                    <a:pt x="56278" y="118866"/>
                  </a:lnTo>
                  <a:lnTo>
                    <a:pt x="57423" y="119546"/>
                  </a:lnTo>
                  <a:lnTo>
                    <a:pt x="58683" y="120000"/>
                  </a:lnTo>
                  <a:lnTo>
                    <a:pt x="60057" y="119660"/>
                  </a:lnTo>
                  <a:lnTo>
                    <a:pt x="61030" y="119093"/>
                  </a:lnTo>
                  <a:lnTo>
                    <a:pt x="61832" y="118300"/>
                  </a:lnTo>
                  <a:lnTo>
                    <a:pt x="62519" y="117167"/>
                  </a:lnTo>
                  <a:lnTo>
                    <a:pt x="63148" y="115807"/>
                  </a:lnTo>
                  <a:lnTo>
                    <a:pt x="63606" y="114334"/>
                  </a:lnTo>
                  <a:lnTo>
                    <a:pt x="64007" y="112634"/>
                  </a:lnTo>
                  <a:lnTo>
                    <a:pt x="64351" y="110821"/>
                  </a:lnTo>
                  <a:lnTo>
                    <a:pt x="64580" y="109008"/>
                  </a:lnTo>
                  <a:lnTo>
                    <a:pt x="66641" y="75580"/>
                  </a:lnTo>
                  <a:lnTo>
                    <a:pt x="66812" y="73087"/>
                  </a:lnTo>
                  <a:lnTo>
                    <a:pt x="67041" y="70481"/>
                  </a:lnTo>
                  <a:lnTo>
                    <a:pt x="67213" y="67988"/>
                  </a:lnTo>
                  <a:lnTo>
                    <a:pt x="67500" y="65495"/>
                  </a:lnTo>
                  <a:lnTo>
                    <a:pt x="67786" y="63002"/>
                  </a:lnTo>
                  <a:lnTo>
                    <a:pt x="68072" y="60623"/>
                  </a:lnTo>
                  <a:lnTo>
                    <a:pt x="68473" y="58243"/>
                  </a:lnTo>
                  <a:lnTo>
                    <a:pt x="68874" y="55977"/>
                  </a:lnTo>
                  <a:lnTo>
                    <a:pt x="69389" y="53144"/>
                  </a:lnTo>
                  <a:lnTo>
                    <a:pt x="70019" y="50424"/>
                  </a:lnTo>
                  <a:lnTo>
                    <a:pt x="70706" y="47705"/>
                  </a:lnTo>
                  <a:lnTo>
                    <a:pt x="71564" y="45099"/>
                  </a:lnTo>
                  <a:lnTo>
                    <a:pt x="72480" y="42606"/>
                  </a:lnTo>
                  <a:lnTo>
                    <a:pt x="73396" y="40113"/>
                  </a:lnTo>
                  <a:lnTo>
                    <a:pt x="74427" y="37960"/>
                  </a:lnTo>
                  <a:lnTo>
                    <a:pt x="75515" y="35694"/>
                  </a:lnTo>
                  <a:lnTo>
                    <a:pt x="76717" y="33767"/>
                  </a:lnTo>
                  <a:lnTo>
                    <a:pt x="77919" y="31841"/>
                  </a:lnTo>
                  <a:lnTo>
                    <a:pt x="79236" y="30141"/>
                  </a:lnTo>
                  <a:lnTo>
                    <a:pt x="80553" y="28781"/>
                  </a:lnTo>
                  <a:lnTo>
                    <a:pt x="81984" y="27535"/>
                  </a:lnTo>
                  <a:lnTo>
                    <a:pt x="83358" y="26402"/>
                  </a:lnTo>
                  <a:lnTo>
                    <a:pt x="84847" y="25722"/>
                  </a:lnTo>
                  <a:lnTo>
                    <a:pt x="86393" y="25155"/>
                  </a:lnTo>
                  <a:lnTo>
                    <a:pt x="87194" y="27195"/>
                  </a:lnTo>
                  <a:lnTo>
                    <a:pt x="87996" y="28781"/>
                  </a:lnTo>
                  <a:lnTo>
                    <a:pt x="88740" y="30481"/>
                  </a:lnTo>
                  <a:lnTo>
                    <a:pt x="89599" y="31841"/>
                  </a:lnTo>
                  <a:lnTo>
                    <a:pt x="90572" y="33087"/>
                  </a:lnTo>
                  <a:lnTo>
                    <a:pt x="91660" y="34220"/>
                  </a:lnTo>
                  <a:lnTo>
                    <a:pt x="93091" y="35354"/>
                  </a:lnTo>
                  <a:lnTo>
                    <a:pt x="94751" y="36260"/>
                  </a:lnTo>
                  <a:lnTo>
                    <a:pt x="95725" y="36713"/>
                  </a:lnTo>
                  <a:lnTo>
                    <a:pt x="96641" y="36827"/>
                  </a:lnTo>
                  <a:lnTo>
                    <a:pt x="97614" y="36940"/>
                  </a:lnTo>
                  <a:lnTo>
                    <a:pt x="98530" y="36940"/>
                  </a:lnTo>
                  <a:lnTo>
                    <a:pt x="99446" y="36713"/>
                  </a:lnTo>
                  <a:lnTo>
                    <a:pt x="100248" y="36373"/>
                  </a:lnTo>
                  <a:lnTo>
                    <a:pt x="101164" y="36033"/>
                  </a:lnTo>
                  <a:lnTo>
                    <a:pt x="102022" y="35354"/>
                  </a:lnTo>
                  <a:lnTo>
                    <a:pt x="102881" y="34787"/>
                  </a:lnTo>
                  <a:lnTo>
                    <a:pt x="103625" y="33881"/>
                  </a:lnTo>
                  <a:lnTo>
                    <a:pt x="104484" y="33087"/>
                  </a:lnTo>
                  <a:lnTo>
                    <a:pt x="105229" y="32181"/>
                  </a:lnTo>
                  <a:lnTo>
                    <a:pt x="105916" y="31048"/>
                  </a:lnTo>
                  <a:lnTo>
                    <a:pt x="106717" y="29915"/>
                  </a:lnTo>
                  <a:lnTo>
                    <a:pt x="107404" y="28668"/>
                  </a:lnTo>
                  <a:lnTo>
                    <a:pt x="108091" y="27422"/>
                  </a:lnTo>
                  <a:lnTo>
                    <a:pt x="110324" y="29915"/>
                  </a:lnTo>
                  <a:lnTo>
                    <a:pt x="112270" y="32974"/>
                  </a:lnTo>
                  <a:lnTo>
                    <a:pt x="113988" y="36600"/>
                  </a:lnTo>
                  <a:lnTo>
                    <a:pt x="115419" y="40679"/>
                  </a:lnTo>
                  <a:lnTo>
                    <a:pt x="116564" y="45099"/>
                  </a:lnTo>
                  <a:lnTo>
                    <a:pt x="117480" y="49971"/>
                  </a:lnTo>
                  <a:lnTo>
                    <a:pt x="117938" y="54844"/>
                  </a:lnTo>
                  <a:lnTo>
                    <a:pt x="118167" y="59943"/>
                  </a:lnTo>
                  <a:lnTo>
                    <a:pt x="118282" y="63342"/>
                  </a:lnTo>
                  <a:lnTo>
                    <a:pt x="118511" y="67308"/>
                  </a:lnTo>
                  <a:lnTo>
                    <a:pt x="118740" y="70141"/>
                  </a:lnTo>
                  <a:lnTo>
                    <a:pt x="118912" y="71048"/>
                  </a:lnTo>
                  <a:lnTo>
                    <a:pt x="119713" y="64815"/>
                  </a:lnTo>
                  <a:lnTo>
                    <a:pt x="120000" y="58243"/>
                  </a:lnTo>
                  <a:lnTo>
                    <a:pt x="119885" y="51671"/>
                  </a:lnTo>
                  <a:lnTo>
                    <a:pt x="119370" y="45439"/>
                  </a:lnTo>
                  <a:lnTo>
                    <a:pt x="119083" y="43286"/>
                  </a:lnTo>
                  <a:lnTo>
                    <a:pt x="118740" y="41246"/>
                  </a:lnTo>
                  <a:lnTo>
                    <a:pt x="118282" y="39206"/>
                  </a:lnTo>
                  <a:lnTo>
                    <a:pt x="117767" y="37280"/>
                  </a:lnTo>
                  <a:lnTo>
                    <a:pt x="117194" y="35467"/>
                  </a:lnTo>
                  <a:lnTo>
                    <a:pt x="116564" y="33654"/>
                  </a:lnTo>
                  <a:lnTo>
                    <a:pt x="115877" y="31841"/>
                  </a:lnTo>
                  <a:lnTo>
                    <a:pt x="115076" y="30141"/>
                  </a:lnTo>
                  <a:lnTo>
                    <a:pt x="114332" y="28668"/>
                  </a:lnTo>
                  <a:lnTo>
                    <a:pt x="113473" y="27195"/>
                  </a:lnTo>
                  <a:lnTo>
                    <a:pt x="112671" y="25609"/>
                  </a:lnTo>
                  <a:lnTo>
                    <a:pt x="111755" y="24249"/>
                  </a:lnTo>
                  <a:lnTo>
                    <a:pt x="110839" y="22889"/>
                  </a:lnTo>
                  <a:lnTo>
                    <a:pt x="109866" y="21643"/>
                  </a:lnTo>
                  <a:lnTo>
                    <a:pt x="108950" y="20509"/>
                  </a:lnTo>
                  <a:lnTo>
                    <a:pt x="107977" y="19376"/>
                  </a:lnTo>
                  <a:lnTo>
                    <a:pt x="107748" y="19490"/>
                  </a:lnTo>
                  <a:lnTo>
                    <a:pt x="107633" y="19716"/>
                  </a:lnTo>
                  <a:lnTo>
                    <a:pt x="107461" y="19830"/>
                  </a:lnTo>
                  <a:lnTo>
                    <a:pt x="107347" y="20056"/>
                  </a:lnTo>
                  <a:lnTo>
                    <a:pt x="107118" y="20509"/>
                  </a:lnTo>
                  <a:lnTo>
                    <a:pt x="106832" y="21189"/>
                  </a:lnTo>
                  <a:lnTo>
                    <a:pt x="106374" y="22209"/>
                  </a:lnTo>
                  <a:lnTo>
                    <a:pt x="105801" y="23456"/>
                  </a:lnTo>
                  <a:lnTo>
                    <a:pt x="104942" y="24929"/>
                  </a:lnTo>
                  <a:lnTo>
                    <a:pt x="104198" y="26175"/>
                  </a:lnTo>
                  <a:lnTo>
                    <a:pt x="103511" y="27308"/>
                  </a:lnTo>
                  <a:lnTo>
                    <a:pt x="102767" y="28215"/>
                  </a:lnTo>
                  <a:lnTo>
                    <a:pt x="102137" y="28895"/>
                  </a:lnTo>
                  <a:lnTo>
                    <a:pt x="101507" y="29688"/>
                  </a:lnTo>
                  <a:lnTo>
                    <a:pt x="100992" y="30028"/>
                  </a:lnTo>
                  <a:lnTo>
                    <a:pt x="100362" y="30481"/>
                  </a:lnTo>
                  <a:lnTo>
                    <a:pt x="99732" y="30594"/>
                  </a:lnTo>
                  <a:lnTo>
                    <a:pt x="99103" y="30708"/>
                  </a:lnTo>
                  <a:lnTo>
                    <a:pt x="98473" y="30934"/>
                  </a:lnTo>
                  <a:lnTo>
                    <a:pt x="97786" y="30934"/>
                  </a:lnTo>
                  <a:lnTo>
                    <a:pt x="96984" y="30708"/>
                  </a:lnTo>
                  <a:lnTo>
                    <a:pt x="96125" y="30708"/>
                  </a:lnTo>
                  <a:lnTo>
                    <a:pt x="95267" y="30594"/>
                  </a:lnTo>
                  <a:lnTo>
                    <a:pt x="94293" y="30481"/>
                  </a:lnTo>
                  <a:lnTo>
                    <a:pt x="93664" y="29915"/>
                  </a:lnTo>
                  <a:lnTo>
                    <a:pt x="92919" y="29461"/>
                  </a:lnTo>
                  <a:lnTo>
                    <a:pt x="92290" y="28895"/>
                  </a:lnTo>
                  <a:lnTo>
                    <a:pt x="91603" y="28441"/>
                  </a:lnTo>
                  <a:lnTo>
                    <a:pt x="90973" y="27875"/>
                  </a:lnTo>
                  <a:lnTo>
                    <a:pt x="90343" y="26968"/>
                  </a:lnTo>
                  <a:lnTo>
                    <a:pt x="89885" y="26062"/>
                  </a:lnTo>
                  <a:lnTo>
                    <a:pt x="89370" y="24929"/>
                  </a:lnTo>
                  <a:lnTo>
                    <a:pt x="89599" y="24475"/>
                  </a:lnTo>
                  <a:lnTo>
                    <a:pt x="89770" y="23909"/>
                  </a:lnTo>
                  <a:lnTo>
                    <a:pt x="89942" y="23456"/>
                  </a:lnTo>
                  <a:lnTo>
                    <a:pt x="90171" y="22889"/>
                  </a:lnTo>
                  <a:lnTo>
                    <a:pt x="90629" y="19943"/>
                  </a:lnTo>
                  <a:lnTo>
                    <a:pt x="90858" y="16883"/>
                  </a:lnTo>
                  <a:lnTo>
                    <a:pt x="90858" y="13824"/>
                  </a:lnTo>
                  <a:lnTo>
                    <a:pt x="90687" y="10991"/>
                  </a:lnTo>
                  <a:lnTo>
                    <a:pt x="90343" y="7932"/>
                  </a:lnTo>
                  <a:lnTo>
                    <a:pt x="89770" y="5099"/>
                  </a:lnTo>
                  <a:lnTo>
                    <a:pt x="89083" y="2492"/>
                  </a:lnTo>
                  <a:lnTo>
                    <a:pt x="88282" y="0"/>
                  </a:lnTo>
                  <a:lnTo>
                    <a:pt x="88167" y="679"/>
                  </a:lnTo>
                  <a:lnTo>
                    <a:pt x="88282" y="2946"/>
                  </a:lnTo>
                  <a:lnTo>
                    <a:pt x="88396" y="6005"/>
                  </a:lnTo>
                  <a:lnTo>
                    <a:pt x="88454" y="9518"/>
                  </a:lnTo>
                  <a:lnTo>
                    <a:pt x="88339" y="13484"/>
                  </a:lnTo>
                  <a:lnTo>
                    <a:pt x="87996" y="16883"/>
                  </a:lnTo>
                  <a:lnTo>
                    <a:pt x="87194" y="19716"/>
                  </a:lnTo>
                  <a:lnTo>
                    <a:pt x="85935" y="21303"/>
                  </a:lnTo>
                  <a:lnTo>
                    <a:pt x="84561" y="21303"/>
                  </a:lnTo>
                  <a:lnTo>
                    <a:pt x="83129" y="21643"/>
                  </a:lnTo>
                  <a:lnTo>
                    <a:pt x="81812" y="22209"/>
                  </a:lnTo>
                  <a:lnTo>
                    <a:pt x="80496" y="22889"/>
                  </a:lnTo>
                  <a:lnTo>
                    <a:pt x="79236" y="23682"/>
                  </a:lnTo>
                  <a:lnTo>
                    <a:pt x="77977" y="24815"/>
                  </a:lnTo>
                  <a:lnTo>
                    <a:pt x="76774" y="25949"/>
                  </a:lnTo>
                  <a:lnTo>
                    <a:pt x="75629" y="27308"/>
                  </a:lnTo>
                  <a:lnTo>
                    <a:pt x="74484" y="28781"/>
                  </a:lnTo>
                  <a:lnTo>
                    <a:pt x="73396" y="30481"/>
                  </a:lnTo>
                  <a:lnTo>
                    <a:pt x="72423" y="32294"/>
                  </a:lnTo>
                  <a:lnTo>
                    <a:pt x="71393" y="34220"/>
                  </a:lnTo>
                  <a:lnTo>
                    <a:pt x="70534" y="36147"/>
                  </a:lnTo>
                  <a:lnTo>
                    <a:pt x="69675" y="38300"/>
                  </a:lnTo>
                  <a:lnTo>
                    <a:pt x="68816" y="40566"/>
                  </a:lnTo>
                  <a:lnTo>
                    <a:pt x="68129" y="42832"/>
                  </a:lnTo>
                  <a:lnTo>
                    <a:pt x="67557" y="44872"/>
                  </a:lnTo>
                  <a:lnTo>
                    <a:pt x="67099" y="47025"/>
                  </a:lnTo>
                  <a:lnTo>
                    <a:pt x="66755" y="49291"/>
                  </a:lnTo>
                  <a:lnTo>
                    <a:pt x="66469" y="51444"/>
                  </a:lnTo>
                  <a:lnTo>
                    <a:pt x="66183" y="53711"/>
                  </a:lnTo>
                  <a:lnTo>
                    <a:pt x="65896" y="56090"/>
                  </a:lnTo>
                  <a:lnTo>
                    <a:pt x="65610" y="58243"/>
                  </a:lnTo>
                  <a:lnTo>
                    <a:pt x="65324" y="60509"/>
                  </a:lnTo>
                  <a:lnTo>
                    <a:pt x="64751" y="59943"/>
                  </a:lnTo>
                  <a:lnTo>
                    <a:pt x="64007" y="59376"/>
                  </a:lnTo>
                  <a:lnTo>
                    <a:pt x="63034" y="58810"/>
                  </a:lnTo>
                  <a:lnTo>
                    <a:pt x="62061" y="58130"/>
                  </a:lnTo>
                  <a:lnTo>
                    <a:pt x="61087" y="57337"/>
                  </a:lnTo>
                  <a:lnTo>
                    <a:pt x="60171" y="56430"/>
                  </a:lnTo>
                  <a:lnTo>
                    <a:pt x="59541" y="55637"/>
                  </a:lnTo>
                  <a:lnTo>
                    <a:pt x="59255" y="54730"/>
                  </a:lnTo>
                  <a:lnTo>
                    <a:pt x="57996" y="55070"/>
                  </a:lnTo>
                  <a:lnTo>
                    <a:pt x="56049" y="55750"/>
                  </a:lnTo>
                  <a:lnTo>
                    <a:pt x="53530" y="56430"/>
                  </a:lnTo>
                  <a:lnTo>
                    <a:pt x="50553" y="57563"/>
                  </a:lnTo>
                  <a:lnTo>
                    <a:pt x="47175" y="58696"/>
                  </a:lnTo>
                  <a:lnTo>
                    <a:pt x="43511" y="59830"/>
                  </a:lnTo>
                  <a:lnTo>
                    <a:pt x="39790" y="61076"/>
                  </a:lnTo>
                  <a:lnTo>
                    <a:pt x="35896" y="62322"/>
                  </a:lnTo>
                  <a:lnTo>
                    <a:pt x="32175" y="63569"/>
                  </a:lnTo>
                  <a:lnTo>
                    <a:pt x="28568" y="64815"/>
                  </a:lnTo>
                  <a:lnTo>
                    <a:pt x="25248" y="65835"/>
                  </a:lnTo>
                  <a:lnTo>
                    <a:pt x="22213" y="66855"/>
                  </a:lnTo>
                  <a:lnTo>
                    <a:pt x="19694" y="67648"/>
                  </a:lnTo>
                  <a:lnTo>
                    <a:pt x="17805" y="68215"/>
                  </a:lnTo>
                  <a:lnTo>
                    <a:pt x="16545" y="68668"/>
                  </a:lnTo>
                  <a:lnTo>
                    <a:pt x="16145" y="68781"/>
                  </a:lnTo>
                  <a:lnTo>
                    <a:pt x="15171" y="68215"/>
                  </a:lnTo>
                  <a:lnTo>
                    <a:pt x="14198" y="67535"/>
                  </a:lnTo>
                  <a:lnTo>
                    <a:pt x="13282" y="66968"/>
                  </a:lnTo>
                  <a:lnTo>
                    <a:pt x="12309" y="66288"/>
                  </a:lnTo>
                  <a:lnTo>
                    <a:pt x="11335" y="65609"/>
                  </a:lnTo>
                  <a:lnTo>
                    <a:pt x="10362" y="64929"/>
                  </a:lnTo>
                  <a:lnTo>
                    <a:pt x="9446" y="64362"/>
                  </a:lnTo>
                  <a:lnTo>
                    <a:pt x="8473" y="63682"/>
                  </a:lnTo>
                  <a:lnTo>
                    <a:pt x="7500" y="63002"/>
                  </a:lnTo>
                  <a:lnTo>
                    <a:pt x="6526" y="62436"/>
                  </a:lnTo>
                  <a:lnTo>
                    <a:pt x="5610" y="61756"/>
                  </a:lnTo>
                  <a:lnTo>
                    <a:pt x="4637" y="61189"/>
                  </a:lnTo>
                  <a:lnTo>
                    <a:pt x="3664" y="60623"/>
                  </a:lnTo>
                  <a:lnTo>
                    <a:pt x="2633" y="60056"/>
                  </a:lnTo>
                  <a:lnTo>
                    <a:pt x="1660" y="59490"/>
                  </a:lnTo>
                  <a:lnTo>
                    <a:pt x="687" y="58923"/>
                  </a:lnTo>
                  <a:lnTo>
                    <a:pt x="0" y="60396"/>
                  </a:lnTo>
                  <a:lnTo>
                    <a:pt x="229" y="60623"/>
                  </a:lnTo>
                  <a:lnTo>
                    <a:pt x="629" y="61076"/>
                  </a:lnTo>
                  <a:lnTo>
                    <a:pt x="1316" y="61643"/>
                  </a:lnTo>
                  <a:lnTo>
                    <a:pt x="2175" y="62322"/>
                  </a:lnTo>
                  <a:lnTo>
                    <a:pt x="3206" y="63002"/>
                  </a:lnTo>
                  <a:lnTo>
                    <a:pt x="4351" y="63796"/>
                  </a:lnTo>
                  <a:lnTo>
                    <a:pt x="5553" y="64815"/>
                  </a:lnTo>
                  <a:lnTo>
                    <a:pt x="6698" y="65609"/>
                  </a:lnTo>
                  <a:lnTo>
                    <a:pt x="7900" y="66628"/>
                  </a:lnTo>
                  <a:lnTo>
                    <a:pt x="9103" y="67422"/>
                  </a:lnTo>
                  <a:lnTo>
                    <a:pt x="10190" y="68215"/>
                  </a:lnTo>
                  <a:lnTo>
                    <a:pt x="11164" y="68895"/>
                  </a:lnTo>
                  <a:lnTo>
                    <a:pt x="12022" y="69575"/>
                  </a:lnTo>
                  <a:lnTo>
                    <a:pt x="12652" y="70028"/>
                  </a:lnTo>
                  <a:lnTo>
                    <a:pt x="13053" y="70254"/>
                  </a:lnTo>
                  <a:lnTo>
                    <a:pt x="13225" y="70481"/>
                  </a:lnTo>
                  <a:lnTo>
                    <a:pt x="13167" y="70481"/>
                  </a:lnTo>
                  <a:lnTo>
                    <a:pt x="12938" y="70594"/>
                  </a:lnTo>
                  <a:lnTo>
                    <a:pt x="12652" y="70821"/>
                  </a:lnTo>
                  <a:lnTo>
                    <a:pt x="12309" y="71161"/>
                  </a:lnTo>
                  <a:lnTo>
                    <a:pt x="11908" y="71388"/>
                  </a:lnTo>
                  <a:lnTo>
                    <a:pt x="11507" y="71841"/>
                  </a:lnTo>
                  <a:lnTo>
                    <a:pt x="11164" y="72067"/>
                  </a:lnTo>
                  <a:lnTo>
                    <a:pt x="10935" y="72521"/>
                  </a:lnTo>
                  <a:lnTo>
                    <a:pt x="29828" y="88951"/>
                  </a:lnTo>
                  <a:lnTo>
                    <a:pt x="30171" y="89291"/>
                  </a:lnTo>
                  <a:lnTo>
                    <a:pt x="30515" y="89405"/>
                  </a:lnTo>
                  <a:lnTo>
                    <a:pt x="30916" y="89405"/>
                  </a:lnTo>
                  <a:lnTo>
                    <a:pt x="31259" y="88838"/>
                  </a:lnTo>
                  <a:lnTo>
                    <a:pt x="14942" y="73541"/>
                  </a:lnTo>
                  <a:lnTo>
                    <a:pt x="16087" y="72974"/>
                  </a:lnTo>
                  <a:lnTo>
                    <a:pt x="17977" y="72294"/>
                  </a:lnTo>
                  <a:lnTo>
                    <a:pt x="20381" y="71161"/>
                  </a:lnTo>
                  <a:lnTo>
                    <a:pt x="23416" y="70028"/>
                  </a:lnTo>
                  <a:lnTo>
                    <a:pt x="26851" y="68781"/>
                  </a:lnTo>
                  <a:lnTo>
                    <a:pt x="30515" y="67422"/>
                  </a:lnTo>
                  <a:lnTo>
                    <a:pt x="34465" y="65835"/>
                  </a:lnTo>
                  <a:lnTo>
                    <a:pt x="38358" y="64475"/>
                  </a:lnTo>
                  <a:lnTo>
                    <a:pt x="42309" y="63116"/>
                  </a:lnTo>
                  <a:lnTo>
                    <a:pt x="45973" y="61756"/>
                  </a:lnTo>
                  <a:lnTo>
                    <a:pt x="49465" y="60509"/>
                  </a:lnTo>
                  <a:lnTo>
                    <a:pt x="52557" y="59263"/>
                  </a:lnTo>
                  <a:lnTo>
                    <a:pt x="55190" y="58356"/>
                  </a:lnTo>
                  <a:lnTo>
                    <a:pt x="57137" y="57563"/>
                  </a:lnTo>
                  <a:lnTo>
                    <a:pt x="58511" y="57110"/>
                  </a:lnTo>
                  <a:lnTo>
                    <a:pt x="58912" y="56997"/>
                  </a:lnTo>
                  <a:lnTo>
                    <a:pt x="59656" y="57903"/>
                  </a:lnTo>
                  <a:lnTo>
                    <a:pt x="60458" y="58696"/>
                  </a:lnTo>
                  <a:lnTo>
                    <a:pt x="61259" y="59490"/>
                  </a:lnTo>
                  <a:lnTo>
                    <a:pt x="62118" y="60509"/>
                  </a:lnTo>
                  <a:lnTo>
                    <a:pt x="62919" y="61416"/>
                  </a:lnTo>
                  <a:lnTo>
                    <a:pt x="63664" y="62436"/>
                  </a:lnTo>
                  <a:lnTo>
                    <a:pt x="64408" y="63342"/>
                  </a:lnTo>
                  <a:lnTo>
                    <a:pt x="65152" y="64475"/>
                  </a:lnTo>
                  <a:lnTo>
                    <a:pt x="65038" y="68101"/>
                  </a:lnTo>
                  <a:lnTo>
                    <a:pt x="64751" y="71388"/>
                  </a:lnTo>
                  <a:lnTo>
                    <a:pt x="64408" y="74900"/>
                  </a:lnTo>
                  <a:lnTo>
                    <a:pt x="64007" y="78073"/>
                  </a:lnTo>
                  <a:lnTo>
                    <a:pt x="63549" y="76940"/>
                  </a:lnTo>
                  <a:lnTo>
                    <a:pt x="63034" y="75807"/>
                  </a:lnTo>
                  <a:lnTo>
                    <a:pt x="62519" y="74787"/>
                  </a:lnTo>
                  <a:lnTo>
                    <a:pt x="62061" y="73767"/>
                  </a:lnTo>
                  <a:lnTo>
                    <a:pt x="61545" y="72747"/>
                  </a:lnTo>
                  <a:lnTo>
                    <a:pt x="61087" y="71841"/>
                  </a:lnTo>
                  <a:lnTo>
                    <a:pt x="60515" y="70821"/>
                  </a:lnTo>
                  <a:lnTo>
                    <a:pt x="59885" y="70028"/>
                  </a:lnTo>
                  <a:lnTo>
                    <a:pt x="60400" y="70028"/>
                  </a:lnTo>
                  <a:lnTo>
                    <a:pt x="60858" y="70254"/>
                  </a:lnTo>
                  <a:lnTo>
                    <a:pt x="61374" y="71048"/>
                  </a:lnTo>
                  <a:lnTo>
                    <a:pt x="61774" y="71728"/>
                  </a:lnTo>
                  <a:lnTo>
                    <a:pt x="62290" y="72407"/>
                  </a:lnTo>
                  <a:lnTo>
                    <a:pt x="62748" y="72634"/>
                  </a:lnTo>
                  <a:lnTo>
                    <a:pt x="63263" y="72634"/>
                  </a:lnTo>
                  <a:lnTo>
                    <a:pt x="63778" y="72067"/>
                  </a:lnTo>
                  <a:lnTo>
                    <a:pt x="63320" y="70481"/>
                  </a:lnTo>
                  <a:lnTo>
                    <a:pt x="62690" y="68895"/>
                  </a:lnTo>
                  <a:lnTo>
                    <a:pt x="62061" y="67535"/>
                  </a:lnTo>
                  <a:lnTo>
                    <a:pt x="61259" y="66175"/>
                  </a:lnTo>
                  <a:lnTo>
                    <a:pt x="60515" y="64929"/>
                  </a:lnTo>
                  <a:lnTo>
                    <a:pt x="59656" y="63796"/>
                  </a:lnTo>
                  <a:lnTo>
                    <a:pt x="58854" y="62889"/>
                  </a:lnTo>
                  <a:lnTo>
                    <a:pt x="57996" y="61983"/>
                  </a:lnTo>
                  <a:lnTo>
                    <a:pt x="58568" y="62096"/>
                  </a:lnTo>
                  <a:lnTo>
                    <a:pt x="59141" y="62322"/>
                  </a:lnTo>
                  <a:lnTo>
                    <a:pt x="59656" y="62549"/>
                  </a:lnTo>
                  <a:lnTo>
                    <a:pt x="60229" y="62889"/>
                  </a:lnTo>
                  <a:lnTo>
                    <a:pt x="60801" y="63116"/>
                  </a:lnTo>
                  <a:lnTo>
                    <a:pt x="61374" y="63569"/>
                  </a:lnTo>
                  <a:lnTo>
                    <a:pt x="61832" y="63909"/>
                  </a:lnTo>
                  <a:lnTo>
                    <a:pt x="62347" y="64475"/>
                  </a:lnTo>
                  <a:lnTo>
                    <a:pt x="62633" y="64589"/>
                  </a:lnTo>
                  <a:lnTo>
                    <a:pt x="62919" y="65042"/>
                  </a:lnTo>
                  <a:lnTo>
                    <a:pt x="63148" y="65609"/>
                  </a:lnTo>
                  <a:lnTo>
                    <a:pt x="63377" y="66062"/>
                  </a:lnTo>
                  <a:lnTo>
                    <a:pt x="63664" y="66628"/>
                  </a:lnTo>
                  <a:lnTo>
                    <a:pt x="63950" y="66742"/>
                  </a:lnTo>
                  <a:lnTo>
                    <a:pt x="64236" y="66628"/>
                  </a:lnTo>
                  <a:lnTo>
                    <a:pt x="64580" y="66062"/>
                  </a:lnTo>
                  <a:lnTo>
                    <a:pt x="64064" y="64815"/>
                  </a:lnTo>
                  <a:lnTo>
                    <a:pt x="63549" y="63796"/>
                  </a:lnTo>
                  <a:lnTo>
                    <a:pt x="62919" y="63002"/>
                  </a:lnTo>
                  <a:lnTo>
                    <a:pt x="62290" y="62322"/>
                  </a:lnTo>
                  <a:lnTo>
                    <a:pt x="61545" y="61756"/>
                  </a:lnTo>
                  <a:lnTo>
                    <a:pt x="60858" y="61303"/>
                  </a:lnTo>
                  <a:lnTo>
                    <a:pt x="60114" y="60736"/>
                  </a:lnTo>
                  <a:lnTo>
                    <a:pt x="59427" y="60396"/>
                  </a:lnTo>
                  <a:lnTo>
                    <a:pt x="58969" y="60056"/>
                  </a:lnTo>
                  <a:lnTo>
                    <a:pt x="58511" y="59943"/>
                  </a:lnTo>
                  <a:lnTo>
                    <a:pt x="58053" y="59943"/>
                  </a:lnTo>
                  <a:lnTo>
                    <a:pt x="57709" y="60509"/>
                  </a:lnTo>
                  <a:lnTo>
                    <a:pt x="57709" y="60849"/>
                  </a:lnTo>
                  <a:lnTo>
                    <a:pt x="57767" y="61303"/>
                  </a:lnTo>
                  <a:lnTo>
                    <a:pt x="57881" y="61643"/>
                  </a:lnTo>
                  <a:lnTo>
                    <a:pt x="57996" y="61869"/>
                  </a:lnTo>
                  <a:lnTo>
                    <a:pt x="57538" y="62096"/>
                  </a:lnTo>
                  <a:lnTo>
                    <a:pt x="56965" y="62322"/>
                  </a:lnTo>
                  <a:lnTo>
                    <a:pt x="56507" y="62549"/>
                  </a:lnTo>
                  <a:lnTo>
                    <a:pt x="56450" y="63682"/>
                  </a:lnTo>
                  <a:lnTo>
                    <a:pt x="57022" y="64135"/>
                  </a:lnTo>
                  <a:lnTo>
                    <a:pt x="57595" y="64475"/>
                  </a:lnTo>
                  <a:lnTo>
                    <a:pt x="58167" y="64929"/>
                  </a:lnTo>
                  <a:lnTo>
                    <a:pt x="58797" y="65155"/>
                  </a:lnTo>
                  <a:lnTo>
                    <a:pt x="59255" y="65609"/>
                  </a:lnTo>
                  <a:lnTo>
                    <a:pt x="59828" y="66175"/>
                  </a:lnTo>
                  <a:lnTo>
                    <a:pt x="60286" y="66855"/>
                  </a:lnTo>
                  <a:lnTo>
                    <a:pt x="60801" y="67535"/>
                  </a:lnTo>
                  <a:lnTo>
                    <a:pt x="60400" y="67648"/>
                  </a:lnTo>
                  <a:lnTo>
                    <a:pt x="59885" y="67648"/>
                  </a:lnTo>
                  <a:lnTo>
                    <a:pt x="59484" y="67535"/>
                  </a:lnTo>
                  <a:lnTo>
                    <a:pt x="58969" y="67308"/>
                  </a:lnTo>
                  <a:lnTo>
                    <a:pt x="58511" y="66968"/>
                  </a:lnTo>
                  <a:lnTo>
                    <a:pt x="57996" y="66855"/>
                  </a:lnTo>
                  <a:lnTo>
                    <a:pt x="57595" y="67082"/>
                  </a:lnTo>
                  <a:lnTo>
                    <a:pt x="57080" y="67535"/>
                  </a:lnTo>
                  <a:lnTo>
                    <a:pt x="57309" y="69008"/>
                  </a:lnTo>
                  <a:lnTo>
                    <a:pt x="57709" y="70254"/>
                  </a:lnTo>
                  <a:lnTo>
                    <a:pt x="58225" y="71274"/>
                  </a:lnTo>
                  <a:lnTo>
                    <a:pt x="58854" y="72294"/>
                  </a:lnTo>
                  <a:lnTo>
                    <a:pt x="59427" y="73201"/>
                  </a:lnTo>
                  <a:lnTo>
                    <a:pt x="60057" y="74334"/>
                  </a:lnTo>
                  <a:lnTo>
                    <a:pt x="60515" y="75694"/>
                  </a:lnTo>
                  <a:lnTo>
                    <a:pt x="60916" y="77280"/>
                  </a:lnTo>
                  <a:lnTo>
                    <a:pt x="59828" y="77620"/>
                  </a:lnTo>
                  <a:lnTo>
                    <a:pt x="58625" y="78186"/>
                  </a:lnTo>
                  <a:lnTo>
                    <a:pt x="57538" y="78866"/>
                  </a:lnTo>
                  <a:lnTo>
                    <a:pt x="56393" y="79546"/>
                  </a:lnTo>
                  <a:lnTo>
                    <a:pt x="55305" y="80226"/>
                  </a:lnTo>
                  <a:lnTo>
                    <a:pt x="54160" y="80793"/>
                  </a:lnTo>
                  <a:lnTo>
                    <a:pt x="52958" y="81246"/>
                  </a:lnTo>
                  <a:lnTo>
                    <a:pt x="51870" y="81359"/>
                  </a:lnTo>
                  <a:lnTo>
                    <a:pt x="52041" y="78300"/>
                  </a:lnTo>
                  <a:lnTo>
                    <a:pt x="52213" y="75014"/>
                  </a:lnTo>
                  <a:lnTo>
                    <a:pt x="52041" y="71841"/>
                  </a:lnTo>
                  <a:lnTo>
                    <a:pt x="51870" y="68781"/>
                  </a:lnTo>
                  <a:lnTo>
                    <a:pt x="51526" y="67875"/>
                  </a:lnTo>
                  <a:lnTo>
                    <a:pt x="51240" y="66742"/>
                  </a:lnTo>
                  <a:lnTo>
                    <a:pt x="50896" y="65722"/>
                  </a:lnTo>
                  <a:lnTo>
                    <a:pt x="50324" y="65495"/>
                  </a:lnTo>
                  <a:lnTo>
                    <a:pt x="49751" y="67422"/>
                  </a:lnTo>
                  <a:lnTo>
                    <a:pt x="49408" y="69461"/>
                  </a:lnTo>
                  <a:lnTo>
                    <a:pt x="49064" y="71501"/>
                  </a:lnTo>
                  <a:lnTo>
                    <a:pt x="48435" y="73541"/>
                  </a:lnTo>
                  <a:lnTo>
                    <a:pt x="45973" y="65495"/>
                  </a:lnTo>
                  <a:lnTo>
                    <a:pt x="45286" y="65495"/>
                  </a:lnTo>
                  <a:lnTo>
                    <a:pt x="45286" y="66742"/>
                  </a:lnTo>
                  <a:lnTo>
                    <a:pt x="45801" y="68215"/>
                  </a:lnTo>
                  <a:lnTo>
                    <a:pt x="46202" y="69801"/>
                  </a:lnTo>
                  <a:lnTo>
                    <a:pt x="46545" y="71274"/>
                  </a:lnTo>
                  <a:lnTo>
                    <a:pt x="46889" y="72974"/>
                  </a:lnTo>
                  <a:lnTo>
                    <a:pt x="47232" y="74447"/>
                  </a:lnTo>
                  <a:lnTo>
                    <a:pt x="47519" y="76147"/>
                  </a:lnTo>
                  <a:lnTo>
                    <a:pt x="47748" y="77960"/>
                  </a:lnTo>
                  <a:lnTo>
                    <a:pt x="47919" y="79546"/>
                  </a:lnTo>
                  <a:lnTo>
                    <a:pt x="48492" y="79320"/>
                  </a:lnTo>
                  <a:lnTo>
                    <a:pt x="49007" y="78640"/>
                  </a:lnTo>
                  <a:lnTo>
                    <a:pt x="49351" y="77960"/>
                  </a:lnTo>
                  <a:lnTo>
                    <a:pt x="49694" y="77053"/>
                  </a:lnTo>
                  <a:lnTo>
                    <a:pt x="49980" y="76147"/>
                  </a:lnTo>
                  <a:lnTo>
                    <a:pt x="50152" y="75014"/>
                  </a:lnTo>
                  <a:lnTo>
                    <a:pt x="50381" y="73994"/>
                  </a:lnTo>
                  <a:lnTo>
                    <a:pt x="50610" y="73087"/>
                  </a:lnTo>
                  <a:lnTo>
                    <a:pt x="50896" y="73994"/>
                  </a:lnTo>
                  <a:lnTo>
                    <a:pt x="50725" y="76260"/>
                  </a:lnTo>
                  <a:lnTo>
                    <a:pt x="50438" y="78526"/>
                  </a:lnTo>
                  <a:lnTo>
                    <a:pt x="50152" y="80566"/>
                  </a:lnTo>
                  <a:lnTo>
                    <a:pt x="49751" y="82719"/>
                  </a:lnTo>
                  <a:lnTo>
                    <a:pt x="49351" y="84872"/>
                  </a:lnTo>
                  <a:lnTo>
                    <a:pt x="48893" y="86912"/>
                  </a:lnTo>
                  <a:lnTo>
                    <a:pt x="48492" y="88951"/>
                  </a:lnTo>
                  <a:lnTo>
                    <a:pt x="48091" y="90878"/>
                  </a:lnTo>
                  <a:lnTo>
                    <a:pt x="50667" y="91331"/>
                  </a:lnTo>
                  <a:lnTo>
                    <a:pt x="50896" y="90084"/>
                  </a:lnTo>
                  <a:lnTo>
                    <a:pt x="51068" y="88271"/>
                  </a:lnTo>
                  <a:lnTo>
                    <a:pt x="51297" y="86685"/>
                  </a:lnTo>
                  <a:lnTo>
                    <a:pt x="51526" y="85439"/>
                  </a:lnTo>
                  <a:lnTo>
                    <a:pt x="52843" y="84985"/>
                  </a:lnTo>
                  <a:lnTo>
                    <a:pt x="54160" y="84305"/>
                  </a:lnTo>
                  <a:lnTo>
                    <a:pt x="55477" y="83626"/>
                  </a:lnTo>
                  <a:lnTo>
                    <a:pt x="56793" y="82946"/>
                  </a:lnTo>
                  <a:lnTo>
                    <a:pt x="58167" y="82152"/>
                  </a:lnTo>
                  <a:lnTo>
                    <a:pt x="59427" y="81473"/>
                  </a:lnTo>
                  <a:lnTo>
                    <a:pt x="60744" y="80793"/>
                  </a:lnTo>
                  <a:lnTo>
                    <a:pt x="62061" y="80226"/>
                  </a:lnTo>
                  <a:lnTo>
                    <a:pt x="62461" y="81359"/>
                  </a:lnTo>
                  <a:lnTo>
                    <a:pt x="62919" y="82492"/>
                  </a:lnTo>
                  <a:lnTo>
                    <a:pt x="63148" y="83626"/>
                  </a:lnTo>
                  <a:lnTo>
                    <a:pt x="63435" y="84872"/>
                  </a:lnTo>
                  <a:lnTo>
                    <a:pt x="57080" y="88838"/>
                  </a:lnTo>
                  <a:lnTo>
                    <a:pt x="57595" y="92464"/>
                  </a:lnTo>
                  <a:lnTo>
                    <a:pt x="57709" y="92351"/>
                  </a:lnTo>
                  <a:lnTo>
                    <a:pt x="58225" y="92011"/>
                  </a:lnTo>
                  <a:lnTo>
                    <a:pt x="58854" y="91671"/>
                  </a:lnTo>
                  <a:lnTo>
                    <a:pt x="59656" y="91104"/>
                  </a:lnTo>
                  <a:lnTo>
                    <a:pt x="60572" y="90424"/>
                  </a:lnTo>
                  <a:lnTo>
                    <a:pt x="61488" y="89631"/>
                  </a:lnTo>
                  <a:lnTo>
                    <a:pt x="62347" y="88951"/>
                  </a:lnTo>
                  <a:lnTo>
                    <a:pt x="63091" y="88385"/>
                  </a:lnTo>
                  <a:lnTo>
                    <a:pt x="62805" y="94957"/>
                  </a:lnTo>
                  <a:lnTo>
                    <a:pt x="57137" y="98696"/>
                  </a:lnTo>
                  <a:lnTo>
                    <a:pt x="57595" y="10243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3" name="Google Shape;613;p21"/>
            <p:cNvSpPr/>
            <p:nvPr/>
          </p:nvSpPr>
          <p:spPr>
            <a:xfrm>
              <a:off x="1077" y="730"/>
              <a:ext cx="179" cy="54"/>
            </a:xfrm>
            <a:custGeom>
              <a:rect b="b" l="l" r="r" t="t"/>
              <a:pathLst>
                <a:path extrusionOk="0" h="120000" w="120000">
                  <a:moveTo>
                    <a:pt x="120000" y="119263"/>
                  </a:moveTo>
                  <a:lnTo>
                    <a:pt x="118007" y="120000"/>
                  </a:lnTo>
                  <a:lnTo>
                    <a:pt x="116457" y="117791"/>
                  </a:lnTo>
                  <a:lnTo>
                    <a:pt x="114686" y="113374"/>
                  </a:lnTo>
                  <a:lnTo>
                    <a:pt x="113357" y="109693"/>
                  </a:lnTo>
                  <a:lnTo>
                    <a:pt x="107822" y="93496"/>
                  </a:lnTo>
                  <a:lnTo>
                    <a:pt x="101845" y="78773"/>
                  </a:lnTo>
                  <a:lnTo>
                    <a:pt x="95645" y="66993"/>
                  </a:lnTo>
                  <a:lnTo>
                    <a:pt x="88782" y="57423"/>
                  </a:lnTo>
                  <a:lnTo>
                    <a:pt x="82140" y="50061"/>
                  </a:lnTo>
                  <a:lnTo>
                    <a:pt x="74833" y="44171"/>
                  </a:lnTo>
                  <a:lnTo>
                    <a:pt x="67527" y="39018"/>
                  </a:lnTo>
                  <a:lnTo>
                    <a:pt x="60000" y="37546"/>
                  </a:lnTo>
                  <a:lnTo>
                    <a:pt x="52693" y="36809"/>
                  </a:lnTo>
                  <a:lnTo>
                    <a:pt x="45166" y="36809"/>
                  </a:lnTo>
                  <a:lnTo>
                    <a:pt x="37416" y="39018"/>
                  </a:lnTo>
                  <a:lnTo>
                    <a:pt x="30110" y="42699"/>
                  </a:lnTo>
                  <a:lnTo>
                    <a:pt x="22804" y="47116"/>
                  </a:lnTo>
                  <a:lnTo>
                    <a:pt x="15940" y="53006"/>
                  </a:lnTo>
                  <a:lnTo>
                    <a:pt x="8856" y="60368"/>
                  </a:lnTo>
                  <a:lnTo>
                    <a:pt x="2435" y="68466"/>
                  </a:lnTo>
                  <a:lnTo>
                    <a:pt x="1328" y="64785"/>
                  </a:lnTo>
                  <a:lnTo>
                    <a:pt x="442" y="61104"/>
                  </a:lnTo>
                  <a:lnTo>
                    <a:pt x="0" y="55214"/>
                  </a:lnTo>
                  <a:lnTo>
                    <a:pt x="0" y="49325"/>
                  </a:lnTo>
                  <a:lnTo>
                    <a:pt x="3542" y="40490"/>
                  </a:lnTo>
                  <a:lnTo>
                    <a:pt x="7306" y="32392"/>
                  </a:lnTo>
                  <a:lnTo>
                    <a:pt x="11070" y="25030"/>
                  </a:lnTo>
                  <a:lnTo>
                    <a:pt x="15055" y="18404"/>
                  </a:lnTo>
                  <a:lnTo>
                    <a:pt x="19040" y="13251"/>
                  </a:lnTo>
                  <a:lnTo>
                    <a:pt x="23468" y="8834"/>
                  </a:lnTo>
                  <a:lnTo>
                    <a:pt x="27675" y="5889"/>
                  </a:lnTo>
                  <a:lnTo>
                    <a:pt x="32103" y="3680"/>
                  </a:lnTo>
                  <a:lnTo>
                    <a:pt x="36752" y="1472"/>
                  </a:lnTo>
                  <a:lnTo>
                    <a:pt x="40959" y="736"/>
                  </a:lnTo>
                  <a:lnTo>
                    <a:pt x="45608" y="0"/>
                  </a:lnTo>
                  <a:lnTo>
                    <a:pt x="50258" y="736"/>
                  </a:lnTo>
                  <a:lnTo>
                    <a:pt x="54686" y="1472"/>
                  </a:lnTo>
                  <a:lnTo>
                    <a:pt x="59335" y="3680"/>
                  </a:lnTo>
                  <a:lnTo>
                    <a:pt x="63985" y="5153"/>
                  </a:lnTo>
                  <a:lnTo>
                    <a:pt x="68191" y="8098"/>
                  </a:lnTo>
                  <a:lnTo>
                    <a:pt x="72177" y="10306"/>
                  </a:lnTo>
                  <a:lnTo>
                    <a:pt x="75940" y="13251"/>
                  </a:lnTo>
                  <a:lnTo>
                    <a:pt x="79704" y="16932"/>
                  </a:lnTo>
                  <a:lnTo>
                    <a:pt x="83468" y="21349"/>
                  </a:lnTo>
                  <a:lnTo>
                    <a:pt x="87232" y="25766"/>
                  </a:lnTo>
                  <a:lnTo>
                    <a:pt x="90774" y="30920"/>
                  </a:lnTo>
                  <a:lnTo>
                    <a:pt x="94538" y="37546"/>
                  </a:lnTo>
                  <a:lnTo>
                    <a:pt x="97859" y="44907"/>
                  </a:lnTo>
                  <a:lnTo>
                    <a:pt x="101180" y="52269"/>
                  </a:lnTo>
                  <a:lnTo>
                    <a:pt x="104501" y="58895"/>
                  </a:lnTo>
                  <a:lnTo>
                    <a:pt x="107380" y="68466"/>
                  </a:lnTo>
                  <a:lnTo>
                    <a:pt x="110479" y="77300"/>
                  </a:lnTo>
                  <a:lnTo>
                    <a:pt x="113136" y="86871"/>
                  </a:lnTo>
                  <a:lnTo>
                    <a:pt x="115571" y="97177"/>
                  </a:lnTo>
                  <a:lnTo>
                    <a:pt x="117785" y="107484"/>
                  </a:lnTo>
                  <a:lnTo>
                    <a:pt x="120000" y="1192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4" name="Google Shape;614;p21"/>
            <p:cNvSpPr/>
            <p:nvPr/>
          </p:nvSpPr>
          <p:spPr>
            <a:xfrm>
              <a:off x="642" y="759"/>
              <a:ext cx="351" cy="353"/>
            </a:xfrm>
            <a:custGeom>
              <a:rect b="b" l="l" r="r" t="t"/>
              <a:pathLst>
                <a:path extrusionOk="0" h="120000" w="120000">
                  <a:moveTo>
                    <a:pt x="112827" y="97996"/>
                  </a:moveTo>
                  <a:lnTo>
                    <a:pt x="116356" y="5784"/>
                  </a:lnTo>
                  <a:lnTo>
                    <a:pt x="21973" y="4536"/>
                  </a:lnTo>
                  <a:lnTo>
                    <a:pt x="24478" y="105141"/>
                  </a:lnTo>
                  <a:lnTo>
                    <a:pt x="23908" y="105595"/>
                  </a:lnTo>
                  <a:lnTo>
                    <a:pt x="22884" y="106049"/>
                  </a:lnTo>
                  <a:lnTo>
                    <a:pt x="21745" y="106162"/>
                  </a:lnTo>
                  <a:lnTo>
                    <a:pt x="21176" y="105935"/>
                  </a:lnTo>
                  <a:lnTo>
                    <a:pt x="16736" y="7372"/>
                  </a:lnTo>
                  <a:lnTo>
                    <a:pt x="2846" y="19962"/>
                  </a:lnTo>
                  <a:lnTo>
                    <a:pt x="3187" y="34706"/>
                  </a:lnTo>
                  <a:lnTo>
                    <a:pt x="4326" y="67372"/>
                  </a:lnTo>
                  <a:lnTo>
                    <a:pt x="5578" y="100378"/>
                  </a:lnTo>
                  <a:lnTo>
                    <a:pt x="6261" y="115803"/>
                  </a:lnTo>
                  <a:lnTo>
                    <a:pt x="8197" y="114896"/>
                  </a:lnTo>
                  <a:lnTo>
                    <a:pt x="10474" y="113988"/>
                  </a:lnTo>
                  <a:lnTo>
                    <a:pt x="12979" y="112967"/>
                  </a:lnTo>
                  <a:lnTo>
                    <a:pt x="15370" y="112060"/>
                  </a:lnTo>
                  <a:lnTo>
                    <a:pt x="17419" y="111153"/>
                  </a:lnTo>
                  <a:lnTo>
                    <a:pt x="19240" y="110472"/>
                  </a:lnTo>
                  <a:lnTo>
                    <a:pt x="20379" y="110132"/>
                  </a:lnTo>
                  <a:lnTo>
                    <a:pt x="20834" y="110132"/>
                  </a:lnTo>
                  <a:lnTo>
                    <a:pt x="18899" y="111493"/>
                  </a:lnTo>
                  <a:lnTo>
                    <a:pt x="16963" y="112854"/>
                  </a:lnTo>
                  <a:lnTo>
                    <a:pt x="14800" y="113988"/>
                  </a:lnTo>
                  <a:lnTo>
                    <a:pt x="12409" y="115236"/>
                  </a:lnTo>
                  <a:lnTo>
                    <a:pt x="10132" y="116483"/>
                  </a:lnTo>
                  <a:lnTo>
                    <a:pt x="7969" y="117504"/>
                  </a:lnTo>
                  <a:lnTo>
                    <a:pt x="5692" y="118752"/>
                  </a:lnTo>
                  <a:lnTo>
                    <a:pt x="3757" y="120000"/>
                  </a:lnTo>
                  <a:lnTo>
                    <a:pt x="3074" y="115803"/>
                  </a:lnTo>
                  <a:lnTo>
                    <a:pt x="2277" y="104688"/>
                  </a:lnTo>
                  <a:lnTo>
                    <a:pt x="1593" y="89035"/>
                  </a:lnTo>
                  <a:lnTo>
                    <a:pt x="1024" y="70888"/>
                  </a:lnTo>
                  <a:lnTo>
                    <a:pt x="455" y="52627"/>
                  </a:lnTo>
                  <a:lnTo>
                    <a:pt x="0" y="35954"/>
                  </a:lnTo>
                  <a:lnTo>
                    <a:pt x="0" y="23478"/>
                  </a:lnTo>
                  <a:lnTo>
                    <a:pt x="227" y="17240"/>
                  </a:lnTo>
                  <a:lnTo>
                    <a:pt x="17874" y="0"/>
                  </a:lnTo>
                  <a:lnTo>
                    <a:pt x="120000" y="2608"/>
                  </a:lnTo>
                  <a:lnTo>
                    <a:pt x="119772" y="6805"/>
                  </a:lnTo>
                  <a:lnTo>
                    <a:pt x="119316" y="17807"/>
                  </a:lnTo>
                  <a:lnTo>
                    <a:pt x="118747" y="33459"/>
                  </a:lnTo>
                  <a:lnTo>
                    <a:pt x="117836" y="51379"/>
                  </a:lnTo>
                  <a:lnTo>
                    <a:pt x="117039" y="69187"/>
                  </a:lnTo>
                  <a:lnTo>
                    <a:pt x="116356" y="84839"/>
                  </a:lnTo>
                  <a:lnTo>
                    <a:pt x="115787" y="95841"/>
                  </a:lnTo>
                  <a:lnTo>
                    <a:pt x="115559" y="99810"/>
                  </a:lnTo>
                  <a:lnTo>
                    <a:pt x="112827" y="979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5" name="Google Shape;615;p21"/>
            <p:cNvSpPr/>
            <p:nvPr/>
          </p:nvSpPr>
          <p:spPr>
            <a:xfrm>
              <a:off x="1021" y="763"/>
              <a:ext cx="236" cy="292"/>
            </a:xfrm>
            <a:custGeom>
              <a:rect b="b" l="l" r="r" t="t"/>
              <a:pathLst>
                <a:path extrusionOk="0" h="120000" w="120000">
                  <a:moveTo>
                    <a:pt x="109273" y="120000"/>
                  </a:moveTo>
                  <a:lnTo>
                    <a:pt x="107932" y="119455"/>
                  </a:lnTo>
                  <a:lnTo>
                    <a:pt x="106927" y="118910"/>
                  </a:lnTo>
                  <a:lnTo>
                    <a:pt x="106089" y="118093"/>
                  </a:lnTo>
                  <a:lnTo>
                    <a:pt x="105418" y="117139"/>
                  </a:lnTo>
                  <a:lnTo>
                    <a:pt x="104581" y="116186"/>
                  </a:lnTo>
                  <a:lnTo>
                    <a:pt x="103910" y="115096"/>
                  </a:lnTo>
                  <a:lnTo>
                    <a:pt x="103072" y="114143"/>
                  </a:lnTo>
                  <a:lnTo>
                    <a:pt x="102402" y="113189"/>
                  </a:lnTo>
                  <a:lnTo>
                    <a:pt x="100391" y="109920"/>
                  </a:lnTo>
                  <a:lnTo>
                    <a:pt x="98547" y="106651"/>
                  </a:lnTo>
                  <a:lnTo>
                    <a:pt x="96871" y="103382"/>
                  </a:lnTo>
                  <a:lnTo>
                    <a:pt x="95698" y="99841"/>
                  </a:lnTo>
                  <a:lnTo>
                    <a:pt x="94692" y="96163"/>
                  </a:lnTo>
                  <a:lnTo>
                    <a:pt x="93687" y="92485"/>
                  </a:lnTo>
                  <a:lnTo>
                    <a:pt x="92849" y="88808"/>
                  </a:lnTo>
                  <a:lnTo>
                    <a:pt x="92011" y="85266"/>
                  </a:lnTo>
                  <a:lnTo>
                    <a:pt x="89832" y="83768"/>
                  </a:lnTo>
                  <a:lnTo>
                    <a:pt x="87318" y="82406"/>
                  </a:lnTo>
                  <a:lnTo>
                    <a:pt x="85139" y="80908"/>
                  </a:lnTo>
                  <a:lnTo>
                    <a:pt x="82793" y="79273"/>
                  </a:lnTo>
                  <a:lnTo>
                    <a:pt x="80614" y="77775"/>
                  </a:lnTo>
                  <a:lnTo>
                    <a:pt x="78268" y="76004"/>
                  </a:lnTo>
                  <a:lnTo>
                    <a:pt x="76424" y="74233"/>
                  </a:lnTo>
                  <a:lnTo>
                    <a:pt x="74916" y="72463"/>
                  </a:lnTo>
                  <a:lnTo>
                    <a:pt x="72737" y="72463"/>
                  </a:lnTo>
                  <a:lnTo>
                    <a:pt x="70391" y="71918"/>
                  </a:lnTo>
                  <a:lnTo>
                    <a:pt x="68044" y="71101"/>
                  </a:lnTo>
                  <a:lnTo>
                    <a:pt x="65865" y="70011"/>
                  </a:lnTo>
                  <a:lnTo>
                    <a:pt x="64022" y="68921"/>
                  </a:lnTo>
                  <a:lnTo>
                    <a:pt x="62346" y="67968"/>
                  </a:lnTo>
                  <a:lnTo>
                    <a:pt x="61340" y="67014"/>
                  </a:lnTo>
                  <a:lnTo>
                    <a:pt x="61005" y="66742"/>
                  </a:lnTo>
                  <a:lnTo>
                    <a:pt x="62011" y="66606"/>
                  </a:lnTo>
                  <a:lnTo>
                    <a:pt x="63016" y="66742"/>
                  </a:lnTo>
                  <a:lnTo>
                    <a:pt x="63854" y="66878"/>
                  </a:lnTo>
                  <a:lnTo>
                    <a:pt x="64860" y="66878"/>
                  </a:lnTo>
                  <a:lnTo>
                    <a:pt x="65865" y="67014"/>
                  </a:lnTo>
                  <a:lnTo>
                    <a:pt x="67039" y="67287"/>
                  </a:lnTo>
                  <a:lnTo>
                    <a:pt x="68044" y="67014"/>
                  </a:lnTo>
                  <a:lnTo>
                    <a:pt x="69385" y="66742"/>
                  </a:lnTo>
                  <a:lnTo>
                    <a:pt x="72234" y="64699"/>
                  </a:lnTo>
                  <a:lnTo>
                    <a:pt x="73910" y="62519"/>
                  </a:lnTo>
                  <a:lnTo>
                    <a:pt x="74413" y="60068"/>
                  </a:lnTo>
                  <a:lnTo>
                    <a:pt x="75251" y="57616"/>
                  </a:lnTo>
                  <a:lnTo>
                    <a:pt x="74916" y="55981"/>
                  </a:lnTo>
                  <a:lnTo>
                    <a:pt x="74581" y="54211"/>
                  </a:lnTo>
                  <a:lnTo>
                    <a:pt x="74078" y="52576"/>
                  </a:lnTo>
                  <a:lnTo>
                    <a:pt x="73575" y="50942"/>
                  </a:lnTo>
                  <a:lnTo>
                    <a:pt x="72737" y="49443"/>
                  </a:lnTo>
                  <a:lnTo>
                    <a:pt x="71731" y="48217"/>
                  </a:lnTo>
                  <a:lnTo>
                    <a:pt x="70558" y="47128"/>
                  </a:lnTo>
                  <a:lnTo>
                    <a:pt x="68882" y="46311"/>
                  </a:lnTo>
                  <a:lnTo>
                    <a:pt x="65865" y="45629"/>
                  </a:lnTo>
                  <a:lnTo>
                    <a:pt x="62849" y="45085"/>
                  </a:lnTo>
                  <a:lnTo>
                    <a:pt x="59664" y="44676"/>
                  </a:lnTo>
                  <a:lnTo>
                    <a:pt x="56648" y="44267"/>
                  </a:lnTo>
                  <a:lnTo>
                    <a:pt x="53631" y="43859"/>
                  </a:lnTo>
                  <a:lnTo>
                    <a:pt x="50446" y="43314"/>
                  </a:lnTo>
                  <a:lnTo>
                    <a:pt x="47597" y="42769"/>
                  </a:lnTo>
                  <a:lnTo>
                    <a:pt x="44581" y="42360"/>
                  </a:lnTo>
                  <a:lnTo>
                    <a:pt x="41564" y="41679"/>
                  </a:lnTo>
                  <a:lnTo>
                    <a:pt x="38715" y="40998"/>
                  </a:lnTo>
                  <a:lnTo>
                    <a:pt x="35865" y="40317"/>
                  </a:lnTo>
                  <a:lnTo>
                    <a:pt x="32849" y="39364"/>
                  </a:lnTo>
                  <a:lnTo>
                    <a:pt x="30000" y="38274"/>
                  </a:lnTo>
                  <a:lnTo>
                    <a:pt x="27486" y="37185"/>
                  </a:lnTo>
                  <a:lnTo>
                    <a:pt x="24804" y="35822"/>
                  </a:lnTo>
                  <a:lnTo>
                    <a:pt x="22290" y="34324"/>
                  </a:lnTo>
                  <a:lnTo>
                    <a:pt x="20446" y="39909"/>
                  </a:lnTo>
                  <a:lnTo>
                    <a:pt x="18938" y="45766"/>
                  </a:lnTo>
                  <a:lnTo>
                    <a:pt x="17765" y="51895"/>
                  </a:lnTo>
                  <a:lnTo>
                    <a:pt x="17430" y="57888"/>
                  </a:lnTo>
                  <a:lnTo>
                    <a:pt x="17430" y="64290"/>
                  </a:lnTo>
                  <a:lnTo>
                    <a:pt x="18268" y="70419"/>
                  </a:lnTo>
                  <a:lnTo>
                    <a:pt x="19608" y="76549"/>
                  </a:lnTo>
                  <a:lnTo>
                    <a:pt x="21620" y="82678"/>
                  </a:lnTo>
                  <a:lnTo>
                    <a:pt x="23798" y="85539"/>
                  </a:lnTo>
                  <a:lnTo>
                    <a:pt x="25810" y="88671"/>
                  </a:lnTo>
                  <a:lnTo>
                    <a:pt x="28156" y="91668"/>
                  </a:lnTo>
                  <a:lnTo>
                    <a:pt x="30670" y="94528"/>
                  </a:lnTo>
                  <a:lnTo>
                    <a:pt x="33519" y="97116"/>
                  </a:lnTo>
                  <a:lnTo>
                    <a:pt x="36871" y="99568"/>
                  </a:lnTo>
                  <a:lnTo>
                    <a:pt x="40223" y="101339"/>
                  </a:lnTo>
                  <a:lnTo>
                    <a:pt x="44413" y="102701"/>
                  </a:lnTo>
                  <a:lnTo>
                    <a:pt x="45418" y="102701"/>
                  </a:lnTo>
                  <a:lnTo>
                    <a:pt x="46592" y="102292"/>
                  </a:lnTo>
                  <a:lnTo>
                    <a:pt x="47932" y="102020"/>
                  </a:lnTo>
                  <a:lnTo>
                    <a:pt x="48938" y="101611"/>
                  </a:lnTo>
                  <a:lnTo>
                    <a:pt x="49944" y="101339"/>
                  </a:lnTo>
                  <a:lnTo>
                    <a:pt x="50949" y="101203"/>
                  </a:lnTo>
                  <a:lnTo>
                    <a:pt x="51620" y="101475"/>
                  </a:lnTo>
                  <a:lnTo>
                    <a:pt x="52122" y="102156"/>
                  </a:lnTo>
                  <a:lnTo>
                    <a:pt x="50949" y="102837"/>
                  </a:lnTo>
                  <a:lnTo>
                    <a:pt x="49776" y="103382"/>
                  </a:lnTo>
                  <a:lnTo>
                    <a:pt x="48435" y="103791"/>
                  </a:lnTo>
                  <a:lnTo>
                    <a:pt x="47262" y="104199"/>
                  </a:lnTo>
                  <a:lnTo>
                    <a:pt x="46089" y="104335"/>
                  </a:lnTo>
                  <a:lnTo>
                    <a:pt x="44581" y="104472"/>
                  </a:lnTo>
                  <a:lnTo>
                    <a:pt x="43072" y="104335"/>
                  </a:lnTo>
                  <a:lnTo>
                    <a:pt x="41731" y="104063"/>
                  </a:lnTo>
                  <a:lnTo>
                    <a:pt x="37709" y="102565"/>
                  </a:lnTo>
                  <a:lnTo>
                    <a:pt x="34022" y="100794"/>
                  </a:lnTo>
                  <a:lnTo>
                    <a:pt x="30502" y="99023"/>
                  </a:lnTo>
                  <a:lnTo>
                    <a:pt x="27150" y="96844"/>
                  </a:lnTo>
                  <a:lnTo>
                    <a:pt x="24301" y="94528"/>
                  </a:lnTo>
                  <a:lnTo>
                    <a:pt x="21620" y="92077"/>
                  </a:lnTo>
                  <a:lnTo>
                    <a:pt x="19273" y="89216"/>
                  </a:lnTo>
                  <a:lnTo>
                    <a:pt x="17094" y="86356"/>
                  </a:lnTo>
                  <a:lnTo>
                    <a:pt x="15418" y="83359"/>
                  </a:lnTo>
                  <a:lnTo>
                    <a:pt x="13743" y="80227"/>
                  </a:lnTo>
                  <a:lnTo>
                    <a:pt x="12234" y="76821"/>
                  </a:lnTo>
                  <a:lnTo>
                    <a:pt x="11229" y="73552"/>
                  </a:lnTo>
                  <a:lnTo>
                    <a:pt x="10391" y="70011"/>
                  </a:lnTo>
                  <a:lnTo>
                    <a:pt x="9888" y="66606"/>
                  </a:lnTo>
                  <a:lnTo>
                    <a:pt x="9385" y="63064"/>
                  </a:lnTo>
                  <a:lnTo>
                    <a:pt x="9385" y="59387"/>
                  </a:lnTo>
                  <a:lnTo>
                    <a:pt x="9385" y="47673"/>
                  </a:lnTo>
                  <a:lnTo>
                    <a:pt x="8044" y="47673"/>
                  </a:lnTo>
                  <a:lnTo>
                    <a:pt x="6703" y="47673"/>
                  </a:lnTo>
                  <a:lnTo>
                    <a:pt x="5363" y="47673"/>
                  </a:lnTo>
                  <a:lnTo>
                    <a:pt x="3854" y="47400"/>
                  </a:lnTo>
                  <a:lnTo>
                    <a:pt x="2681" y="47128"/>
                  </a:lnTo>
                  <a:lnTo>
                    <a:pt x="1675" y="46583"/>
                  </a:lnTo>
                  <a:lnTo>
                    <a:pt x="670" y="46174"/>
                  </a:lnTo>
                  <a:lnTo>
                    <a:pt x="0" y="45357"/>
                  </a:lnTo>
                  <a:lnTo>
                    <a:pt x="10055" y="42497"/>
                  </a:lnTo>
                  <a:lnTo>
                    <a:pt x="10893" y="38819"/>
                  </a:lnTo>
                  <a:lnTo>
                    <a:pt x="11731" y="35005"/>
                  </a:lnTo>
                  <a:lnTo>
                    <a:pt x="12905" y="31328"/>
                  </a:lnTo>
                  <a:lnTo>
                    <a:pt x="15586" y="28331"/>
                  </a:lnTo>
                  <a:lnTo>
                    <a:pt x="13910" y="26696"/>
                  </a:lnTo>
                  <a:lnTo>
                    <a:pt x="12737" y="24653"/>
                  </a:lnTo>
                  <a:lnTo>
                    <a:pt x="11396" y="22474"/>
                  </a:lnTo>
                  <a:lnTo>
                    <a:pt x="10558" y="20295"/>
                  </a:lnTo>
                  <a:lnTo>
                    <a:pt x="10055" y="18251"/>
                  </a:lnTo>
                  <a:lnTo>
                    <a:pt x="10055" y="15800"/>
                  </a:lnTo>
                  <a:lnTo>
                    <a:pt x="10223" y="13484"/>
                  </a:lnTo>
                  <a:lnTo>
                    <a:pt x="11229" y="11169"/>
                  </a:lnTo>
                  <a:lnTo>
                    <a:pt x="12402" y="9398"/>
                  </a:lnTo>
                  <a:lnTo>
                    <a:pt x="13743" y="7763"/>
                  </a:lnTo>
                  <a:lnTo>
                    <a:pt x="15083" y="5993"/>
                  </a:lnTo>
                  <a:lnTo>
                    <a:pt x="16759" y="4494"/>
                  </a:lnTo>
                  <a:lnTo>
                    <a:pt x="18435" y="3269"/>
                  </a:lnTo>
                  <a:lnTo>
                    <a:pt x="20446" y="2043"/>
                  </a:lnTo>
                  <a:lnTo>
                    <a:pt x="22290" y="1089"/>
                  </a:lnTo>
                  <a:lnTo>
                    <a:pt x="24469" y="0"/>
                  </a:lnTo>
                  <a:lnTo>
                    <a:pt x="25642" y="1225"/>
                  </a:lnTo>
                  <a:lnTo>
                    <a:pt x="25810" y="2179"/>
                  </a:lnTo>
                  <a:lnTo>
                    <a:pt x="25139" y="3269"/>
                  </a:lnTo>
                  <a:lnTo>
                    <a:pt x="23966" y="4086"/>
                  </a:lnTo>
                  <a:lnTo>
                    <a:pt x="22458" y="4903"/>
                  </a:lnTo>
                  <a:lnTo>
                    <a:pt x="21284" y="5856"/>
                  </a:lnTo>
                  <a:lnTo>
                    <a:pt x="20111" y="6810"/>
                  </a:lnTo>
                  <a:lnTo>
                    <a:pt x="19441" y="8036"/>
                  </a:lnTo>
                  <a:lnTo>
                    <a:pt x="18268" y="11986"/>
                  </a:lnTo>
                  <a:lnTo>
                    <a:pt x="18435" y="16345"/>
                  </a:lnTo>
                  <a:lnTo>
                    <a:pt x="19608" y="20295"/>
                  </a:lnTo>
                  <a:lnTo>
                    <a:pt x="21620" y="23972"/>
                  </a:lnTo>
                  <a:lnTo>
                    <a:pt x="24469" y="26696"/>
                  </a:lnTo>
                  <a:lnTo>
                    <a:pt x="27486" y="29012"/>
                  </a:lnTo>
                  <a:lnTo>
                    <a:pt x="30670" y="31055"/>
                  </a:lnTo>
                  <a:lnTo>
                    <a:pt x="34189" y="32690"/>
                  </a:lnTo>
                  <a:lnTo>
                    <a:pt x="37709" y="33916"/>
                  </a:lnTo>
                  <a:lnTo>
                    <a:pt x="41396" y="35005"/>
                  </a:lnTo>
                  <a:lnTo>
                    <a:pt x="45251" y="35959"/>
                  </a:lnTo>
                  <a:lnTo>
                    <a:pt x="49106" y="36776"/>
                  </a:lnTo>
                  <a:lnTo>
                    <a:pt x="52960" y="37457"/>
                  </a:lnTo>
                  <a:lnTo>
                    <a:pt x="56815" y="38274"/>
                  </a:lnTo>
                  <a:lnTo>
                    <a:pt x="60670" y="39091"/>
                  </a:lnTo>
                  <a:lnTo>
                    <a:pt x="64692" y="39909"/>
                  </a:lnTo>
                  <a:lnTo>
                    <a:pt x="68379" y="40998"/>
                  </a:lnTo>
                  <a:lnTo>
                    <a:pt x="72067" y="42360"/>
                  </a:lnTo>
                  <a:lnTo>
                    <a:pt x="75418" y="43586"/>
                  </a:lnTo>
                  <a:lnTo>
                    <a:pt x="78938" y="45493"/>
                  </a:lnTo>
                  <a:lnTo>
                    <a:pt x="81620" y="45766"/>
                  </a:lnTo>
                  <a:lnTo>
                    <a:pt x="84301" y="46447"/>
                  </a:lnTo>
                  <a:lnTo>
                    <a:pt x="86648" y="47400"/>
                  </a:lnTo>
                  <a:lnTo>
                    <a:pt x="88994" y="48626"/>
                  </a:lnTo>
                  <a:lnTo>
                    <a:pt x="91005" y="50124"/>
                  </a:lnTo>
                  <a:lnTo>
                    <a:pt x="92849" y="51759"/>
                  </a:lnTo>
                  <a:lnTo>
                    <a:pt x="94357" y="53393"/>
                  </a:lnTo>
                  <a:lnTo>
                    <a:pt x="95698" y="55437"/>
                  </a:lnTo>
                  <a:lnTo>
                    <a:pt x="96201" y="57207"/>
                  </a:lnTo>
                  <a:lnTo>
                    <a:pt x="95865" y="59250"/>
                  </a:lnTo>
                  <a:lnTo>
                    <a:pt x="94860" y="60749"/>
                  </a:lnTo>
                  <a:lnTo>
                    <a:pt x="93016" y="62111"/>
                  </a:lnTo>
                  <a:lnTo>
                    <a:pt x="91843" y="62111"/>
                  </a:lnTo>
                  <a:lnTo>
                    <a:pt x="90670" y="61566"/>
                  </a:lnTo>
                  <a:lnTo>
                    <a:pt x="89162" y="60885"/>
                  </a:lnTo>
                  <a:lnTo>
                    <a:pt x="87988" y="60204"/>
                  </a:lnTo>
                  <a:lnTo>
                    <a:pt x="86648" y="59387"/>
                  </a:lnTo>
                  <a:lnTo>
                    <a:pt x="85642" y="58569"/>
                  </a:lnTo>
                  <a:lnTo>
                    <a:pt x="85139" y="58161"/>
                  </a:lnTo>
                  <a:lnTo>
                    <a:pt x="84804" y="57888"/>
                  </a:lnTo>
                  <a:lnTo>
                    <a:pt x="86145" y="58433"/>
                  </a:lnTo>
                  <a:lnTo>
                    <a:pt x="87318" y="59114"/>
                  </a:lnTo>
                  <a:lnTo>
                    <a:pt x="88324" y="59659"/>
                  </a:lnTo>
                  <a:lnTo>
                    <a:pt x="89832" y="59795"/>
                  </a:lnTo>
                  <a:lnTo>
                    <a:pt x="90837" y="59114"/>
                  </a:lnTo>
                  <a:lnTo>
                    <a:pt x="91508" y="58161"/>
                  </a:lnTo>
                  <a:lnTo>
                    <a:pt x="91675" y="57207"/>
                  </a:lnTo>
                  <a:lnTo>
                    <a:pt x="91675" y="56118"/>
                  </a:lnTo>
                  <a:lnTo>
                    <a:pt x="90167" y="55300"/>
                  </a:lnTo>
                  <a:lnTo>
                    <a:pt x="88994" y="54074"/>
                  </a:lnTo>
                  <a:lnTo>
                    <a:pt x="87486" y="53121"/>
                  </a:lnTo>
                  <a:lnTo>
                    <a:pt x="85977" y="52167"/>
                  </a:lnTo>
                  <a:lnTo>
                    <a:pt x="84469" y="51078"/>
                  </a:lnTo>
                  <a:lnTo>
                    <a:pt x="82793" y="50397"/>
                  </a:lnTo>
                  <a:lnTo>
                    <a:pt x="80949" y="49988"/>
                  </a:lnTo>
                  <a:lnTo>
                    <a:pt x="79441" y="49988"/>
                  </a:lnTo>
                  <a:lnTo>
                    <a:pt x="80614" y="53121"/>
                  </a:lnTo>
                  <a:lnTo>
                    <a:pt x="81117" y="56662"/>
                  </a:lnTo>
                  <a:lnTo>
                    <a:pt x="81452" y="60068"/>
                  </a:lnTo>
                  <a:lnTo>
                    <a:pt x="81787" y="63609"/>
                  </a:lnTo>
                  <a:lnTo>
                    <a:pt x="82290" y="67014"/>
                  </a:lnTo>
                  <a:lnTo>
                    <a:pt x="83296" y="70419"/>
                  </a:lnTo>
                  <a:lnTo>
                    <a:pt x="85307" y="73552"/>
                  </a:lnTo>
                  <a:lnTo>
                    <a:pt x="88156" y="76413"/>
                  </a:lnTo>
                  <a:lnTo>
                    <a:pt x="90670" y="78592"/>
                  </a:lnTo>
                  <a:lnTo>
                    <a:pt x="93016" y="80908"/>
                  </a:lnTo>
                  <a:lnTo>
                    <a:pt x="95698" y="83087"/>
                  </a:lnTo>
                  <a:lnTo>
                    <a:pt x="98715" y="84994"/>
                  </a:lnTo>
                  <a:lnTo>
                    <a:pt x="101899" y="86765"/>
                  </a:lnTo>
                  <a:lnTo>
                    <a:pt x="105083" y="87854"/>
                  </a:lnTo>
                  <a:lnTo>
                    <a:pt x="108603" y="88399"/>
                  </a:lnTo>
                  <a:lnTo>
                    <a:pt x="112458" y="88263"/>
                  </a:lnTo>
                  <a:lnTo>
                    <a:pt x="113128" y="87718"/>
                  </a:lnTo>
                  <a:lnTo>
                    <a:pt x="113966" y="87173"/>
                  </a:lnTo>
                  <a:lnTo>
                    <a:pt x="114804" y="86901"/>
                  </a:lnTo>
                  <a:lnTo>
                    <a:pt x="115307" y="86356"/>
                  </a:lnTo>
                  <a:lnTo>
                    <a:pt x="114469" y="85675"/>
                  </a:lnTo>
                  <a:lnTo>
                    <a:pt x="113463" y="85402"/>
                  </a:lnTo>
                  <a:lnTo>
                    <a:pt x="112625" y="84994"/>
                  </a:lnTo>
                  <a:lnTo>
                    <a:pt x="112458" y="84177"/>
                  </a:lnTo>
                  <a:lnTo>
                    <a:pt x="113798" y="83496"/>
                  </a:lnTo>
                  <a:lnTo>
                    <a:pt x="114972" y="83223"/>
                  </a:lnTo>
                  <a:lnTo>
                    <a:pt x="116648" y="83087"/>
                  </a:lnTo>
                  <a:lnTo>
                    <a:pt x="117988" y="83359"/>
                  </a:lnTo>
                  <a:lnTo>
                    <a:pt x="119329" y="84313"/>
                  </a:lnTo>
                  <a:lnTo>
                    <a:pt x="119832" y="85539"/>
                  </a:lnTo>
                  <a:lnTo>
                    <a:pt x="120000" y="86765"/>
                  </a:lnTo>
                  <a:lnTo>
                    <a:pt x="119832" y="87854"/>
                  </a:lnTo>
                  <a:lnTo>
                    <a:pt x="119664" y="89353"/>
                  </a:lnTo>
                  <a:lnTo>
                    <a:pt x="118659" y="90715"/>
                  </a:lnTo>
                  <a:lnTo>
                    <a:pt x="116815" y="91804"/>
                  </a:lnTo>
                  <a:lnTo>
                    <a:pt x="114469" y="92894"/>
                  </a:lnTo>
                  <a:lnTo>
                    <a:pt x="111955" y="93030"/>
                  </a:lnTo>
                  <a:lnTo>
                    <a:pt x="109441" y="92894"/>
                  </a:lnTo>
                  <a:lnTo>
                    <a:pt x="106927" y="92485"/>
                  </a:lnTo>
                  <a:lnTo>
                    <a:pt x="104748" y="92077"/>
                  </a:lnTo>
                  <a:lnTo>
                    <a:pt x="102402" y="91123"/>
                  </a:lnTo>
                  <a:lnTo>
                    <a:pt x="100391" y="90578"/>
                  </a:lnTo>
                  <a:lnTo>
                    <a:pt x="98715" y="89489"/>
                  </a:lnTo>
                  <a:lnTo>
                    <a:pt x="97206" y="88671"/>
                  </a:lnTo>
                  <a:lnTo>
                    <a:pt x="98379" y="91804"/>
                  </a:lnTo>
                  <a:lnTo>
                    <a:pt x="99888" y="95073"/>
                  </a:lnTo>
                  <a:lnTo>
                    <a:pt x="101396" y="98070"/>
                  </a:lnTo>
                  <a:lnTo>
                    <a:pt x="103240" y="101203"/>
                  </a:lnTo>
                  <a:lnTo>
                    <a:pt x="105418" y="104199"/>
                  </a:lnTo>
                  <a:lnTo>
                    <a:pt x="107430" y="107332"/>
                  </a:lnTo>
                  <a:lnTo>
                    <a:pt x="109608" y="110329"/>
                  </a:lnTo>
                  <a:lnTo>
                    <a:pt x="112122" y="113189"/>
                  </a:lnTo>
                  <a:lnTo>
                    <a:pt x="109273"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6" name="Google Shape;616;p21"/>
            <p:cNvSpPr/>
            <p:nvPr/>
          </p:nvSpPr>
          <p:spPr>
            <a:xfrm>
              <a:off x="1271" y="782"/>
              <a:ext cx="90" cy="177"/>
            </a:xfrm>
            <a:custGeom>
              <a:rect b="b" l="l" r="r" t="t"/>
              <a:pathLst>
                <a:path extrusionOk="0" h="120000" w="120000">
                  <a:moveTo>
                    <a:pt x="106909" y="26440"/>
                  </a:moveTo>
                  <a:lnTo>
                    <a:pt x="114327" y="36610"/>
                  </a:lnTo>
                  <a:lnTo>
                    <a:pt x="118690" y="47457"/>
                  </a:lnTo>
                  <a:lnTo>
                    <a:pt x="120000" y="58757"/>
                  </a:lnTo>
                  <a:lnTo>
                    <a:pt x="119127" y="70056"/>
                  </a:lnTo>
                  <a:lnTo>
                    <a:pt x="114763" y="81129"/>
                  </a:lnTo>
                  <a:lnTo>
                    <a:pt x="107781" y="91751"/>
                  </a:lnTo>
                  <a:lnTo>
                    <a:pt x="98181" y="101468"/>
                  </a:lnTo>
                  <a:lnTo>
                    <a:pt x="85527" y="110282"/>
                  </a:lnTo>
                  <a:lnTo>
                    <a:pt x="80727" y="112542"/>
                  </a:lnTo>
                  <a:lnTo>
                    <a:pt x="73745" y="114350"/>
                  </a:lnTo>
                  <a:lnTo>
                    <a:pt x="66327" y="116384"/>
                  </a:lnTo>
                  <a:lnTo>
                    <a:pt x="58472" y="117966"/>
                  </a:lnTo>
                  <a:lnTo>
                    <a:pt x="51054" y="119096"/>
                  </a:lnTo>
                  <a:lnTo>
                    <a:pt x="44509" y="120000"/>
                  </a:lnTo>
                  <a:lnTo>
                    <a:pt x="39709" y="120000"/>
                  </a:lnTo>
                  <a:lnTo>
                    <a:pt x="37527" y="119322"/>
                  </a:lnTo>
                  <a:lnTo>
                    <a:pt x="39709" y="117966"/>
                  </a:lnTo>
                  <a:lnTo>
                    <a:pt x="44072" y="116158"/>
                  </a:lnTo>
                  <a:lnTo>
                    <a:pt x="49745" y="113672"/>
                  </a:lnTo>
                  <a:lnTo>
                    <a:pt x="56727" y="111186"/>
                  </a:lnTo>
                  <a:lnTo>
                    <a:pt x="64145" y="108248"/>
                  </a:lnTo>
                  <a:lnTo>
                    <a:pt x="71127" y="105536"/>
                  </a:lnTo>
                  <a:lnTo>
                    <a:pt x="77236" y="102824"/>
                  </a:lnTo>
                  <a:lnTo>
                    <a:pt x="80727" y="100564"/>
                  </a:lnTo>
                  <a:lnTo>
                    <a:pt x="86400" y="92881"/>
                  </a:lnTo>
                  <a:lnTo>
                    <a:pt x="91200" y="84971"/>
                  </a:lnTo>
                  <a:lnTo>
                    <a:pt x="94690" y="76384"/>
                  </a:lnTo>
                  <a:lnTo>
                    <a:pt x="96872" y="67796"/>
                  </a:lnTo>
                  <a:lnTo>
                    <a:pt x="97745" y="58983"/>
                  </a:lnTo>
                  <a:lnTo>
                    <a:pt x="96872" y="50169"/>
                  </a:lnTo>
                  <a:lnTo>
                    <a:pt x="95127" y="41581"/>
                  </a:lnTo>
                  <a:lnTo>
                    <a:pt x="91200" y="33220"/>
                  </a:lnTo>
                  <a:lnTo>
                    <a:pt x="90327" y="31186"/>
                  </a:lnTo>
                  <a:lnTo>
                    <a:pt x="89454" y="28700"/>
                  </a:lnTo>
                  <a:lnTo>
                    <a:pt x="87709" y="26440"/>
                  </a:lnTo>
                  <a:lnTo>
                    <a:pt x="85527" y="24406"/>
                  </a:lnTo>
                  <a:lnTo>
                    <a:pt x="83345" y="22146"/>
                  </a:lnTo>
                  <a:lnTo>
                    <a:pt x="80727" y="20338"/>
                  </a:lnTo>
                  <a:lnTo>
                    <a:pt x="78109" y="18757"/>
                  </a:lnTo>
                  <a:lnTo>
                    <a:pt x="75054" y="16723"/>
                  </a:lnTo>
                  <a:lnTo>
                    <a:pt x="64145" y="12655"/>
                  </a:lnTo>
                  <a:lnTo>
                    <a:pt x="52363" y="9491"/>
                  </a:lnTo>
                  <a:lnTo>
                    <a:pt x="39709" y="7683"/>
                  </a:lnTo>
                  <a:lnTo>
                    <a:pt x="27927" y="6327"/>
                  </a:lnTo>
                  <a:lnTo>
                    <a:pt x="17018" y="5649"/>
                  </a:lnTo>
                  <a:lnTo>
                    <a:pt x="7854" y="5649"/>
                  </a:lnTo>
                  <a:lnTo>
                    <a:pt x="1745" y="5649"/>
                  </a:lnTo>
                  <a:lnTo>
                    <a:pt x="0" y="5649"/>
                  </a:lnTo>
                  <a:lnTo>
                    <a:pt x="7418" y="2937"/>
                  </a:lnTo>
                  <a:lnTo>
                    <a:pt x="15272" y="1355"/>
                  </a:lnTo>
                  <a:lnTo>
                    <a:pt x="24436" y="225"/>
                  </a:lnTo>
                  <a:lnTo>
                    <a:pt x="33163" y="0"/>
                  </a:lnTo>
                  <a:lnTo>
                    <a:pt x="42327" y="451"/>
                  </a:lnTo>
                  <a:lnTo>
                    <a:pt x="51490" y="1355"/>
                  </a:lnTo>
                  <a:lnTo>
                    <a:pt x="59781" y="2711"/>
                  </a:lnTo>
                  <a:lnTo>
                    <a:pt x="68072" y="4293"/>
                  </a:lnTo>
                  <a:lnTo>
                    <a:pt x="73745" y="6553"/>
                  </a:lnTo>
                  <a:lnTo>
                    <a:pt x="79854" y="8813"/>
                  </a:lnTo>
                  <a:lnTo>
                    <a:pt x="85090" y="11299"/>
                  </a:lnTo>
                  <a:lnTo>
                    <a:pt x="90327" y="14011"/>
                  </a:lnTo>
                  <a:lnTo>
                    <a:pt x="95127" y="16949"/>
                  </a:lnTo>
                  <a:lnTo>
                    <a:pt x="99490" y="20112"/>
                  </a:lnTo>
                  <a:lnTo>
                    <a:pt x="103854" y="23050"/>
                  </a:lnTo>
                  <a:lnTo>
                    <a:pt x="106909" y="264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7" name="Google Shape;617;p21"/>
            <p:cNvSpPr/>
            <p:nvPr/>
          </p:nvSpPr>
          <p:spPr>
            <a:xfrm>
              <a:off x="730" y="802"/>
              <a:ext cx="225" cy="245"/>
            </a:xfrm>
            <a:custGeom>
              <a:rect b="b" l="l" r="r" t="t"/>
              <a:pathLst>
                <a:path extrusionOk="0" h="120000" w="120000">
                  <a:moveTo>
                    <a:pt x="120000" y="647"/>
                  </a:moveTo>
                  <a:lnTo>
                    <a:pt x="120000" y="18299"/>
                  </a:lnTo>
                  <a:lnTo>
                    <a:pt x="120000" y="57327"/>
                  </a:lnTo>
                  <a:lnTo>
                    <a:pt x="119294" y="96680"/>
                  </a:lnTo>
                  <a:lnTo>
                    <a:pt x="117529" y="114655"/>
                  </a:lnTo>
                  <a:lnTo>
                    <a:pt x="116470" y="114655"/>
                  </a:lnTo>
                  <a:lnTo>
                    <a:pt x="113470" y="114817"/>
                  </a:lnTo>
                  <a:lnTo>
                    <a:pt x="109058" y="115303"/>
                  </a:lnTo>
                  <a:lnTo>
                    <a:pt x="102705" y="115465"/>
                  </a:lnTo>
                  <a:lnTo>
                    <a:pt x="95647" y="116113"/>
                  </a:lnTo>
                  <a:lnTo>
                    <a:pt x="87176" y="116437"/>
                  </a:lnTo>
                  <a:lnTo>
                    <a:pt x="78352" y="117085"/>
                  </a:lnTo>
                  <a:lnTo>
                    <a:pt x="69000" y="117408"/>
                  </a:lnTo>
                  <a:lnTo>
                    <a:pt x="59470" y="118056"/>
                  </a:lnTo>
                  <a:lnTo>
                    <a:pt x="49764" y="118380"/>
                  </a:lnTo>
                  <a:lnTo>
                    <a:pt x="40411" y="119028"/>
                  </a:lnTo>
                  <a:lnTo>
                    <a:pt x="31588" y="119352"/>
                  </a:lnTo>
                  <a:lnTo>
                    <a:pt x="23647" y="119676"/>
                  </a:lnTo>
                  <a:lnTo>
                    <a:pt x="16588" y="119838"/>
                  </a:lnTo>
                  <a:lnTo>
                    <a:pt x="10764" y="120000"/>
                  </a:lnTo>
                  <a:lnTo>
                    <a:pt x="6529" y="120000"/>
                  </a:lnTo>
                  <a:lnTo>
                    <a:pt x="0" y="0"/>
                  </a:lnTo>
                  <a:lnTo>
                    <a:pt x="120000" y="6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8" name="Google Shape;618;p21"/>
            <p:cNvSpPr/>
            <p:nvPr/>
          </p:nvSpPr>
          <p:spPr>
            <a:xfrm>
              <a:off x="1231" y="800"/>
              <a:ext cx="82" cy="152"/>
            </a:xfrm>
            <a:custGeom>
              <a:rect b="b" l="l" r="r" t="t"/>
              <a:pathLst>
                <a:path extrusionOk="0" h="120000" w="120000">
                  <a:moveTo>
                    <a:pt x="68780" y="40695"/>
                  </a:moveTo>
                  <a:lnTo>
                    <a:pt x="70731" y="45130"/>
                  </a:lnTo>
                  <a:lnTo>
                    <a:pt x="70731" y="49565"/>
                  </a:lnTo>
                  <a:lnTo>
                    <a:pt x="69756" y="54000"/>
                  </a:lnTo>
                  <a:lnTo>
                    <a:pt x="67317" y="58173"/>
                  </a:lnTo>
                  <a:lnTo>
                    <a:pt x="62926" y="62347"/>
                  </a:lnTo>
                  <a:lnTo>
                    <a:pt x="59024" y="66000"/>
                  </a:lnTo>
                  <a:lnTo>
                    <a:pt x="53658" y="69913"/>
                  </a:lnTo>
                  <a:lnTo>
                    <a:pt x="47317" y="73565"/>
                  </a:lnTo>
                  <a:lnTo>
                    <a:pt x="44390" y="74347"/>
                  </a:lnTo>
                  <a:lnTo>
                    <a:pt x="40975" y="75130"/>
                  </a:lnTo>
                  <a:lnTo>
                    <a:pt x="38048" y="75652"/>
                  </a:lnTo>
                  <a:lnTo>
                    <a:pt x="34634" y="75913"/>
                  </a:lnTo>
                  <a:lnTo>
                    <a:pt x="30731" y="75913"/>
                  </a:lnTo>
                  <a:lnTo>
                    <a:pt x="26829" y="75913"/>
                  </a:lnTo>
                  <a:lnTo>
                    <a:pt x="21463" y="75913"/>
                  </a:lnTo>
                  <a:lnTo>
                    <a:pt x="16097" y="75391"/>
                  </a:lnTo>
                  <a:lnTo>
                    <a:pt x="18536" y="76956"/>
                  </a:lnTo>
                  <a:lnTo>
                    <a:pt x="20975" y="78260"/>
                  </a:lnTo>
                  <a:lnTo>
                    <a:pt x="23902" y="79565"/>
                  </a:lnTo>
                  <a:lnTo>
                    <a:pt x="26829" y="80347"/>
                  </a:lnTo>
                  <a:lnTo>
                    <a:pt x="30243" y="81391"/>
                  </a:lnTo>
                  <a:lnTo>
                    <a:pt x="33658" y="82173"/>
                  </a:lnTo>
                  <a:lnTo>
                    <a:pt x="37560" y="82434"/>
                  </a:lnTo>
                  <a:lnTo>
                    <a:pt x="40975" y="82695"/>
                  </a:lnTo>
                  <a:lnTo>
                    <a:pt x="45365" y="82434"/>
                  </a:lnTo>
                  <a:lnTo>
                    <a:pt x="49756" y="81652"/>
                  </a:lnTo>
                  <a:lnTo>
                    <a:pt x="55121" y="81391"/>
                  </a:lnTo>
                  <a:lnTo>
                    <a:pt x="60487" y="81391"/>
                  </a:lnTo>
                  <a:lnTo>
                    <a:pt x="65853" y="81391"/>
                  </a:lnTo>
                  <a:lnTo>
                    <a:pt x="70243" y="81391"/>
                  </a:lnTo>
                  <a:lnTo>
                    <a:pt x="73658" y="82173"/>
                  </a:lnTo>
                  <a:lnTo>
                    <a:pt x="75609" y="82695"/>
                  </a:lnTo>
                  <a:lnTo>
                    <a:pt x="75609" y="87130"/>
                  </a:lnTo>
                  <a:lnTo>
                    <a:pt x="74146" y="91043"/>
                  </a:lnTo>
                  <a:lnTo>
                    <a:pt x="72195" y="94695"/>
                  </a:lnTo>
                  <a:lnTo>
                    <a:pt x="67804" y="98347"/>
                  </a:lnTo>
                  <a:lnTo>
                    <a:pt x="62926" y="101739"/>
                  </a:lnTo>
                  <a:lnTo>
                    <a:pt x="57560" y="104608"/>
                  </a:lnTo>
                  <a:lnTo>
                    <a:pt x="52195" y="107217"/>
                  </a:lnTo>
                  <a:lnTo>
                    <a:pt x="46341" y="109565"/>
                  </a:lnTo>
                  <a:lnTo>
                    <a:pt x="51219" y="110347"/>
                  </a:lnTo>
                  <a:lnTo>
                    <a:pt x="56585" y="110608"/>
                  </a:lnTo>
                  <a:lnTo>
                    <a:pt x="61951" y="110608"/>
                  </a:lnTo>
                  <a:lnTo>
                    <a:pt x="66829" y="110347"/>
                  </a:lnTo>
                  <a:lnTo>
                    <a:pt x="72195" y="109826"/>
                  </a:lnTo>
                  <a:lnTo>
                    <a:pt x="76585" y="108782"/>
                  </a:lnTo>
                  <a:lnTo>
                    <a:pt x="81463" y="107478"/>
                  </a:lnTo>
                  <a:lnTo>
                    <a:pt x="85853" y="106173"/>
                  </a:lnTo>
                  <a:lnTo>
                    <a:pt x="89756" y="104608"/>
                  </a:lnTo>
                  <a:lnTo>
                    <a:pt x="92682" y="102782"/>
                  </a:lnTo>
                  <a:lnTo>
                    <a:pt x="96585" y="100434"/>
                  </a:lnTo>
                  <a:lnTo>
                    <a:pt x="99512" y="98347"/>
                  </a:lnTo>
                  <a:lnTo>
                    <a:pt x="102926" y="96000"/>
                  </a:lnTo>
                  <a:lnTo>
                    <a:pt x="106341" y="93913"/>
                  </a:lnTo>
                  <a:lnTo>
                    <a:pt x="110731" y="92347"/>
                  </a:lnTo>
                  <a:lnTo>
                    <a:pt x="116097" y="91043"/>
                  </a:lnTo>
                  <a:lnTo>
                    <a:pt x="118536" y="93391"/>
                  </a:lnTo>
                  <a:lnTo>
                    <a:pt x="120000" y="96260"/>
                  </a:lnTo>
                  <a:lnTo>
                    <a:pt x="120000" y="98869"/>
                  </a:lnTo>
                  <a:lnTo>
                    <a:pt x="119024" y="101739"/>
                  </a:lnTo>
                  <a:lnTo>
                    <a:pt x="113658" y="106173"/>
                  </a:lnTo>
                  <a:lnTo>
                    <a:pt x="107317" y="109826"/>
                  </a:lnTo>
                  <a:lnTo>
                    <a:pt x="100000" y="112695"/>
                  </a:lnTo>
                  <a:lnTo>
                    <a:pt x="92195" y="114782"/>
                  </a:lnTo>
                  <a:lnTo>
                    <a:pt x="83414" y="116869"/>
                  </a:lnTo>
                  <a:lnTo>
                    <a:pt x="74146" y="117913"/>
                  </a:lnTo>
                  <a:lnTo>
                    <a:pt x="65365" y="118956"/>
                  </a:lnTo>
                  <a:lnTo>
                    <a:pt x="56585" y="120000"/>
                  </a:lnTo>
                  <a:lnTo>
                    <a:pt x="52195" y="118956"/>
                  </a:lnTo>
                  <a:lnTo>
                    <a:pt x="48292" y="117913"/>
                  </a:lnTo>
                  <a:lnTo>
                    <a:pt x="43902" y="117130"/>
                  </a:lnTo>
                  <a:lnTo>
                    <a:pt x="39024" y="116086"/>
                  </a:lnTo>
                  <a:lnTo>
                    <a:pt x="35121" y="115304"/>
                  </a:lnTo>
                  <a:lnTo>
                    <a:pt x="30731" y="113478"/>
                  </a:lnTo>
                  <a:lnTo>
                    <a:pt x="27317" y="111913"/>
                  </a:lnTo>
                  <a:lnTo>
                    <a:pt x="23902" y="109826"/>
                  </a:lnTo>
                  <a:lnTo>
                    <a:pt x="24878" y="108521"/>
                  </a:lnTo>
                  <a:lnTo>
                    <a:pt x="26829" y="107739"/>
                  </a:lnTo>
                  <a:lnTo>
                    <a:pt x="29268" y="107217"/>
                  </a:lnTo>
                  <a:lnTo>
                    <a:pt x="31707" y="106956"/>
                  </a:lnTo>
                  <a:lnTo>
                    <a:pt x="34634" y="106695"/>
                  </a:lnTo>
                  <a:lnTo>
                    <a:pt x="37560" y="106173"/>
                  </a:lnTo>
                  <a:lnTo>
                    <a:pt x="40000" y="105913"/>
                  </a:lnTo>
                  <a:lnTo>
                    <a:pt x="41951" y="105391"/>
                  </a:lnTo>
                  <a:lnTo>
                    <a:pt x="48292" y="102000"/>
                  </a:lnTo>
                  <a:lnTo>
                    <a:pt x="53658" y="98869"/>
                  </a:lnTo>
                  <a:lnTo>
                    <a:pt x="57560" y="95478"/>
                  </a:lnTo>
                  <a:lnTo>
                    <a:pt x="59512" y="91565"/>
                  </a:lnTo>
                  <a:lnTo>
                    <a:pt x="53658" y="92608"/>
                  </a:lnTo>
                  <a:lnTo>
                    <a:pt x="46829" y="92608"/>
                  </a:lnTo>
                  <a:lnTo>
                    <a:pt x="40975" y="92347"/>
                  </a:lnTo>
                  <a:lnTo>
                    <a:pt x="35121" y="91043"/>
                  </a:lnTo>
                  <a:lnTo>
                    <a:pt x="29268" y="89739"/>
                  </a:lnTo>
                  <a:lnTo>
                    <a:pt x="22926" y="87913"/>
                  </a:lnTo>
                  <a:lnTo>
                    <a:pt x="17560" y="85565"/>
                  </a:lnTo>
                  <a:lnTo>
                    <a:pt x="12195" y="82956"/>
                  </a:lnTo>
                  <a:lnTo>
                    <a:pt x="5365" y="78000"/>
                  </a:lnTo>
                  <a:lnTo>
                    <a:pt x="975" y="71739"/>
                  </a:lnTo>
                  <a:lnTo>
                    <a:pt x="0" y="65478"/>
                  </a:lnTo>
                  <a:lnTo>
                    <a:pt x="2926" y="59478"/>
                  </a:lnTo>
                  <a:lnTo>
                    <a:pt x="6341" y="60000"/>
                  </a:lnTo>
                  <a:lnTo>
                    <a:pt x="8292" y="61565"/>
                  </a:lnTo>
                  <a:lnTo>
                    <a:pt x="9268" y="63652"/>
                  </a:lnTo>
                  <a:lnTo>
                    <a:pt x="10731" y="65739"/>
                  </a:lnTo>
                  <a:lnTo>
                    <a:pt x="11707" y="67826"/>
                  </a:lnTo>
                  <a:lnTo>
                    <a:pt x="14146" y="69652"/>
                  </a:lnTo>
                  <a:lnTo>
                    <a:pt x="17073" y="70695"/>
                  </a:lnTo>
                  <a:lnTo>
                    <a:pt x="22439" y="70956"/>
                  </a:lnTo>
                  <a:lnTo>
                    <a:pt x="24878" y="70956"/>
                  </a:lnTo>
                  <a:lnTo>
                    <a:pt x="27317" y="70956"/>
                  </a:lnTo>
                  <a:lnTo>
                    <a:pt x="29756" y="70956"/>
                  </a:lnTo>
                  <a:lnTo>
                    <a:pt x="32682" y="70956"/>
                  </a:lnTo>
                  <a:lnTo>
                    <a:pt x="35121" y="70695"/>
                  </a:lnTo>
                  <a:lnTo>
                    <a:pt x="38048" y="69913"/>
                  </a:lnTo>
                  <a:lnTo>
                    <a:pt x="40487" y="69391"/>
                  </a:lnTo>
                  <a:lnTo>
                    <a:pt x="41951" y="68347"/>
                  </a:lnTo>
                  <a:lnTo>
                    <a:pt x="49756" y="59478"/>
                  </a:lnTo>
                  <a:lnTo>
                    <a:pt x="49756" y="50086"/>
                  </a:lnTo>
                  <a:lnTo>
                    <a:pt x="45365" y="40956"/>
                  </a:lnTo>
                  <a:lnTo>
                    <a:pt x="38536" y="31304"/>
                  </a:lnTo>
                  <a:lnTo>
                    <a:pt x="33658" y="22434"/>
                  </a:lnTo>
                  <a:lnTo>
                    <a:pt x="33658" y="13826"/>
                  </a:lnTo>
                  <a:lnTo>
                    <a:pt x="40975" y="6260"/>
                  </a:lnTo>
                  <a:lnTo>
                    <a:pt x="59512" y="0"/>
                  </a:lnTo>
                  <a:lnTo>
                    <a:pt x="60487" y="4434"/>
                  </a:lnTo>
                  <a:lnTo>
                    <a:pt x="62926" y="15391"/>
                  </a:lnTo>
                  <a:lnTo>
                    <a:pt x="65853" y="28956"/>
                  </a:lnTo>
                  <a:lnTo>
                    <a:pt x="68780" y="4069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9" name="Google Shape;619;p21"/>
            <p:cNvSpPr/>
            <p:nvPr/>
          </p:nvSpPr>
          <p:spPr>
            <a:xfrm>
              <a:off x="744" y="810"/>
              <a:ext cx="204" cy="229"/>
            </a:xfrm>
            <a:custGeom>
              <a:rect b="b" l="l" r="r" t="t"/>
              <a:pathLst>
                <a:path extrusionOk="0" h="120000" w="120000">
                  <a:moveTo>
                    <a:pt x="118042" y="114112"/>
                  </a:moveTo>
                  <a:lnTo>
                    <a:pt x="113148" y="114632"/>
                  </a:lnTo>
                  <a:lnTo>
                    <a:pt x="107275" y="114805"/>
                  </a:lnTo>
                  <a:lnTo>
                    <a:pt x="99836" y="115324"/>
                  </a:lnTo>
                  <a:lnTo>
                    <a:pt x="91419" y="115844"/>
                  </a:lnTo>
                  <a:lnTo>
                    <a:pt x="82610" y="116190"/>
                  </a:lnTo>
                  <a:lnTo>
                    <a:pt x="73017" y="116709"/>
                  </a:lnTo>
                  <a:lnTo>
                    <a:pt x="63230" y="117229"/>
                  </a:lnTo>
                  <a:lnTo>
                    <a:pt x="53442" y="117748"/>
                  </a:lnTo>
                  <a:lnTo>
                    <a:pt x="44241" y="118095"/>
                  </a:lnTo>
                  <a:lnTo>
                    <a:pt x="35040" y="118614"/>
                  </a:lnTo>
                  <a:lnTo>
                    <a:pt x="26818" y="118961"/>
                  </a:lnTo>
                  <a:lnTo>
                    <a:pt x="19575" y="119480"/>
                  </a:lnTo>
                  <a:lnTo>
                    <a:pt x="13311" y="119653"/>
                  </a:lnTo>
                  <a:lnTo>
                    <a:pt x="8809" y="119826"/>
                  </a:lnTo>
                  <a:lnTo>
                    <a:pt x="5676" y="120000"/>
                  </a:lnTo>
                  <a:lnTo>
                    <a:pt x="4698" y="120000"/>
                  </a:lnTo>
                  <a:lnTo>
                    <a:pt x="0" y="0"/>
                  </a:lnTo>
                  <a:lnTo>
                    <a:pt x="120000" y="1385"/>
                  </a:lnTo>
                  <a:lnTo>
                    <a:pt x="118042" y="114112"/>
                  </a:lnTo>
                  <a:close/>
                </a:path>
              </a:pathLst>
            </a:custGeom>
            <a:solidFill>
              <a:srgbClr val="26AD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0" name="Google Shape;620;p21"/>
            <p:cNvSpPr/>
            <p:nvPr/>
          </p:nvSpPr>
          <p:spPr>
            <a:xfrm>
              <a:off x="713" y="1068"/>
              <a:ext cx="267" cy="78"/>
            </a:xfrm>
            <a:custGeom>
              <a:rect b="b" l="l" r="r" t="t"/>
              <a:pathLst>
                <a:path extrusionOk="0" h="120000" w="120000">
                  <a:moveTo>
                    <a:pt x="120000" y="3012"/>
                  </a:moveTo>
                  <a:lnTo>
                    <a:pt x="119700" y="3514"/>
                  </a:lnTo>
                  <a:lnTo>
                    <a:pt x="118950" y="5020"/>
                  </a:lnTo>
                  <a:lnTo>
                    <a:pt x="117750" y="7531"/>
                  </a:lnTo>
                  <a:lnTo>
                    <a:pt x="115800" y="10543"/>
                  </a:lnTo>
                  <a:lnTo>
                    <a:pt x="113700" y="14058"/>
                  </a:lnTo>
                  <a:lnTo>
                    <a:pt x="111150" y="18577"/>
                  </a:lnTo>
                  <a:lnTo>
                    <a:pt x="108300" y="22594"/>
                  </a:lnTo>
                  <a:lnTo>
                    <a:pt x="105450" y="27112"/>
                  </a:lnTo>
                  <a:lnTo>
                    <a:pt x="102150" y="31129"/>
                  </a:lnTo>
                  <a:lnTo>
                    <a:pt x="98850" y="35648"/>
                  </a:lnTo>
                  <a:lnTo>
                    <a:pt x="95550" y="39163"/>
                  </a:lnTo>
                  <a:lnTo>
                    <a:pt x="92100" y="42677"/>
                  </a:lnTo>
                  <a:lnTo>
                    <a:pt x="88800" y="45690"/>
                  </a:lnTo>
                  <a:lnTo>
                    <a:pt x="85500" y="47698"/>
                  </a:lnTo>
                  <a:lnTo>
                    <a:pt x="82350" y="49205"/>
                  </a:lnTo>
                  <a:lnTo>
                    <a:pt x="79350" y="49205"/>
                  </a:lnTo>
                  <a:lnTo>
                    <a:pt x="77250" y="67782"/>
                  </a:lnTo>
                  <a:lnTo>
                    <a:pt x="75900" y="91882"/>
                  </a:lnTo>
                  <a:lnTo>
                    <a:pt x="75450" y="111464"/>
                  </a:lnTo>
                  <a:lnTo>
                    <a:pt x="75450" y="120000"/>
                  </a:lnTo>
                  <a:lnTo>
                    <a:pt x="72600" y="109456"/>
                  </a:lnTo>
                  <a:lnTo>
                    <a:pt x="71700" y="95397"/>
                  </a:lnTo>
                  <a:lnTo>
                    <a:pt x="71850" y="80334"/>
                  </a:lnTo>
                  <a:lnTo>
                    <a:pt x="72600" y="65774"/>
                  </a:lnTo>
                  <a:lnTo>
                    <a:pt x="73050" y="61757"/>
                  </a:lnTo>
                  <a:lnTo>
                    <a:pt x="73500" y="57740"/>
                  </a:lnTo>
                  <a:lnTo>
                    <a:pt x="74100" y="53723"/>
                  </a:lnTo>
                  <a:lnTo>
                    <a:pt x="74700" y="50711"/>
                  </a:lnTo>
                  <a:lnTo>
                    <a:pt x="75600" y="47698"/>
                  </a:lnTo>
                  <a:lnTo>
                    <a:pt x="76500" y="44686"/>
                  </a:lnTo>
                  <a:lnTo>
                    <a:pt x="77400" y="42677"/>
                  </a:lnTo>
                  <a:lnTo>
                    <a:pt x="78750" y="41171"/>
                  </a:lnTo>
                  <a:lnTo>
                    <a:pt x="80100" y="41171"/>
                  </a:lnTo>
                  <a:lnTo>
                    <a:pt x="82500" y="39665"/>
                  </a:lnTo>
                  <a:lnTo>
                    <a:pt x="85800" y="36652"/>
                  </a:lnTo>
                  <a:lnTo>
                    <a:pt x="89700" y="33138"/>
                  </a:lnTo>
                  <a:lnTo>
                    <a:pt x="93750" y="28619"/>
                  </a:lnTo>
                  <a:lnTo>
                    <a:pt x="97500" y="24602"/>
                  </a:lnTo>
                  <a:lnTo>
                    <a:pt x="100950" y="20083"/>
                  </a:lnTo>
                  <a:lnTo>
                    <a:pt x="103800" y="17573"/>
                  </a:lnTo>
                  <a:lnTo>
                    <a:pt x="100950" y="17071"/>
                  </a:lnTo>
                  <a:lnTo>
                    <a:pt x="96600" y="17573"/>
                  </a:lnTo>
                  <a:lnTo>
                    <a:pt x="91200" y="18577"/>
                  </a:lnTo>
                  <a:lnTo>
                    <a:pt x="84300" y="19581"/>
                  </a:lnTo>
                  <a:lnTo>
                    <a:pt x="76650" y="21589"/>
                  </a:lnTo>
                  <a:lnTo>
                    <a:pt x="68400" y="23096"/>
                  </a:lnTo>
                  <a:lnTo>
                    <a:pt x="59700" y="25104"/>
                  </a:lnTo>
                  <a:lnTo>
                    <a:pt x="50850" y="27615"/>
                  </a:lnTo>
                  <a:lnTo>
                    <a:pt x="41850" y="30125"/>
                  </a:lnTo>
                  <a:lnTo>
                    <a:pt x="33300" y="31631"/>
                  </a:lnTo>
                  <a:lnTo>
                    <a:pt x="25200" y="34142"/>
                  </a:lnTo>
                  <a:lnTo>
                    <a:pt x="17850" y="36150"/>
                  </a:lnTo>
                  <a:lnTo>
                    <a:pt x="11250" y="38158"/>
                  </a:lnTo>
                  <a:lnTo>
                    <a:pt x="6150" y="38661"/>
                  </a:lnTo>
                  <a:lnTo>
                    <a:pt x="2100" y="39665"/>
                  </a:lnTo>
                  <a:lnTo>
                    <a:pt x="0" y="39665"/>
                  </a:lnTo>
                  <a:lnTo>
                    <a:pt x="150" y="36652"/>
                  </a:lnTo>
                  <a:lnTo>
                    <a:pt x="450" y="33640"/>
                  </a:lnTo>
                  <a:lnTo>
                    <a:pt x="900" y="31129"/>
                  </a:lnTo>
                  <a:lnTo>
                    <a:pt x="1050" y="27615"/>
                  </a:lnTo>
                  <a:lnTo>
                    <a:pt x="1950" y="27112"/>
                  </a:lnTo>
                  <a:lnTo>
                    <a:pt x="3600" y="27112"/>
                  </a:lnTo>
                  <a:lnTo>
                    <a:pt x="5700" y="26108"/>
                  </a:lnTo>
                  <a:lnTo>
                    <a:pt x="8250" y="25104"/>
                  </a:lnTo>
                  <a:lnTo>
                    <a:pt x="11100" y="24602"/>
                  </a:lnTo>
                  <a:lnTo>
                    <a:pt x="14400" y="23096"/>
                  </a:lnTo>
                  <a:lnTo>
                    <a:pt x="18150" y="22092"/>
                  </a:lnTo>
                  <a:lnTo>
                    <a:pt x="22050" y="20585"/>
                  </a:lnTo>
                  <a:lnTo>
                    <a:pt x="26550" y="19581"/>
                  </a:lnTo>
                  <a:lnTo>
                    <a:pt x="30900" y="18577"/>
                  </a:lnTo>
                  <a:lnTo>
                    <a:pt x="35700" y="16569"/>
                  </a:lnTo>
                  <a:lnTo>
                    <a:pt x="40650" y="15062"/>
                  </a:lnTo>
                  <a:lnTo>
                    <a:pt x="45750" y="14058"/>
                  </a:lnTo>
                  <a:lnTo>
                    <a:pt x="50850" y="12050"/>
                  </a:lnTo>
                  <a:lnTo>
                    <a:pt x="56100" y="11046"/>
                  </a:lnTo>
                  <a:lnTo>
                    <a:pt x="61500" y="9539"/>
                  </a:lnTo>
                  <a:lnTo>
                    <a:pt x="66600" y="8033"/>
                  </a:lnTo>
                  <a:lnTo>
                    <a:pt x="71850" y="6527"/>
                  </a:lnTo>
                  <a:lnTo>
                    <a:pt x="77100" y="5523"/>
                  </a:lnTo>
                  <a:lnTo>
                    <a:pt x="82050" y="4016"/>
                  </a:lnTo>
                  <a:lnTo>
                    <a:pt x="86850" y="3514"/>
                  </a:lnTo>
                  <a:lnTo>
                    <a:pt x="91500" y="2510"/>
                  </a:lnTo>
                  <a:lnTo>
                    <a:pt x="96000" y="2008"/>
                  </a:lnTo>
                  <a:lnTo>
                    <a:pt x="100350" y="1004"/>
                  </a:lnTo>
                  <a:lnTo>
                    <a:pt x="104100" y="502"/>
                  </a:lnTo>
                  <a:lnTo>
                    <a:pt x="107550" y="502"/>
                  </a:lnTo>
                  <a:lnTo>
                    <a:pt x="110850" y="0"/>
                  </a:lnTo>
                  <a:lnTo>
                    <a:pt x="113700" y="502"/>
                  </a:lnTo>
                  <a:lnTo>
                    <a:pt x="116100" y="502"/>
                  </a:lnTo>
                  <a:lnTo>
                    <a:pt x="117900" y="1004"/>
                  </a:lnTo>
                  <a:lnTo>
                    <a:pt x="119250" y="2008"/>
                  </a:lnTo>
                  <a:lnTo>
                    <a:pt x="120000" y="30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1" name="Google Shape;621;p21"/>
            <p:cNvSpPr/>
            <p:nvPr/>
          </p:nvSpPr>
          <p:spPr>
            <a:xfrm>
              <a:off x="626" y="1109"/>
              <a:ext cx="350" cy="78"/>
            </a:xfrm>
            <a:custGeom>
              <a:rect b="b" l="l" r="r" t="t"/>
              <a:pathLst>
                <a:path extrusionOk="0" h="120000" w="120000">
                  <a:moveTo>
                    <a:pt x="36536" y="120000"/>
                  </a:moveTo>
                  <a:lnTo>
                    <a:pt x="36079" y="119500"/>
                  </a:lnTo>
                  <a:lnTo>
                    <a:pt x="34938" y="118000"/>
                  </a:lnTo>
                  <a:lnTo>
                    <a:pt x="33339" y="116000"/>
                  </a:lnTo>
                  <a:lnTo>
                    <a:pt x="31056" y="114500"/>
                  </a:lnTo>
                  <a:lnTo>
                    <a:pt x="28430" y="111500"/>
                  </a:lnTo>
                  <a:lnTo>
                    <a:pt x="25347" y="108500"/>
                  </a:lnTo>
                  <a:lnTo>
                    <a:pt x="22150" y="104500"/>
                  </a:lnTo>
                  <a:lnTo>
                    <a:pt x="18953" y="101000"/>
                  </a:lnTo>
                  <a:lnTo>
                    <a:pt x="15642" y="97500"/>
                  </a:lnTo>
                  <a:lnTo>
                    <a:pt x="12331" y="93500"/>
                  </a:lnTo>
                  <a:lnTo>
                    <a:pt x="9248" y="90000"/>
                  </a:lnTo>
                  <a:lnTo>
                    <a:pt x="6393" y="86500"/>
                  </a:lnTo>
                  <a:lnTo>
                    <a:pt x="4110" y="83000"/>
                  </a:lnTo>
                  <a:lnTo>
                    <a:pt x="2055" y="80000"/>
                  </a:lnTo>
                  <a:lnTo>
                    <a:pt x="685" y="78500"/>
                  </a:lnTo>
                  <a:lnTo>
                    <a:pt x="0" y="76500"/>
                  </a:lnTo>
                  <a:lnTo>
                    <a:pt x="342" y="74000"/>
                  </a:lnTo>
                  <a:lnTo>
                    <a:pt x="685" y="72500"/>
                  </a:lnTo>
                  <a:lnTo>
                    <a:pt x="1255" y="70500"/>
                  </a:lnTo>
                  <a:lnTo>
                    <a:pt x="1712" y="68000"/>
                  </a:lnTo>
                  <a:lnTo>
                    <a:pt x="39961" y="45500"/>
                  </a:lnTo>
                  <a:lnTo>
                    <a:pt x="40304" y="45500"/>
                  </a:lnTo>
                  <a:lnTo>
                    <a:pt x="40532" y="37500"/>
                  </a:lnTo>
                  <a:lnTo>
                    <a:pt x="40647" y="29000"/>
                  </a:lnTo>
                  <a:lnTo>
                    <a:pt x="40418" y="20500"/>
                  </a:lnTo>
                  <a:lnTo>
                    <a:pt x="39619" y="13000"/>
                  </a:lnTo>
                  <a:lnTo>
                    <a:pt x="39276" y="13000"/>
                  </a:lnTo>
                  <a:lnTo>
                    <a:pt x="38477" y="13500"/>
                  </a:lnTo>
                  <a:lnTo>
                    <a:pt x="37107" y="14500"/>
                  </a:lnTo>
                  <a:lnTo>
                    <a:pt x="35394" y="15000"/>
                  </a:lnTo>
                  <a:lnTo>
                    <a:pt x="33453" y="15500"/>
                  </a:lnTo>
                  <a:lnTo>
                    <a:pt x="31284" y="16500"/>
                  </a:lnTo>
                  <a:lnTo>
                    <a:pt x="28772" y="18000"/>
                  </a:lnTo>
                  <a:lnTo>
                    <a:pt x="26260" y="18500"/>
                  </a:lnTo>
                  <a:lnTo>
                    <a:pt x="23748" y="20000"/>
                  </a:lnTo>
                  <a:lnTo>
                    <a:pt x="21236" y="21000"/>
                  </a:lnTo>
                  <a:lnTo>
                    <a:pt x="18953" y="22000"/>
                  </a:lnTo>
                  <a:lnTo>
                    <a:pt x="16898" y="23000"/>
                  </a:lnTo>
                  <a:lnTo>
                    <a:pt x="15071" y="23500"/>
                  </a:lnTo>
                  <a:lnTo>
                    <a:pt x="13587" y="24000"/>
                  </a:lnTo>
                  <a:lnTo>
                    <a:pt x="12559" y="24500"/>
                  </a:lnTo>
                  <a:lnTo>
                    <a:pt x="12102" y="24500"/>
                  </a:lnTo>
                  <a:lnTo>
                    <a:pt x="11874" y="23500"/>
                  </a:lnTo>
                  <a:lnTo>
                    <a:pt x="11874" y="21500"/>
                  </a:lnTo>
                  <a:lnTo>
                    <a:pt x="11874" y="20000"/>
                  </a:lnTo>
                  <a:lnTo>
                    <a:pt x="11874" y="18000"/>
                  </a:lnTo>
                  <a:lnTo>
                    <a:pt x="13701" y="16500"/>
                  </a:lnTo>
                  <a:lnTo>
                    <a:pt x="15528" y="15000"/>
                  </a:lnTo>
                  <a:lnTo>
                    <a:pt x="17469" y="13500"/>
                  </a:lnTo>
                  <a:lnTo>
                    <a:pt x="19295" y="13000"/>
                  </a:lnTo>
                  <a:lnTo>
                    <a:pt x="21008" y="12000"/>
                  </a:lnTo>
                  <a:lnTo>
                    <a:pt x="22835" y="10500"/>
                  </a:lnTo>
                  <a:lnTo>
                    <a:pt x="24776" y="9500"/>
                  </a:lnTo>
                  <a:lnTo>
                    <a:pt x="26603" y="9000"/>
                  </a:lnTo>
                  <a:lnTo>
                    <a:pt x="28430" y="7500"/>
                  </a:lnTo>
                  <a:lnTo>
                    <a:pt x="30371" y="7000"/>
                  </a:lnTo>
                  <a:lnTo>
                    <a:pt x="32197" y="5500"/>
                  </a:lnTo>
                  <a:lnTo>
                    <a:pt x="34138" y="4500"/>
                  </a:lnTo>
                  <a:lnTo>
                    <a:pt x="35965" y="4000"/>
                  </a:lnTo>
                  <a:lnTo>
                    <a:pt x="37792" y="2500"/>
                  </a:lnTo>
                  <a:lnTo>
                    <a:pt x="39733" y="1500"/>
                  </a:lnTo>
                  <a:lnTo>
                    <a:pt x="41560" y="0"/>
                  </a:lnTo>
                  <a:lnTo>
                    <a:pt x="42816" y="7500"/>
                  </a:lnTo>
                  <a:lnTo>
                    <a:pt x="43615" y="15500"/>
                  </a:lnTo>
                  <a:lnTo>
                    <a:pt x="44186" y="24500"/>
                  </a:lnTo>
                  <a:lnTo>
                    <a:pt x="44643" y="33000"/>
                  </a:lnTo>
                  <a:lnTo>
                    <a:pt x="44985" y="42500"/>
                  </a:lnTo>
                  <a:lnTo>
                    <a:pt x="44643" y="51500"/>
                  </a:lnTo>
                  <a:lnTo>
                    <a:pt x="43615" y="60000"/>
                  </a:lnTo>
                  <a:lnTo>
                    <a:pt x="42702" y="68000"/>
                  </a:lnTo>
                  <a:lnTo>
                    <a:pt x="39619" y="70000"/>
                  </a:lnTo>
                  <a:lnTo>
                    <a:pt x="39276" y="60000"/>
                  </a:lnTo>
                  <a:lnTo>
                    <a:pt x="37335" y="60500"/>
                  </a:lnTo>
                  <a:lnTo>
                    <a:pt x="35394" y="61500"/>
                  </a:lnTo>
                  <a:lnTo>
                    <a:pt x="33453" y="62000"/>
                  </a:lnTo>
                  <a:lnTo>
                    <a:pt x="31627" y="63000"/>
                  </a:lnTo>
                  <a:lnTo>
                    <a:pt x="29686" y="63500"/>
                  </a:lnTo>
                  <a:lnTo>
                    <a:pt x="27745" y="65000"/>
                  </a:lnTo>
                  <a:lnTo>
                    <a:pt x="25918" y="66000"/>
                  </a:lnTo>
                  <a:lnTo>
                    <a:pt x="23977" y="67500"/>
                  </a:lnTo>
                  <a:lnTo>
                    <a:pt x="22150" y="68500"/>
                  </a:lnTo>
                  <a:lnTo>
                    <a:pt x="20323" y="70000"/>
                  </a:lnTo>
                  <a:lnTo>
                    <a:pt x="18382" y="71500"/>
                  </a:lnTo>
                  <a:lnTo>
                    <a:pt x="16555" y="73000"/>
                  </a:lnTo>
                  <a:lnTo>
                    <a:pt x="14614" y="74000"/>
                  </a:lnTo>
                  <a:lnTo>
                    <a:pt x="12787" y="75500"/>
                  </a:lnTo>
                  <a:lnTo>
                    <a:pt x="10846" y="76500"/>
                  </a:lnTo>
                  <a:lnTo>
                    <a:pt x="9019" y="78000"/>
                  </a:lnTo>
                  <a:lnTo>
                    <a:pt x="10846" y="79500"/>
                  </a:lnTo>
                  <a:lnTo>
                    <a:pt x="12559" y="81500"/>
                  </a:lnTo>
                  <a:lnTo>
                    <a:pt x="14386" y="82500"/>
                  </a:lnTo>
                  <a:lnTo>
                    <a:pt x="16213" y="84500"/>
                  </a:lnTo>
                  <a:lnTo>
                    <a:pt x="17811" y="86500"/>
                  </a:lnTo>
                  <a:lnTo>
                    <a:pt x="19638" y="88500"/>
                  </a:lnTo>
                  <a:lnTo>
                    <a:pt x="21351" y="90500"/>
                  </a:lnTo>
                  <a:lnTo>
                    <a:pt x="23177" y="92500"/>
                  </a:lnTo>
                  <a:lnTo>
                    <a:pt x="24776" y="94000"/>
                  </a:lnTo>
                  <a:lnTo>
                    <a:pt x="26603" y="96000"/>
                  </a:lnTo>
                  <a:lnTo>
                    <a:pt x="28315" y="98000"/>
                  </a:lnTo>
                  <a:lnTo>
                    <a:pt x="30142" y="99500"/>
                  </a:lnTo>
                  <a:lnTo>
                    <a:pt x="31969" y="101000"/>
                  </a:lnTo>
                  <a:lnTo>
                    <a:pt x="33568" y="103000"/>
                  </a:lnTo>
                  <a:lnTo>
                    <a:pt x="35394" y="104500"/>
                  </a:lnTo>
                  <a:lnTo>
                    <a:pt x="37221" y="106000"/>
                  </a:lnTo>
                  <a:lnTo>
                    <a:pt x="37906" y="105000"/>
                  </a:lnTo>
                  <a:lnTo>
                    <a:pt x="39733" y="104000"/>
                  </a:lnTo>
                  <a:lnTo>
                    <a:pt x="42702" y="102000"/>
                  </a:lnTo>
                  <a:lnTo>
                    <a:pt x="46470" y="99500"/>
                  </a:lnTo>
                  <a:lnTo>
                    <a:pt x="51037" y="96500"/>
                  </a:lnTo>
                  <a:lnTo>
                    <a:pt x="56175" y="93000"/>
                  </a:lnTo>
                  <a:lnTo>
                    <a:pt x="61883" y="89500"/>
                  </a:lnTo>
                  <a:lnTo>
                    <a:pt x="67706" y="85000"/>
                  </a:lnTo>
                  <a:lnTo>
                    <a:pt x="73872" y="81000"/>
                  </a:lnTo>
                  <a:lnTo>
                    <a:pt x="79809" y="77000"/>
                  </a:lnTo>
                  <a:lnTo>
                    <a:pt x="85861" y="73000"/>
                  </a:lnTo>
                  <a:lnTo>
                    <a:pt x="91455" y="68500"/>
                  </a:lnTo>
                  <a:lnTo>
                    <a:pt x="96707" y="65000"/>
                  </a:lnTo>
                  <a:lnTo>
                    <a:pt x="101160" y="62000"/>
                  </a:lnTo>
                  <a:lnTo>
                    <a:pt x="105042" y="59000"/>
                  </a:lnTo>
                  <a:lnTo>
                    <a:pt x="108011" y="56500"/>
                  </a:lnTo>
                  <a:lnTo>
                    <a:pt x="90085" y="46500"/>
                  </a:lnTo>
                  <a:lnTo>
                    <a:pt x="89857" y="45000"/>
                  </a:lnTo>
                  <a:lnTo>
                    <a:pt x="90199" y="41500"/>
                  </a:lnTo>
                  <a:lnTo>
                    <a:pt x="90542" y="38500"/>
                  </a:lnTo>
                  <a:lnTo>
                    <a:pt x="90999" y="36000"/>
                  </a:lnTo>
                  <a:lnTo>
                    <a:pt x="120000" y="56500"/>
                  </a:lnTo>
                  <a:lnTo>
                    <a:pt x="36536"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2" name="Google Shape;622;p21"/>
            <p:cNvSpPr/>
            <p:nvPr/>
          </p:nvSpPr>
          <p:spPr>
            <a:xfrm>
              <a:off x="877" y="1188"/>
              <a:ext cx="18" cy="44"/>
            </a:xfrm>
            <a:custGeom>
              <a:rect b="b" l="l" r="r" t="t"/>
              <a:pathLst>
                <a:path extrusionOk="0" h="120000" w="120000">
                  <a:moveTo>
                    <a:pt x="35555" y="2706"/>
                  </a:moveTo>
                  <a:lnTo>
                    <a:pt x="48888" y="15338"/>
                  </a:lnTo>
                  <a:lnTo>
                    <a:pt x="62222" y="29774"/>
                  </a:lnTo>
                  <a:lnTo>
                    <a:pt x="73333" y="43308"/>
                  </a:lnTo>
                  <a:lnTo>
                    <a:pt x="86666" y="56842"/>
                  </a:lnTo>
                  <a:lnTo>
                    <a:pt x="97777" y="70375"/>
                  </a:lnTo>
                  <a:lnTo>
                    <a:pt x="104444" y="84812"/>
                  </a:lnTo>
                  <a:lnTo>
                    <a:pt x="113333" y="99248"/>
                  </a:lnTo>
                  <a:lnTo>
                    <a:pt x="120000" y="114586"/>
                  </a:lnTo>
                  <a:lnTo>
                    <a:pt x="88888" y="120000"/>
                  </a:lnTo>
                  <a:lnTo>
                    <a:pt x="73333" y="107368"/>
                  </a:lnTo>
                  <a:lnTo>
                    <a:pt x="66666" y="92030"/>
                  </a:lnTo>
                  <a:lnTo>
                    <a:pt x="62222" y="77593"/>
                  </a:lnTo>
                  <a:lnTo>
                    <a:pt x="51111" y="63157"/>
                  </a:lnTo>
                  <a:lnTo>
                    <a:pt x="0" y="7218"/>
                  </a:lnTo>
                  <a:lnTo>
                    <a:pt x="4444" y="3609"/>
                  </a:lnTo>
                  <a:lnTo>
                    <a:pt x="13333" y="1804"/>
                  </a:lnTo>
                  <a:lnTo>
                    <a:pt x="24444" y="0"/>
                  </a:lnTo>
                  <a:lnTo>
                    <a:pt x="35555" y="270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3" name="Google Shape;623;p21"/>
            <p:cNvSpPr/>
            <p:nvPr/>
          </p:nvSpPr>
          <p:spPr>
            <a:xfrm>
              <a:off x="863" y="1189"/>
              <a:ext cx="18" cy="37"/>
            </a:xfrm>
            <a:custGeom>
              <a:rect b="b" l="l" r="r" t="t"/>
              <a:pathLst>
                <a:path extrusionOk="0" h="120000" w="120000">
                  <a:moveTo>
                    <a:pt x="28000" y="0"/>
                  </a:moveTo>
                  <a:lnTo>
                    <a:pt x="42000" y="13333"/>
                  </a:lnTo>
                  <a:lnTo>
                    <a:pt x="58000" y="27692"/>
                  </a:lnTo>
                  <a:lnTo>
                    <a:pt x="72000" y="41025"/>
                  </a:lnTo>
                  <a:lnTo>
                    <a:pt x="84000" y="54358"/>
                  </a:lnTo>
                  <a:lnTo>
                    <a:pt x="96000" y="68717"/>
                  </a:lnTo>
                  <a:lnTo>
                    <a:pt x="106000" y="84102"/>
                  </a:lnTo>
                  <a:lnTo>
                    <a:pt x="116000" y="98461"/>
                  </a:lnTo>
                  <a:lnTo>
                    <a:pt x="120000" y="113846"/>
                  </a:lnTo>
                  <a:lnTo>
                    <a:pt x="114000" y="114871"/>
                  </a:lnTo>
                  <a:lnTo>
                    <a:pt x="108000" y="117948"/>
                  </a:lnTo>
                  <a:lnTo>
                    <a:pt x="100000" y="120000"/>
                  </a:lnTo>
                  <a:lnTo>
                    <a:pt x="94000" y="120000"/>
                  </a:lnTo>
                  <a:lnTo>
                    <a:pt x="82000" y="106666"/>
                  </a:lnTo>
                  <a:lnTo>
                    <a:pt x="72000" y="92307"/>
                  </a:lnTo>
                  <a:lnTo>
                    <a:pt x="64000" y="76923"/>
                  </a:lnTo>
                  <a:lnTo>
                    <a:pt x="58000" y="63589"/>
                  </a:lnTo>
                  <a:lnTo>
                    <a:pt x="48000" y="48205"/>
                  </a:lnTo>
                  <a:lnTo>
                    <a:pt x="38000" y="34871"/>
                  </a:lnTo>
                  <a:lnTo>
                    <a:pt x="20000" y="22564"/>
                  </a:lnTo>
                  <a:lnTo>
                    <a:pt x="0" y="11282"/>
                  </a:lnTo>
                  <a:lnTo>
                    <a:pt x="4000" y="7179"/>
                  </a:lnTo>
                  <a:lnTo>
                    <a:pt x="10000" y="3076"/>
                  </a:lnTo>
                  <a:lnTo>
                    <a:pt x="18000" y="0"/>
                  </a:lnTo>
                  <a:lnTo>
                    <a:pt x="28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4" name="Google Shape;624;p21"/>
            <p:cNvSpPr/>
            <p:nvPr/>
          </p:nvSpPr>
          <p:spPr>
            <a:xfrm>
              <a:off x="847" y="1193"/>
              <a:ext cx="22" cy="37"/>
            </a:xfrm>
            <a:custGeom>
              <a:rect b="b" l="l" r="r" t="t"/>
              <a:pathLst>
                <a:path extrusionOk="0" h="120000" w="120000">
                  <a:moveTo>
                    <a:pt x="22608" y="0"/>
                  </a:moveTo>
                  <a:lnTo>
                    <a:pt x="43478" y="12413"/>
                  </a:lnTo>
                  <a:lnTo>
                    <a:pt x="62608" y="24827"/>
                  </a:lnTo>
                  <a:lnTo>
                    <a:pt x="80000" y="39310"/>
                  </a:lnTo>
                  <a:lnTo>
                    <a:pt x="97391" y="52758"/>
                  </a:lnTo>
                  <a:lnTo>
                    <a:pt x="107826" y="68275"/>
                  </a:lnTo>
                  <a:lnTo>
                    <a:pt x="116521" y="84827"/>
                  </a:lnTo>
                  <a:lnTo>
                    <a:pt x="120000" y="100344"/>
                  </a:lnTo>
                  <a:lnTo>
                    <a:pt x="120000" y="116896"/>
                  </a:lnTo>
                  <a:lnTo>
                    <a:pt x="116521" y="118965"/>
                  </a:lnTo>
                  <a:lnTo>
                    <a:pt x="109565" y="120000"/>
                  </a:lnTo>
                  <a:lnTo>
                    <a:pt x="102608" y="120000"/>
                  </a:lnTo>
                  <a:lnTo>
                    <a:pt x="97391" y="120000"/>
                  </a:lnTo>
                  <a:lnTo>
                    <a:pt x="86956" y="104482"/>
                  </a:lnTo>
                  <a:lnTo>
                    <a:pt x="78260" y="88965"/>
                  </a:lnTo>
                  <a:lnTo>
                    <a:pt x="71304" y="74482"/>
                  </a:lnTo>
                  <a:lnTo>
                    <a:pt x="62608" y="58965"/>
                  </a:lnTo>
                  <a:lnTo>
                    <a:pt x="52173" y="43448"/>
                  </a:lnTo>
                  <a:lnTo>
                    <a:pt x="40000" y="30000"/>
                  </a:lnTo>
                  <a:lnTo>
                    <a:pt x="22608" y="18620"/>
                  </a:lnTo>
                  <a:lnTo>
                    <a:pt x="0" y="7241"/>
                  </a:lnTo>
                  <a:lnTo>
                    <a:pt x="0" y="0"/>
                  </a:lnTo>
                  <a:lnTo>
                    <a:pt x="2260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5" name="Google Shape;625;p21"/>
            <p:cNvSpPr/>
            <p:nvPr/>
          </p:nvSpPr>
          <p:spPr>
            <a:xfrm>
              <a:off x="688" y="1201"/>
              <a:ext cx="177" cy="85"/>
            </a:xfrm>
            <a:custGeom>
              <a:rect b="b" l="l" r="r" t="t"/>
              <a:pathLst>
                <a:path extrusionOk="0" h="120000" w="120000">
                  <a:moveTo>
                    <a:pt x="109070" y="20314"/>
                  </a:moveTo>
                  <a:lnTo>
                    <a:pt x="111301" y="31653"/>
                  </a:lnTo>
                  <a:lnTo>
                    <a:pt x="113531" y="43464"/>
                  </a:lnTo>
                  <a:lnTo>
                    <a:pt x="115092" y="55275"/>
                  </a:lnTo>
                  <a:lnTo>
                    <a:pt x="116877" y="67559"/>
                  </a:lnTo>
                  <a:lnTo>
                    <a:pt x="117992" y="79842"/>
                  </a:lnTo>
                  <a:lnTo>
                    <a:pt x="118884" y="91653"/>
                  </a:lnTo>
                  <a:lnTo>
                    <a:pt x="119553" y="104409"/>
                  </a:lnTo>
                  <a:lnTo>
                    <a:pt x="120000" y="116692"/>
                  </a:lnTo>
                  <a:lnTo>
                    <a:pt x="118438" y="119055"/>
                  </a:lnTo>
                  <a:lnTo>
                    <a:pt x="116877" y="120000"/>
                  </a:lnTo>
                  <a:lnTo>
                    <a:pt x="115539" y="120000"/>
                  </a:lnTo>
                  <a:lnTo>
                    <a:pt x="113977" y="119527"/>
                  </a:lnTo>
                  <a:lnTo>
                    <a:pt x="113085" y="117637"/>
                  </a:lnTo>
                  <a:lnTo>
                    <a:pt x="111970" y="115275"/>
                  </a:lnTo>
                  <a:lnTo>
                    <a:pt x="111078" y="112440"/>
                  </a:lnTo>
                  <a:lnTo>
                    <a:pt x="110631" y="109133"/>
                  </a:lnTo>
                  <a:lnTo>
                    <a:pt x="109739" y="105826"/>
                  </a:lnTo>
                  <a:lnTo>
                    <a:pt x="109516" y="102047"/>
                  </a:lnTo>
                  <a:lnTo>
                    <a:pt x="109070" y="98740"/>
                  </a:lnTo>
                  <a:lnTo>
                    <a:pt x="109070" y="94488"/>
                  </a:lnTo>
                  <a:lnTo>
                    <a:pt x="105724" y="95433"/>
                  </a:lnTo>
                  <a:lnTo>
                    <a:pt x="102156" y="96377"/>
                  </a:lnTo>
                  <a:lnTo>
                    <a:pt x="98364" y="98267"/>
                  </a:lnTo>
                  <a:lnTo>
                    <a:pt x="94572" y="99685"/>
                  </a:lnTo>
                  <a:lnTo>
                    <a:pt x="90334" y="101574"/>
                  </a:lnTo>
                  <a:lnTo>
                    <a:pt x="86096" y="103937"/>
                  </a:lnTo>
                  <a:lnTo>
                    <a:pt x="81635" y="106299"/>
                  </a:lnTo>
                  <a:lnTo>
                    <a:pt x="76728" y="107716"/>
                  </a:lnTo>
                  <a:lnTo>
                    <a:pt x="0" y="40629"/>
                  </a:lnTo>
                  <a:lnTo>
                    <a:pt x="1115" y="38267"/>
                  </a:lnTo>
                  <a:lnTo>
                    <a:pt x="1338" y="34488"/>
                  </a:lnTo>
                  <a:lnTo>
                    <a:pt x="1338" y="31653"/>
                  </a:lnTo>
                  <a:lnTo>
                    <a:pt x="1115" y="29291"/>
                  </a:lnTo>
                  <a:lnTo>
                    <a:pt x="77620" y="95905"/>
                  </a:lnTo>
                  <a:lnTo>
                    <a:pt x="81635" y="93543"/>
                  </a:lnTo>
                  <a:lnTo>
                    <a:pt x="85873" y="91653"/>
                  </a:lnTo>
                  <a:lnTo>
                    <a:pt x="89888" y="90236"/>
                  </a:lnTo>
                  <a:lnTo>
                    <a:pt x="93903" y="88346"/>
                  </a:lnTo>
                  <a:lnTo>
                    <a:pt x="97695" y="85984"/>
                  </a:lnTo>
                  <a:lnTo>
                    <a:pt x="101933" y="83622"/>
                  </a:lnTo>
                  <a:lnTo>
                    <a:pt x="105724" y="81259"/>
                  </a:lnTo>
                  <a:lnTo>
                    <a:pt x="109070" y="77952"/>
                  </a:lnTo>
                  <a:lnTo>
                    <a:pt x="108847" y="67086"/>
                  </a:lnTo>
                  <a:lnTo>
                    <a:pt x="108178" y="54330"/>
                  </a:lnTo>
                  <a:lnTo>
                    <a:pt x="106617" y="41574"/>
                  </a:lnTo>
                  <a:lnTo>
                    <a:pt x="105055" y="28818"/>
                  </a:lnTo>
                  <a:lnTo>
                    <a:pt x="103271" y="17480"/>
                  </a:lnTo>
                  <a:lnTo>
                    <a:pt x="101933" y="8031"/>
                  </a:lnTo>
                  <a:lnTo>
                    <a:pt x="100817" y="2362"/>
                  </a:lnTo>
                  <a:lnTo>
                    <a:pt x="100148" y="0"/>
                  </a:lnTo>
                  <a:lnTo>
                    <a:pt x="102156" y="472"/>
                  </a:lnTo>
                  <a:lnTo>
                    <a:pt x="103494" y="2362"/>
                  </a:lnTo>
                  <a:lnTo>
                    <a:pt x="104832" y="4724"/>
                  </a:lnTo>
                  <a:lnTo>
                    <a:pt x="105947" y="7559"/>
                  </a:lnTo>
                  <a:lnTo>
                    <a:pt x="106617" y="10393"/>
                  </a:lnTo>
                  <a:lnTo>
                    <a:pt x="107509" y="13700"/>
                  </a:lnTo>
                  <a:lnTo>
                    <a:pt x="108401" y="17480"/>
                  </a:lnTo>
                  <a:lnTo>
                    <a:pt x="109070" y="203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6" name="Google Shape;626;p21"/>
            <p:cNvSpPr/>
            <p:nvPr/>
          </p:nvSpPr>
          <p:spPr>
            <a:xfrm>
              <a:off x="580" y="1206"/>
              <a:ext cx="615" cy="295"/>
            </a:xfrm>
            <a:custGeom>
              <a:rect b="b" l="l" r="r" t="t"/>
              <a:pathLst>
                <a:path extrusionOk="0" h="120000" w="120000">
                  <a:moveTo>
                    <a:pt x="103015" y="808"/>
                  </a:moveTo>
                  <a:lnTo>
                    <a:pt x="103015" y="1617"/>
                  </a:lnTo>
                  <a:lnTo>
                    <a:pt x="102819" y="2561"/>
                  </a:lnTo>
                  <a:lnTo>
                    <a:pt x="102429" y="3910"/>
                  </a:lnTo>
                  <a:lnTo>
                    <a:pt x="102039" y="5258"/>
                  </a:lnTo>
                  <a:lnTo>
                    <a:pt x="101583" y="6471"/>
                  </a:lnTo>
                  <a:lnTo>
                    <a:pt x="101193" y="7415"/>
                  </a:lnTo>
                  <a:lnTo>
                    <a:pt x="100867" y="8089"/>
                  </a:lnTo>
                  <a:lnTo>
                    <a:pt x="100802" y="8359"/>
                  </a:lnTo>
                  <a:lnTo>
                    <a:pt x="94034" y="54471"/>
                  </a:lnTo>
                  <a:lnTo>
                    <a:pt x="93579" y="56494"/>
                  </a:lnTo>
                  <a:lnTo>
                    <a:pt x="93449" y="58382"/>
                  </a:lnTo>
                  <a:lnTo>
                    <a:pt x="93644" y="60269"/>
                  </a:lnTo>
                  <a:lnTo>
                    <a:pt x="93969" y="62157"/>
                  </a:lnTo>
                  <a:lnTo>
                    <a:pt x="94425" y="64179"/>
                  </a:lnTo>
                  <a:lnTo>
                    <a:pt x="94815" y="66202"/>
                  </a:lnTo>
                  <a:lnTo>
                    <a:pt x="95206" y="68089"/>
                  </a:lnTo>
                  <a:lnTo>
                    <a:pt x="95466" y="70247"/>
                  </a:lnTo>
                  <a:lnTo>
                    <a:pt x="95596" y="73213"/>
                  </a:lnTo>
                  <a:lnTo>
                    <a:pt x="95531" y="76179"/>
                  </a:lnTo>
                  <a:lnTo>
                    <a:pt x="95010" y="78876"/>
                  </a:lnTo>
                  <a:lnTo>
                    <a:pt x="93839" y="80494"/>
                  </a:lnTo>
                  <a:lnTo>
                    <a:pt x="93318" y="80224"/>
                  </a:lnTo>
                  <a:lnTo>
                    <a:pt x="93123" y="78876"/>
                  </a:lnTo>
                  <a:lnTo>
                    <a:pt x="93123" y="77662"/>
                  </a:lnTo>
                  <a:lnTo>
                    <a:pt x="93123" y="76988"/>
                  </a:lnTo>
                  <a:lnTo>
                    <a:pt x="93644" y="75505"/>
                  </a:lnTo>
                  <a:lnTo>
                    <a:pt x="93709" y="73887"/>
                  </a:lnTo>
                  <a:lnTo>
                    <a:pt x="93644" y="72269"/>
                  </a:lnTo>
                  <a:lnTo>
                    <a:pt x="93318" y="70651"/>
                  </a:lnTo>
                  <a:lnTo>
                    <a:pt x="92993" y="69303"/>
                  </a:lnTo>
                  <a:lnTo>
                    <a:pt x="92603" y="67955"/>
                  </a:lnTo>
                  <a:lnTo>
                    <a:pt x="92147" y="67011"/>
                  </a:lnTo>
                  <a:lnTo>
                    <a:pt x="91561" y="66202"/>
                  </a:lnTo>
                  <a:lnTo>
                    <a:pt x="91106" y="68359"/>
                  </a:lnTo>
                  <a:lnTo>
                    <a:pt x="90520" y="70382"/>
                  </a:lnTo>
                  <a:lnTo>
                    <a:pt x="89869" y="72404"/>
                  </a:lnTo>
                  <a:lnTo>
                    <a:pt x="89284" y="74426"/>
                  </a:lnTo>
                  <a:lnTo>
                    <a:pt x="88633" y="76314"/>
                  </a:lnTo>
                  <a:lnTo>
                    <a:pt x="87852" y="78337"/>
                  </a:lnTo>
                  <a:lnTo>
                    <a:pt x="87136" y="80224"/>
                  </a:lnTo>
                  <a:lnTo>
                    <a:pt x="86225" y="81842"/>
                  </a:lnTo>
                  <a:lnTo>
                    <a:pt x="87331" y="85213"/>
                  </a:lnTo>
                  <a:lnTo>
                    <a:pt x="88568" y="88584"/>
                  </a:lnTo>
                  <a:lnTo>
                    <a:pt x="89804" y="91685"/>
                  </a:lnTo>
                  <a:lnTo>
                    <a:pt x="91171" y="94651"/>
                  </a:lnTo>
                  <a:lnTo>
                    <a:pt x="92537" y="97483"/>
                  </a:lnTo>
                  <a:lnTo>
                    <a:pt x="93969" y="100179"/>
                  </a:lnTo>
                  <a:lnTo>
                    <a:pt x="95466" y="102741"/>
                  </a:lnTo>
                  <a:lnTo>
                    <a:pt x="97028" y="105168"/>
                  </a:lnTo>
                  <a:lnTo>
                    <a:pt x="98655" y="107325"/>
                  </a:lnTo>
                  <a:lnTo>
                    <a:pt x="100281" y="109348"/>
                  </a:lnTo>
                  <a:lnTo>
                    <a:pt x="102039" y="110966"/>
                  </a:lnTo>
                  <a:lnTo>
                    <a:pt x="103796" y="112584"/>
                  </a:lnTo>
                  <a:lnTo>
                    <a:pt x="105553" y="113797"/>
                  </a:lnTo>
                  <a:lnTo>
                    <a:pt x="107375" y="114876"/>
                  </a:lnTo>
                  <a:lnTo>
                    <a:pt x="109262" y="115685"/>
                  </a:lnTo>
                  <a:lnTo>
                    <a:pt x="111214" y="116224"/>
                  </a:lnTo>
                  <a:lnTo>
                    <a:pt x="112321" y="116359"/>
                  </a:lnTo>
                  <a:lnTo>
                    <a:pt x="113427" y="116494"/>
                  </a:lnTo>
                  <a:lnTo>
                    <a:pt x="114533" y="116494"/>
                  </a:lnTo>
                  <a:lnTo>
                    <a:pt x="115639" y="116359"/>
                  </a:lnTo>
                  <a:lnTo>
                    <a:pt x="116746" y="116224"/>
                  </a:lnTo>
                  <a:lnTo>
                    <a:pt x="117852" y="116089"/>
                  </a:lnTo>
                  <a:lnTo>
                    <a:pt x="118958" y="115820"/>
                  </a:lnTo>
                  <a:lnTo>
                    <a:pt x="119999" y="115820"/>
                  </a:lnTo>
                  <a:lnTo>
                    <a:pt x="119869" y="116494"/>
                  </a:lnTo>
                  <a:lnTo>
                    <a:pt x="119609" y="117033"/>
                  </a:lnTo>
                  <a:lnTo>
                    <a:pt x="119284" y="117303"/>
                  </a:lnTo>
                  <a:lnTo>
                    <a:pt x="118893" y="117707"/>
                  </a:lnTo>
                  <a:lnTo>
                    <a:pt x="118503" y="117842"/>
                  </a:lnTo>
                  <a:lnTo>
                    <a:pt x="118177" y="118247"/>
                  </a:lnTo>
                  <a:lnTo>
                    <a:pt x="117787" y="118516"/>
                  </a:lnTo>
                  <a:lnTo>
                    <a:pt x="117462" y="118786"/>
                  </a:lnTo>
                  <a:lnTo>
                    <a:pt x="114208" y="119730"/>
                  </a:lnTo>
                  <a:lnTo>
                    <a:pt x="111084" y="120000"/>
                  </a:lnTo>
                  <a:lnTo>
                    <a:pt x="108156" y="119865"/>
                  </a:lnTo>
                  <a:lnTo>
                    <a:pt x="105357" y="119191"/>
                  </a:lnTo>
                  <a:lnTo>
                    <a:pt x="102819" y="118247"/>
                  </a:lnTo>
                  <a:lnTo>
                    <a:pt x="100477" y="116764"/>
                  </a:lnTo>
                  <a:lnTo>
                    <a:pt x="98264" y="115011"/>
                  </a:lnTo>
                  <a:lnTo>
                    <a:pt x="96117" y="112853"/>
                  </a:lnTo>
                  <a:lnTo>
                    <a:pt x="94164" y="110426"/>
                  </a:lnTo>
                  <a:lnTo>
                    <a:pt x="92342" y="107595"/>
                  </a:lnTo>
                  <a:lnTo>
                    <a:pt x="90715" y="104629"/>
                  </a:lnTo>
                  <a:lnTo>
                    <a:pt x="89154" y="101393"/>
                  </a:lnTo>
                  <a:lnTo>
                    <a:pt x="87722" y="98157"/>
                  </a:lnTo>
                  <a:lnTo>
                    <a:pt x="86485" y="94516"/>
                  </a:lnTo>
                  <a:lnTo>
                    <a:pt x="85314" y="90741"/>
                  </a:lnTo>
                  <a:lnTo>
                    <a:pt x="84208" y="86696"/>
                  </a:lnTo>
                  <a:lnTo>
                    <a:pt x="83752" y="85887"/>
                  </a:lnTo>
                  <a:lnTo>
                    <a:pt x="83362" y="85617"/>
                  </a:lnTo>
                  <a:lnTo>
                    <a:pt x="82841" y="85617"/>
                  </a:lnTo>
                  <a:lnTo>
                    <a:pt x="82255" y="86022"/>
                  </a:lnTo>
                  <a:lnTo>
                    <a:pt x="81735" y="86561"/>
                  </a:lnTo>
                  <a:lnTo>
                    <a:pt x="81084" y="87235"/>
                  </a:lnTo>
                  <a:lnTo>
                    <a:pt x="80498" y="87775"/>
                  </a:lnTo>
                  <a:lnTo>
                    <a:pt x="79978" y="88044"/>
                  </a:lnTo>
                  <a:lnTo>
                    <a:pt x="78481" y="88584"/>
                  </a:lnTo>
                  <a:lnTo>
                    <a:pt x="77114" y="89662"/>
                  </a:lnTo>
                  <a:lnTo>
                    <a:pt x="75748" y="91146"/>
                  </a:lnTo>
                  <a:lnTo>
                    <a:pt x="74577" y="93168"/>
                  </a:lnTo>
                  <a:lnTo>
                    <a:pt x="73470" y="95325"/>
                  </a:lnTo>
                  <a:lnTo>
                    <a:pt x="72494" y="97752"/>
                  </a:lnTo>
                  <a:lnTo>
                    <a:pt x="71648" y="100179"/>
                  </a:lnTo>
                  <a:lnTo>
                    <a:pt x="70932" y="102741"/>
                  </a:lnTo>
                  <a:lnTo>
                    <a:pt x="70932" y="101393"/>
                  </a:lnTo>
                  <a:lnTo>
                    <a:pt x="71258" y="97078"/>
                  </a:lnTo>
                  <a:lnTo>
                    <a:pt x="71843" y="92224"/>
                  </a:lnTo>
                  <a:lnTo>
                    <a:pt x="72885" y="88044"/>
                  </a:lnTo>
                  <a:lnTo>
                    <a:pt x="71323" y="86696"/>
                  </a:lnTo>
                  <a:lnTo>
                    <a:pt x="69826" y="84943"/>
                  </a:lnTo>
                  <a:lnTo>
                    <a:pt x="68264" y="82921"/>
                  </a:lnTo>
                  <a:lnTo>
                    <a:pt x="66898" y="80629"/>
                  </a:lnTo>
                  <a:lnTo>
                    <a:pt x="65466" y="78202"/>
                  </a:lnTo>
                  <a:lnTo>
                    <a:pt x="64034" y="75505"/>
                  </a:lnTo>
                  <a:lnTo>
                    <a:pt x="62733" y="72943"/>
                  </a:lnTo>
                  <a:lnTo>
                    <a:pt x="61496" y="70247"/>
                  </a:lnTo>
                  <a:lnTo>
                    <a:pt x="60065" y="70786"/>
                  </a:lnTo>
                  <a:lnTo>
                    <a:pt x="58503" y="71595"/>
                  </a:lnTo>
                  <a:lnTo>
                    <a:pt x="57201" y="72404"/>
                  </a:lnTo>
                  <a:lnTo>
                    <a:pt x="55770" y="73348"/>
                  </a:lnTo>
                  <a:lnTo>
                    <a:pt x="54403" y="74561"/>
                  </a:lnTo>
                  <a:lnTo>
                    <a:pt x="53036" y="75775"/>
                  </a:lnTo>
                  <a:lnTo>
                    <a:pt x="51800" y="77258"/>
                  </a:lnTo>
                  <a:lnTo>
                    <a:pt x="50498" y="78876"/>
                  </a:lnTo>
                  <a:lnTo>
                    <a:pt x="49262" y="80494"/>
                  </a:lnTo>
                  <a:lnTo>
                    <a:pt x="48026" y="82247"/>
                  </a:lnTo>
                  <a:lnTo>
                    <a:pt x="46854" y="84269"/>
                  </a:lnTo>
                  <a:lnTo>
                    <a:pt x="45748" y="86292"/>
                  </a:lnTo>
                  <a:lnTo>
                    <a:pt x="44642" y="88584"/>
                  </a:lnTo>
                  <a:lnTo>
                    <a:pt x="43600" y="90876"/>
                  </a:lnTo>
                  <a:lnTo>
                    <a:pt x="42559" y="93303"/>
                  </a:lnTo>
                  <a:lnTo>
                    <a:pt x="41583" y="95865"/>
                  </a:lnTo>
                  <a:lnTo>
                    <a:pt x="41062" y="97617"/>
                  </a:lnTo>
                  <a:lnTo>
                    <a:pt x="40477" y="99640"/>
                  </a:lnTo>
                  <a:lnTo>
                    <a:pt x="40021" y="101528"/>
                  </a:lnTo>
                  <a:lnTo>
                    <a:pt x="39631" y="103415"/>
                  </a:lnTo>
                  <a:lnTo>
                    <a:pt x="39240" y="105303"/>
                  </a:lnTo>
                  <a:lnTo>
                    <a:pt x="38850" y="107325"/>
                  </a:lnTo>
                  <a:lnTo>
                    <a:pt x="38524" y="109483"/>
                  </a:lnTo>
                  <a:lnTo>
                    <a:pt x="38199" y="111370"/>
                  </a:lnTo>
                  <a:lnTo>
                    <a:pt x="37613" y="110561"/>
                  </a:lnTo>
                  <a:lnTo>
                    <a:pt x="37288" y="109348"/>
                  </a:lnTo>
                  <a:lnTo>
                    <a:pt x="37158" y="107865"/>
                  </a:lnTo>
                  <a:lnTo>
                    <a:pt x="36898" y="106382"/>
                  </a:lnTo>
                  <a:lnTo>
                    <a:pt x="36898" y="101393"/>
                  </a:lnTo>
                  <a:lnTo>
                    <a:pt x="37288" y="96943"/>
                  </a:lnTo>
                  <a:lnTo>
                    <a:pt x="38134" y="92629"/>
                  </a:lnTo>
                  <a:lnTo>
                    <a:pt x="39305" y="88719"/>
                  </a:lnTo>
                  <a:lnTo>
                    <a:pt x="40672" y="85078"/>
                  </a:lnTo>
                  <a:lnTo>
                    <a:pt x="42299" y="81842"/>
                  </a:lnTo>
                  <a:lnTo>
                    <a:pt x="44056" y="78876"/>
                  </a:lnTo>
                  <a:lnTo>
                    <a:pt x="46008" y="76044"/>
                  </a:lnTo>
                  <a:lnTo>
                    <a:pt x="46789" y="75101"/>
                  </a:lnTo>
                  <a:lnTo>
                    <a:pt x="47635" y="74292"/>
                  </a:lnTo>
                  <a:lnTo>
                    <a:pt x="48416" y="73348"/>
                  </a:lnTo>
                  <a:lnTo>
                    <a:pt x="49327" y="72539"/>
                  </a:lnTo>
                  <a:lnTo>
                    <a:pt x="50173" y="71865"/>
                  </a:lnTo>
                  <a:lnTo>
                    <a:pt x="51084" y="71325"/>
                  </a:lnTo>
                  <a:lnTo>
                    <a:pt x="51930" y="70651"/>
                  </a:lnTo>
                  <a:lnTo>
                    <a:pt x="52776" y="69977"/>
                  </a:lnTo>
                  <a:lnTo>
                    <a:pt x="53687" y="69438"/>
                  </a:lnTo>
                  <a:lnTo>
                    <a:pt x="54533" y="68898"/>
                  </a:lnTo>
                  <a:lnTo>
                    <a:pt x="55509" y="68359"/>
                  </a:lnTo>
                  <a:lnTo>
                    <a:pt x="56355" y="67820"/>
                  </a:lnTo>
                  <a:lnTo>
                    <a:pt x="57331" y="67280"/>
                  </a:lnTo>
                  <a:lnTo>
                    <a:pt x="58177" y="66876"/>
                  </a:lnTo>
                  <a:lnTo>
                    <a:pt x="59154" y="66337"/>
                  </a:lnTo>
                  <a:lnTo>
                    <a:pt x="60065" y="65797"/>
                  </a:lnTo>
                  <a:lnTo>
                    <a:pt x="59609" y="64044"/>
                  </a:lnTo>
                  <a:lnTo>
                    <a:pt x="59154" y="62022"/>
                  </a:lnTo>
                  <a:lnTo>
                    <a:pt x="58698" y="60134"/>
                  </a:lnTo>
                  <a:lnTo>
                    <a:pt x="58177" y="58247"/>
                  </a:lnTo>
                  <a:lnTo>
                    <a:pt x="57722" y="56224"/>
                  </a:lnTo>
                  <a:lnTo>
                    <a:pt x="57331" y="54337"/>
                  </a:lnTo>
                  <a:lnTo>
                    <a:pt x="56876" y="52179"/>
                  </a:lnTo>
                  <a:lnTo>
                    <a:pt x="56550" y="50157"/>
                  </a:lnTo>
                  <a:lnTo>
                    <a:pt x="39956" y="61348"/>
                  </a:lnTo>
                  <a:lnTo>
                    <a:pt x="39370" y="60943"/>
                  </a:lnTo>
                  <a:lnTo>
                    <a:pt x="38004" y="59730"/>
                  </a:lnTo>
                  <a:lnTo>
                    <a:pt x="36052" y="58247"/>
                  </a:lnTo>
                  <a:lnTo>
                    <a:pt x="33449" y="56224"/>
                  </a:lnTo>
                  <a:lnTo>
                    <a:pt x="30390" y="53932"/>
                  </a:lnTo>
                  <a:lnTo>
                    <a:pt x="27006" y="51640"/>
                  </a:lnTo>
                  <a:lnTo>
                    <a:pt x="23427" y="49078"/>
                  </a:lnTo>
                  <a:lnTo>
                    <a:pt x="19783" y="46382"/>
                  </a:lnTo>
                  <a:lnTo>
                    <a:pt x="16008" y="43820"/>
                  </a:lnTo>
                  <a:lnTo>
                    <a:pt x="12429" y="41258"/>
                  </a:lnTo>
                  <a:lnTo>
                    <a:pt x="9110" y="38966"/>
                  </a:lnTo>
                  <a:lnTo>
                    <a:pt x="6117" y="36808"/>
                  </a:lnTo>
                  <a:lnTo>
                    <a:pt x="3644" y="35056"/>
                  </a:lnTo>
                  <a:lnTo>
                    <a:pt x="1626" y="33707"/>
                  </a:lnTo>
                  <a:lnTo>
                    <a:pt x="455" y="32898"/>
                  </a:lnTo>
                  <a:lnTo>
                    <a:pt x="0" y="32629"/>
                  </a:lnTo>
                  <a:lnTo>
                    <a:pt x="0" y="28853"/>
                  </a:lnTo>
                  <a:lnTo>
                    <a:pt x="39240" y="57438"/>
                  </a:lnTo>
                  <a:lnTo>
                    <a:pt x="55965" y="45707"/>
                  </a:lnTo>
                  <a:lnTo>
                    <a:pt x="55639" y="43550"/>
                  </a:lnTo>
                  <a:lnTo>
                    <a:pt x="55509" y="41123"/>
                  </a:lnTo>
                  <a:lnTo>
                    <a:pt x="55119" y="39235"/>
                  </a:lnTo>
                  <a:lnTo>
                    <a:pt x="54208" y="38696"/>
                  </a:lnTo>
                  <a:lnTo>
                    <a:pt x="40086" y="48539"/>
                  </a:lnTo>
                  <a:lnTo>
                    <a:pt x="39436" y="48674"/>
                  </a:lnTo>
                  <a:lnTo>
                    <a:pt x="38004" y="48000"/>
                  </a:lnTo>
                  <a:lnTo>
                    <a:pt x="36052" y="47056"/>
                  </a:lnTo>
                  <a:lnTo>
                    <a:pt x="33449" y="45707"/>
                  </a:lnTo>
                  <a:lnTo>
                    <a:pt x="30390" y="43955"/>
                  </a:lnTo>
                  <a:lnTo>
                    <a:pt x="27071" y="41932"/>
                  </a:lnTo>
                  <a:lnTo>
                    <a:pt x="23557" y="39640"/>
                  </a:lnTo>
                  <a:lnTo>
                    <a:pt x="19913" y="37348"/>
                  </a:lnTo>
                  <a:lnTo>
                    <a:pt x="16334" y="35056"/>
                  </a:lnTo>
                  <a:lnTo>
                    <a:pt x="12885" y="32764"/>
                  </a:lnTo>
                  <a:lnTo>
                    <a:pt x="9631" y="30471"/>
                  </a:lnTo>
                  <a:lnTo>
                    <a:pt x="6637" y="28584"/>
                  </a:lnTo>
                  <a:lnTo>
                    <a:pt x="4229" y="26966"/>
                  </a:lnTo>
                  <a:lnTo>
                    <a:pt x="2342" y="25617"/>
                  </a:lnTo>
                  <a:lnTo>
                    <a:pt x="1106" y="24808"/>
                  </a:lnTo>
                  <a:lnTo>
                    <a:pt x="715" y="24539"/>
                  </a:lnTo>
                  <a:lnTo>
                    <a:pt x="455" y="24539"/>
                  </a:lnTo>
                  <a:lnTo>
                    <a:pt x="325" y="23595"/>
                  </a:lnTo>
                  <a:lnTo>
                    <a:pt x="325" y="22516"/>
                  </a:lnTo>
                  <a:lnTo>
                    <a:pt x="325" y="21573"/>
                  </a:lnTo>
                  <a:lnTo>
                    <a:pt x="325" y="20359"/>
                  </a:lnTo>
                  <a:lnTo>
                    <a:pt x="39240" y="44898"/>
                  </a:lnTo>
                  <a:lnTo>
                    <a:pt x="54143" y="34786"/>
                  </a:lnTo>
                  <a:lnTo>
                    <a:pt x="54728" y="33707"/>
                  </a:lnTo>
                  <a:lnTo>
                    <a:pt x="55509" y="32629"/>
                  </a:lnTo>
                  <a:lnTo>
                    <a:pt x="56485" y="31415"/>
                  </a:lnTo>
                  <a:lnTo>
                    <a:pt x="57462" y="30337"/>
                  </a:lnTo>
                  <a:lnTo>
                    <a:pt x="58503" y="29123"/>
                  </a:lnTo>
                  <a:lnTo>
                    <a:pt x="59544" y="27910"/>
                  </a:lnTo>
                  <a:lnTo>
                    <a:pt x="60455" y="27101"/>
                  </a:lnTo>
                  <a:lnTo>
                    <a:pt x="61236" y="26426"/>
                  </a:lnTo>
                  <a:lnTo>
                    <a:pt x="61496" y="27505"/>
                  </a:lnTo>
                  <a:lnTo>
                    <a:pt x="61366" y="28449"/>
                  </a:lnTo>
                  <a:lnTo>
                    <a:pt x="61041" y="29258"/>
                  </a:lnTo>
                  <a:lnTo>
                    <a:pt x="60650" y="30337"/>
                  </a:lnTo>
                  <a:lnTo>
                    <a:pt x="60260" y="31146"/>
                  </a:lnTo>
                  <a:lnTo>
                    <a:pt x="59804" y="31955"/>
                  </a:lnTo>
                  <a:lnTo>
                    <a:pt x="59414" y="32764"/>
                  </a:lnTo>
                  <a:lnTo>
                    <a:pt x="59154" y="33707"/>
                  </a:lnTo>
                  <a:lnTo>
                    <a:pt x="58438" y="36269"/>
                  </a:lnTo>
                  <a:lnTo>
                    <a:pt x="58047" y="38292"/>
                  </a:lnTo>
                  <a:lnTo>
                    <a:pt x="58047" y="40449"/>
                  </a:lnTo>
                  <a:lnTo>
                    <a:pt x="58308" y="42741"/>
                  </a:lnTo>
                  <a:lnTo>
                    <a:pt x="58763" y="45033"/>
                  </a:lnTo>
                  <a:lnTo>
                    <a:pt x="59414" y="47595"/>
                  </a:lnTo>
                  <a:lnTo>
                    <a:pt x="60195" y="50561"/>
                  </a:lnTo>
                  <a:lnTo>
                    <a:pt x="61041" y="53797"/>
                  </a:lnTo>
                  <a:lnTo>
                    <a:pt x="62082" y="57303"/>
                  </a:lnTo>
                  <a:lnTo>
                    <a:pt x="63123" y="60539"/>
                  </a:lnTo>
                  <a:lnTo>
                    <a:pt x="64229" y="63910"/>
                  </a:lnTo>
                  <a:lnTo>
                    <a:pt x="65466" y="67011"/>
                  </a:lnTo>
                  <a:lnTo>
                    <a:pt x="66637" y="70112"/>
                  </a:lnTo>
                  <a:lnTo>
                    <a:pt x="67874" y="73213"/>
                  </a:lnTo>
                  <a:lnTo>
                    <a:pt x="69305" y="76044"/>
                  </a:lnTo>
                  <a:lnTo>
                    <a:pt x="70737" y="78876"/>
                  </a:lnTo>
                  <a:lnTo>
                    <a:pt x="71713" y="79685"/>
                  </a:lnTo>
                  <a:lnTo>
                    <a:pt x="72754" y="80494"/>
                  </a:lnTo>
                  <a:lnTo>
                    <a:pt x="73665" y="81168"/>
                  </a:lnTo>
                  <a:lnTo>
                    <a:pt x="74707" y="81842"/>
                  </a:lnTo>
                  <a:lnTo>
                    <a:pt x="75813" y="82112"/>
                  </a:lnTo>
                  <a:lnTo>
                    <a:pt x="76854" y="82247"/>
                  </a:lnTo>
                  <a:lnTo>
                    <a:pt x="77960" y="82112"/>
                  </a:lnTo>
                  <a:lnTo>
                    <a:pt x="79067" y="81842"/>
                  </a:lnTo>
                  <a:lnTo>
                    <a:pt x="80629" y="80224"/>
                  </a:lnTo>
                  <a:lnTo>
                    <a:pt x="82060" y="78202"/>
                  </a:lnTo>
                  <a:lnTo>
                    <a:pt x="83362" y="76044"/>
                  </a:lnTo>
                  <a:lnTo>
                    <a:pt x="84728" y="73348"/>
                  </a:lnTo>
                  <a:lnTo>
                    <a:pt x="85900" y="70786"/>
                  </a:lnTo>
                  <a:lnTo>
                    <a:pt x="87006" y="67955"/>
                  </a:lnTo>
                  <a:lnTo>
                    <a:pt x="87982" y="64853"/>
                  </a:lnTo>
                  <a:lnTo>
                    <a:pt x="88763" y="61752"/>
                  </a:lnTo>
                  <a:lnTo>
                    <a:pt x="98069" y="4719"/>
                  </a:lnTo>
                  <a:lnTo>
                    <a:pt x="98524" y="3775"/>
                  </a:lnTo>
                  <a:lnTo>
                    <a:pt x="99110" y="2561"/>
                  </a:lnTo>
                  <a:lnTo>
                    <a:pt x="99696" y="1617"/>
                  </a:lnTo>
                  <a:lnTo>
                    <a:pt x="100216" y="808"/>
                  </a:lnTo>
                  <a:lnTo>
                    <a:pt x="100867" y="134"/>
                  </a:lnTo>
                  <a:lnTo>
                    <a:pt x="101583" y="0"/>
                  </a:lnTo>
                  <a:lnTo>
                    <a:pt x="102299" y="134"/>
                  </a:lnTo>
                  <a:lnTo>
                    <a:pt x="103015" y="8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7" name="Google Shape;627;p21"/>
            <p:cNvSpPr/>
            <p:nvPr/>
          </p:nvSpPr>
          <p:spPr>
            <a:xfrm>
              <a:off x="1097" y="1210"/>
              <a:ext cx="253" cy="317"/>
            </a:xfrm>
            <a:custGeom>
              <a:rect b="b" l="l" r="r" t="t"/>
              <a:pathLst>
                <a:path extrusionOk="0" h="120000" w="120000">
                  <a:moveTo>
                    <a:pt x="59060" y="120000"/>
                  </a:moveTo>
                  <a:lnTo>
                    <a:pt x="54516" y="120000"/>
                  </a:lnTo>
                  <a:lnTo>
                    <a:pt x="55143" y="116614"/>
                  </a:lnTo>
                  <a:lnTo>
                    <a:pt x="56710" y="107460"/>
                  </a:lnTo>
                  <a:lnTo>
                    <a:pt x="58746" y="94294"/>
                  </a:lnTo>
                  <a:lnTo>
                    <a:pt x="61566" y="78871"/>
                  </a:lnTo>
                  <a:lnTo>
                    <a:pt x="64699" y="62946"/>
                  </a:lnTo>
                  <a:lnTo>
                    <a:pt x="67989" y="48025"/>
                  </a:lnTo>
                  <a:lnTo>
                    <a:pt x="71122" y="36112"/>
                  </a:lnTo>
                  <a:lnTo>
                    <a:pt x="74099" y="28589"/>
                  </a:lnTo>
                  <a:lnTo>
                    <a:pt x="77075" y="27586"/>
                  </a:lnTo>
                  <a:lnTo>
                    <a:pt x="80522" y="26457"/>
                  </a:lnTo>
                  <a:lnTo>
                    <a:pt x="84125" y="25705"/>
                  </a:lnTo>
                  <a:lnTo>
                    <a:pt x="87728" y="25078"/>
                  </a:lnTo>
                  <a:lnTo>
                    <a:pt x="91488" y="24952"/>
                  </a:lnTo>
                  <a:lnTo>
                    <a:pt x="95248" y="25078"/>
                  </a:lnTo>
                  <a:lnTo>
                    <a:pt x="98694" y="25705"/>
                  </a:lnTo>
                  <a:lnTo>
                    <a:pt x="102140" y="26959"/>
                  </a:lnTo>
                  <a:lnTo>
                    <a:pt x="92741" y="74482"/>
                  </a:lnTo>
                  <a:lnTo>
                    <a:pt x="95404" y="73730"/>
                  </a:lnTo>
                  <a:lnTo>
                    <a:pt x="98381" y="72727"/>
                  </a:lnTo>
                  <a:lnTo>
                    <a:pt x="101201" y="71473"/>
                  </a:lnTo>
                  <a:lnTo>
                    <a:pt x="104177" y="69968"/>
                  </a:lnTo>
                  <a:lnTo>
                    <a:pt x="106997" y="68087"/>
                  </a:lnTo>
                  <a:lnTo>
                    <a:pt x="109190" y="66206"/>
                  </a:lnTo>
                  <a:lnTo>
                    <a:pt x="111070" y="64075"/>
                  </a:lnTo>
                  <a:lnTo>
                    <a:pt x="112323" y="61943"/>
                  </a:lnTo>
                  <a:lnTo>
                    <a:pt x="112793" y="57178"/>
                  </a:lnTo>
                  <a:lnTo>
                    <a:pt x="114203" y="46269"/>
                  </a:lnTo>
                  <a:lnTo>
                    <a:pt x="115456" y="34231"/>
                  </a:lnTo>
                  <a:lnTo>
                    <a:pt x="116083" y="26206"/>
                  </a:lnTo>
                  <a:lnTo>
                    <a:pt x="115926" y="23824"/>
                  </a:lnTo>
                  <a:lnTo>
                    <a:pt x="115456" y="21316"/>
                  </a:lnTo>
                  <a:lnTo>
                    <a:pt x="114830" y="18557"/>
                  </a:lnTo>
                  <a:lnTo>
                    <a:pt x="113733" y="15799"/>
                  </a:lnTo>
                  <a:lnTo>
                    <a:pt x="112480" y="13040"/>
                  </a:lnTo>
                  <a:lnTo>
                    <a:pt x="110757" y="10282"/>
                  </a:lnTo>
                  <a:lnTo>
                    <a:pt x="108407" y="7899"/>
                  </a:lnTo>
                  <a:lnTo>
                    <a:pt x="105744" y="5768"/>
                  </a:lnTo>
                  <a:lnTo>
                    <a:pt x="101201" y="5015"/>
                  </a:lnTo>
                  <a:lnTo>
                    <a:pt x="96344" y="4388"/>
                  </a:lnTo>
                  <a:lnTo>
                    <a:pt x="91801" y="4137"/>
                  </a:lnTo>
                  <a:lnTo>
                    <a:pt x="87258" y="4012"/>
                  </a:lnTo>
                  <a:lnTo>
                    <a:pt x="82715" y="4012"/>
                  </a:lnTo>
                  <a:lnTo>
                    <a:pt x="78015" y="4137"/>
                  </a:lnTo>
                  <a:lnTo>
                    <a:pt x="73315" y="4514"/>
                  </a:lnTo>
                  <a:lnTo>
                    <a:pt x="68929" y="5015"/>
                  </a:lnTo>
                  <a:lnTo>
                    <a:pt x="64229" y="5768"/>
                  </a:lnTo>
                  <a:lnTo>
                    <a:pt x="59843" y="6520"/>
                  </a:lnTo>
                  <a:lnTo>
                    <a:pt x="55300" y="7648"/>
                  </a:lnTo>
                  <a:lnTo>
                    <a:pt x="51070" y="8652"/>
                  </a:lnTo>
                  <a:lnTo>
                    <a:pt x="46684" y="9905"/>
                  </a:lnTo>
                  <a:lnTo>
                    <a:pt x="42454" y="11159"/>
                  </a:lnTo>
                  <a:lnTo>
                    <a:pt x="38224" y="12539"/>
                  </a:lnTo>
                  <a:lnTo>
                    <a:pt x="34308" y="14043"/>
                  </a:lnTo>
                  <a:lnTo>
                    <a:pt x="28355" y="16677"/>
                  </a:lnTo>
                  <a:lnTo>
                    <a:pt x="23812" y="19435"/>
                  </a:lnTo>
                  <a:lnTo>
                    <a:pt x="20522" y="22194"/>
                  </a:lnTo>
                  <a:lnTo>
                    <a:pt x="18172" y="25078"/>
                  </a:lnTo>
                  <a:lnTo>
                    <a:pt x="16449" y="27962"/>
                  </a:lnTo>
                  <a:lnTo>
                    <a:pt x="15195" y="31222"/>
                  </a:lnTo>
                  <a:lnTo>
                    <a:pt x="13785" y="34482"/>
                  </a:lnTo>
                  <a:lnTo>
                    <a:pt x="12062" y="37742"/>
                  </a:lnTo>
                  <a:lnTo>
                    <a:pt x="7519" y="61818"/>
                  </a:lnTo>
                  <a:lnTo>
                    <a:pt x="7676" y="65203"/>
                  </a:lnTo>
                  <a:lnTo>
                    <a:pt x="8146" y="68589"/>
                  </a:lnTo>
                  <a:lnTo>
                    <a:pt x="8616" y="71974"/>
                  </a:lnTo>
                  <a:lnTo>
                    <a:pt x="9399" y="75109"/>
                  </a:lnTo>
                  <a:lnTo>
                    <a:pt x="10809" y="77993"/>
                  </a:lnTo>
                  <a:lnTo>
                    <a:pt x="12689" y="80752"/>
                  </a:lnTo>
                  <a:lnTo>
                    <a:pt x="15195" y="83260"/>
                  </a:lnTo>
                  <a:lnTo>
                    <a:pt x="18328" y="85141"/>
                  </a:lnTo>
                  <a:lnTo>
                    <a:pt x="21305" y="86018"/>
                  </a:lnTo>
                  <a:lnTo>
                    <a:pt x="23968" y="86771"/>
                  </a:lnTo>
                  <a:lnTo>
                    <a:pt x="26631" y="87398"/>
                  </a:lnTo>
                  <a:lnTo>
                    <a:pt x="28981" y="87899"/>
                  </a:lnTo>
                  <a:lnTo>
                    <a:pt x="31174" y="88275"/>
                  </a:lnTo>
                  <a:lnTo>
                    <a:pt x="33524" y="88652"/>
                  </a:lnTo>
                  <a:lnTo>
                    <a:pt x="35561" y="88777"/>
                  </a:lnTo>
                  <a:lnTo>
                    <a:pt x="37754" y="88777"/>
                  </a:lnTo>
                  <a:lnTo>
                    <a:pt x="39634" y="88777"/>
                  </a:lnTo>
                  <a:lnTo>
                    <a:pt x="41671" y="88777"/>
                  </a:lnTo>
                  <a:lnTo>
                    <a:pt x="43707" y="88652"/>
                  </a:lnTo>
                  <a:lnTo>
                    <a:pt x="45744" y="88275"/>
                  </a:lnTo>
                  <a:lnTo>
                    <a:pt x="47780" y="88025"/>
                  </a:lnTo>
                  <a:lnTo>
                    <a:pt x="49973" y="87523"/>
                  </a:lnTo>
                  <a:lnTo>
                    <a:pt x="52167" y="87147"/>
                  </a:lnTo>
                  <a:lnTo>
                    <a:pt x="54673" y="86645"/>
                  </a:lnTo>
                  <a:lnTo>
                    <a:pt x="55300" y="87272"/>
                  </a:lnTo>
                  <a:lnTo>
                    <a:pt x="55300" y="88150"/>
                  </a:lnTo>
                  <a:lnTo>
                    <a:pt x="54986" y="89278"/>
                  </a:lnTo>
                  <a:lnTo>
                    <a:pt x="54673" y="90031"/>
                  </a:lnTo>
                  <a:lnTo>
                    <a:pt x="52480" y="90658"/>
                  </a:lnTo>
                  <a:lnTo>
                    <a:pt x="50130" y="91034"/>
                  </a:lnTo>
                  <a:lnTo>
                    <a:pt x="48093" y="91661"/>
                  </a:lnTo>
                  <a:lnTo>
                    <a:pt x="45900" y="92037"/>
                  </a:lnTo>
                  <a:lnTo>
                    <a:pt x="43864" y="92288"/>
                  </a:lnTo>
                  <a:lnTo>
                    <a:pt x="41671" y="92539"/>
                  </a:lnTo>
                  <a:lnTo>
                    <a:pt x="39634" y="92915"/>
                  </a:lnTo>
                  <a:lnTo>
                    <a:pt x="37597" y="92915"/>
                  </a:lnTo>
                  <a:lnTo>
                    <a:pt x="35404" y="93040"/>
                  </a:lnTo>
                  <a:lnTo>
                    <a:pt x="33524" y="93040"/>
                  </a:lnTo>
                  <a:lnTo>
                    <a:pt x="31331" y="92915"/>
                  </a:lnTo>
                  <a:lnTo>
                    <a:pt x="29295" y="92789"/>
                  </a:lnTo>
                  <a:lnTo>
                    <a:pt x="27258" y="92413"/>
                  </a:lnTo>
                  <a:lnTo>
                    <a:pt x="24908" y="92163"/>
                  </a:lnTo>
                  <a:lnTo>
                    <a:pt x="22872" y="91661"/>
                  </a:lnTo>
                  <a:lnTo>
                    <a:pt x="20522" y="91159"/>
                  </a:lnTo>
                  <a:lnTo>
                    <a:pt x="17702" y="90282"/>
                  </a:lnTo>
                  <a:lnTo>
                    <a:pt x="14569" y="89278"/>
                  </a:lnTo>
                  <a:lnTo>
                    <a:pt x="11906" y="87899"/>
                  </a:lnTo>
                  <a:lnTo>
                    <a:pt x="9242" y="86269"/>
                  </a:lnTo>
                  <a:lnTo>
                    <a:pt x="6736" y="84514"/>
                  </a:lnTo>
                  <a:lnTo>
                    <a:pt x="4699" y="82507"/>
                  </a:lnTo>
                  <a:lnTo>
                    <a:pt x="3133" y="80376"/>
                  </a:lnTo>
                  <a:lnTo>
                    <a:pt x="1723" y="77868"/>
                  </a:lnTo>
                  <a:lnTo>
                    <a:pt x="469" y="70595"/>
                  </a:lnTo>
                  <a:lnTo>
                    <a:pt x="0" y="63197"/>
                  </a:lnTo>
                  <a:lnTo>
                    <a:pt x="313" y="55799"/>
                  </a:lnTo>
                  <a:lnTo>
                    <a:pt x="1253" y="48526"/>
                  </a:lnTo>
                  <a:lnTo>
                    <a:pt x="2663" y="41253"/>
                  </a:lnTo>
                  <a:lnTo>
                    <a:pt x="4856" y="34231"/>
                  </a:lnTo>
                  <a:lnTo>
                    <a:pt x="7362" y="27335"/>
                  </a:lnTo>
                  <a:lnTo>
                    <a:pt x="10339" y="20815"/>
                  </a:lnTo>
                  <a:lnTo>
                    <a:pt x="11906" y="18808"/>
                  </a:lnTo>
                  <a:lnTo>
                    <a:pt x="13472" y="17178"/>
                  </a:lnTo>
                  <a:lnTo>
                    <a:pt x="14882" y="15548"/>
                  </a:lnTo>
                  <a:lnTo>
                    <a:pt x="16449" y="14169"/>
                  </a:lnTo>
                  <a:lnTo>
                    <a:pt x="18172" y="13166"/>
                  </a:lnTo>
                  <a:lnTo>
                    <a:pt x="19895" y="12037"/>
                  </a:lnTo>
                  <a:lnTo>
                    <a:pt x="21775" y="11159"/>
                  </a:lnTo>
                  <a:lnTo>
                    <a:pt x="23812" y="10407"/>
                  </a:lnTo>
                  <a:lnTo>
                    <a:pt x="25848" y="9655"/>
                  </a:lnTo>
                  <a:lnTo>
                    <a:pt x="28198" y="9028"/>
                  </a:lnTo>
                  <a:lnTo>
                    <a:pt x="30391" y="8401"/>
                  </a:lnTo>
                  <a:lnTo>
                    <a:pt x="33054" y="7774"/>
                  </a:lnTo>
                  <a:lnTo>
                    <a:pt x="35874" y="7147"/>
                  </a:lnTo>
                  <a:lnTo>
                    <a:pt x="38694" y="6520"/>
                  </a:lnTo>
                  <a:lnTo>
                    <a:pt x="41984" y="5893"/>
                  </a:lnTo>
                  <a:lnTo>
                    <a:pt x="45430" y="5141"/>
                  </a:lnTo>
                  <a:lnTo>
                    <a:pt x="45744" y="5141"/>
                  </a:lnTo>
                  <a:lnTo>
                    <a:pt x="46684" y="5015"/>
                  </a:lnTo>
                  <a:lnTo>
                    <a:pt x="48250" y="4764"/>
                  </a:lnTo>
                  <a:lnTo>
                    <a:pt x="50287" y="4388"/>
                  </a:lnTo>
                  <a:lnTo>
                    <a:pt x="52950" y="4012"/>
                  </a:lnTo>
                  <a:lnTo>
                    <a:pt x="55926" y="3510"/>
                  </a:lnTo>
                  <a:lnTo>
                    <a:pt x="58903" y="3009"/>
                  </a:lnTo>
                  <a:lnTo>
                    <a:pt x="62349" y="2633"/>
                  </a:lnTo>
                  <a:lnTo>
                    <a:pt x="65953" y="2131"/>
                  </a:lnTo>
                  <a:lnTo>
                    <a:pt x="69399" y="1630"/>
                  </a:lnTo>
                  <a:lnTo>
                    <a:pt x="73159" y="1253"/>
                  </a:lnTo>
                  <a:lnTo>
                    <a:pt x="76449" y="752"/>
                  </a:lnTo>
                  <a:lnTo>
                    <a:pt x="79895" y="376"/>
                  </a:lnTo>
                  <a:lnTo>
                    <a:pt x="83028" y="125"/>
                  </a:lnTo>
                  <a:lnTo>
                    <a:pt x="85691" y="0"/>
                  </a:lnTo>
                  <a:lnTo>
                    <a:pt x="88198" y="0"/>
                  </a:lnTo>
                  <a:lnTo>
                    <a:pt x="92428" y="0"/>
                  </a:lnTo>
                  <a:lnTo>
                    <a:pt x="96657" y="250"/>
                  </a:lnTo>
                  <a:lnTo>
                    <a:pt x="100574" y="877"/>
                  </a:lnTo>
                  <a:lnTo>
                    <a:pt x="104490" y="1630"/>
                  </a:lnTo>
                  <a:lnTo>
                    <a:pt x="107937" y="2884"/>
                  </a:lnTo>
                  <a:lnTo>
                    <a:pt x="110913" y="4388"/>
                  </a:lnTo>
                  <a:lnTo>
                    <a:pt x="113733" y="6520"/>
                  </a:lnTo>
                  <a:lnTo>
                    <a:pt x="116083" y="9153"/>
                  </a:lnTo>
                  <a:lnTo>
                    <a:pt x="117963" y="13040"/>
                  </a:lnTo>
                  <a:lnTo>
                    <a:pt x="119216" y="17429"/>
                  </a:lnTo>
                  <a:lnTo>
                    <a:pt x="119686" y="22445"/>
                  </a:lnTo>
                  <a:lnTo>
                    <a:pt x="120000" y="27711"/>
                  </a:lnTo>
                  <a:lnTo>
                    <a:pt x="120000" y="33103"/>
                  </a:lnTo>
                  <a:lnTo>
                    <a:pt x="119530" y="38369"/>
                  </a:lnTo>
                  <a:lnTo>
                    <a:pt x="119373" y="43510"/>
                  </a:lnTo>
                  <a:lnTo>
                    <a:pt x="119373" y="48025"/>
                  </a:lnTo>
                  <a:lnTo>
                    <a:pt x="118903" y="51912"/>
                  </a:lnTo>
                  <a:lnTo>
                    <a:pt x="118746" y="55423"/>
                  </a:lnTo>
                  <a:lnTo>
                    <a:pt x="118433" y="59059"/>
                  </a:lnTo>
                  <a:lnTo>
                    <a:pt x="117650" y="62445"/>
                  </a:lnTo>
                  <a:lnTo>
                    <a:pt x="116240" y="65705"/>
                  </a:lnTo>
                  <a:lnTo>
                    <a:pt x="114360" y="68589"/>
                  </a:lnTo>
                  <a:lnTo>
                    <a:pt x="111697" y="71347"/>
                  </a:lnTo>
                  <a:lnTo>
                    <a:pt x="107937" y="73730"/>
                  </a:lnTo>
                  <a:lnTo>
                    <a:pt x="105900" y="74733"/>
                  </a:lnTo>
                  <a:lnTo>
                    <a:pt x="103864" y="75736"/>
                  </a:lnTo>
                  <a:lnTo>
                    <a:pt x="101984" y="76614"/>
                  </a:lnTo>
                  <a:lnTo>
                    <a:pt x="100104" y="77617"/>
                  </a:lnTo>
                  <a:lnTo>
                    <a:pt x="97911" y="78620"/>
                  </a:lnTo>
                  <a:lnTo>
                    <a:pt x="96031" y="79373"/>
                  </a:lnTo>
                  <a:lnTo>
                    <a:pt x="93994" y="80250"/>
                  </a:lnTo>
                  <a:lnTo>
                    <a:pt x="91801" y="81003"/>
                  </a:lnTo>
                  <a:lnTo>
                    <a:pt x="83655" y="120000"/>
                  </a:lnTo>
                  <a:lnTo>
                    <a:pt x="79425" y="120000"/>
                  </a:lnTo>
                  <a:lnTo>
                    <a:pt x="97754" y="28589"/>
                  </a:lnTo>
                  <a:lnTo>
                    <a:pt x="95874" y="28338"/>
                  </a:lnTo>
                  <a:lnTo>
                    <a:pt x="93211" y="28338"/>
                  </a:lnTo>
                  <a:lnTo>
                    <a:pt x="90078" y="28589"/>
                  </a:lnTo>
                  <a:lnTo>
                    <a:pt x="86631" y="29090"/>
                  </a:lnTo>
                  <a:lnTo>
                    <a:pt x="83028" y="29843"/>
                  </a:lnTo>
                  <a:lnTo>
                    <a:pt x="79895" y="30595"/>
                  </a:lnTo>
                  <a:lnTo>
                    <a:pt x="77232" y="31222"/>
                  </a:lnTo>
                  <a:lnTo>
                    <a:pt x="75352" y="31974"/>
                  </a:lnTo>
                  <a:lnTo>
                    <a:pt x="5906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8" name="Google Shape;628;p21"/>
            <p:cNvSpPr/>
            <p:nvPr/>
          </p:nvSpPr>
          <p:spPr>
            <a:xfrm>
              <a:off x="1138" y="1231"/>
              <a:ext cx="150" cy="184"/>
            </a:xfrm>
            <a:custGeom>
              <a:rect b="b" l="l" r="r" t="t"/>
              <a:pathLst>
                <a:path extrusionOk="0" h="120000" w="120000">
                  <a:moveTo>
                    <a:pt x="120000" y="0"/>
                  </a:moveTo>
                  <a:lnTo>
                    <a:pt x="114185" y="1290"/>
                  </a:lnTo>
                  <a:lnTo>
                    <a:pt x="108634" y="2795"/>
                  </a:lnTo>
                  <a:lnTo>
                    <a:pt x="103083" y="4086"/>
                  </a:lnTo>
                  <a:lnTo>
                    <a:pt x="97533" y="5376"/>
                  </a:lnTo>
                  <a:lnTo>
                    <a:pt x="92511" y="6666"/>
                  </a:lnTo>
                  <a:lnTo>
                    <a:pt x="87224" y="7956"/>
                  </a:lnTo>
                  <a:lnTo>
                    <a:pt x="82466" y="9462"/>
                  </a:lnTo>
                  <a:lnTo>
                    <a:pt x="77444" y="10752"/>
                  </a:lnTo>
                  <a:lnTo>
                    <a:pt x="72422" y="12258"/>
                  </a:lnTo>
                  <a:lnTo>
                    <a:pt x="67665" y="13763"/>
                  </a:lnTo>
                  <a:lnTo>
                    <a:pt x="63171" y="15053"/>
                  </a:lnTo>
                  <a:lnTo>
                    <a:pt x="58414" y="16344"/>
                  </a:lnTo>
                  <a:lnTo>
                    <a:pt x="53392" y="17849"/>
                  </a:lnTo>
                  <a:lnTo>
                    <a:pt x="48898" y="19354"/>
                  </a:lnTo>
                  <a:lnTo>
                    <a:pt x="44140" y="20860"/>
                  </a:lnTo>
                  <a:lnTo>
                    <a:pt x="39647" y="22150"/>
                  </a:lnTo>
                  <a:lnTo>
                    <a:pt x="32246" y="26666"/>
                  </a:lnTo>
                  <a:lnTo>
                    <a:pt x="26431" y="32043"/>
                  </a:lnTo>
                  <a:lnTo>
                    <a:pt x="21938" y="38064"/>
                  </a:lnTo>
                  <a:lnTo>
                    <a:pt x="18502" y="44946"/>
                  </a:lnTo>
                  <a:lnTo>
                    <a:pt x="16123" y="52043"/>
                  </a:lnTo>
                  <a:lnTo>
                    <a:pt x="14008" y="59354"/>
                  </a:lnTo>
                  <a:lnTo>
                    <a:pt x="12422" y="66881"/>
                  </a:lnTo>
                  <a:lnTo>
                    <a:pt x="10837" y="73763"/>
                  </a:lnTo>
                  <a:lnTo>
                    <a:pt x="10044" y="119784"/>
                  </a:lnTo>
                  <a:lnTo>
                    <a:pt x="8986" y="120000"/>
                  </a:lnTo>
                  <a:lnTo>
                    <a:pt x="7665" y="120000"/>
                  </a:lnTo>
                  <a:lnTo>
                    <a:pt x="6079" y="119784"/>
                  </a:lnTo>
                  <a:lnTo>
                    <a:pt x="4493" y="119569"/>
                  </a:lnTo>
                  <a:lnTo>
                    <a:pt x="2907" y="118924"/>
                  </a:lnTo>
                  <a:lnTo>
                    <a:pt x="1585" y="118709"/>
                  </a:lnTo>
                  <a:lnTo>
                    <a:pt x="528" y="118279"/>
                  </a:lnTo>
                  <a:lnTo>
                    <a:pt x="264" y="118279"/>
                  </a:lnTo>
                  <a:lnTo>
                    <a:pt x="0" y="106236"/>
                  </a:lnTo>
                  <a:lnTo>
                    <a:pt x="0" y="93978"/>
                  </a:lnTo>
                  <a:lnTo>
                    <a:pt x="528" y="81720"/>
                  </a:lnTo>
                  <a:lnTo>
                    <a:pt x="1850" y="69892"/>
                  </a:lnTo>
                  <a:lnTo>
                    <a:pt x="4493" y="58064"/>
                  </a:lnTo>
                  <a:lnTo>
                    <a:pt x="8193" y="46881"/>
                  </a:lnTo>
                  <a:lnTo>
                    <a:pt x="13744" y="36344"/>
                  </a:lnTo>
                  <a:lnTo>
                    <a:pt x="21145" y="26236"/>
                  </a:lnTo>
                  <a:lnTo>
                    <a:pt x="25638" y="24086"/>
                  </a:lnTo>
                  <a:lnTo>
                    <a:pt x="30660" y="21720"/>
                  </a:lnTo>
                  <a:lnTo>
                    <a:pt x="35418" y="19569"/>
                  </a:lnTo>
                  <a:lnTo>
                    <a:pt x="40176" y="17634"/>
                  </a:lnTo>
                  <a:lnTo>
                    <a:pt x="45198" y="15913"/>
                  </a:lnTo>
                  <a:lnTo>
                    <a:pt x="50220" y="13978"/>
                  </a:lnTo>
                  <a:lnTo>
                    <a:pt x="55506" y="12473"/>
                  </a:lnTo>
                  <a:lnTo>
                    <a:pt x="60528" y="11182"/>
                  </a:lnTo>
                  <a:lnTo>
                    <a:pt x="65814" y="9462"/>
                  </a:lnTo>
                  <a:lnTo>
                    <a:pt x="70837" y="8387"/>
                  </a:lnTo>
                  <a:lnTo>
                    <a:pt x="76123" y="7096"/>
                  </a:lnTo>
                  <a:lnTo>
                    <a:pt x="81409" y="5806"/>
                  </a:lnTo>
                  <a:lnTo>
                    <a:pt x="86696" y="4731"/>
                  </a:lnTo>
                  <a:lnTo>
                    <a:pt x="92246" y="3655"/>
                  </a:lnTo>
                  <a:lnTo>
                    <a:pt x="97268" y="2795"/>
                  </a:lnTo>
                  <a:lnTo>
                    <a:pt x="102819" y="1720"/>
                  </a:lnTo>
                  <a:lnTo>
                    <a:pt x="105198" y="1290"/>
                  </a:lnTo>
                  <a:lnTo>
                    <a:pt x="107048" y="1075"/>
                  </a:lnTo>
                  <a:lnTo>
                    <a:pt x="109162" y="860"/>
                  </a:lnTo>
                  <a:lnTo>
                    <a:pt x="111541" y="860"/>
                  </a:lnTo>
                  <a:lnTo>
                    <a:pt x="113392" y="645"/>
                  </a:lnTo>
                  <a:lnTo>
                    <a:pt x="115770" y="430"/>
                  </a:lnTo>
                  <a:lnTo>
                    <a:pt x="117621" y="430"/>
                  </a:lnTo>
                  <a:lnTo>
                    <a:pt x="120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9" name="Google Shape;629;p21"/>
            <p:cNvSpPr/>
            <p:nvPr/>
          </p:nvSpPr>
          <p:spPr>
            <a:xfrm>
              <a:off x="1231" y="1293"/>
              <a:ext cx="44" cy="231"/>
            </a:xfrm>
            <a:custGeom>
              <a:rect b="b" l="l" r="r" t="t"/>
              <a:pathLst>
                <a:path extrusionOk="0" h="120000" w="120000">
                  <a:moveTo>
                    <a:pt x="0" y="120000"/>
                  </a:moveTo>
                  <a:lnTo>
                    <a:pt x="69333" y="39029"/>
                  </a:lnTo>
                  <a:lnTo>
                    <a:pt x="106666" y="1027"/>
                  </a:lnTo>
                  <a:lnTo>
                    <a:pt x="107555" y="171"/>
                  </a:lnTo>
                  <a:lnTo>
                    <a:pt x="110222" y="0"/>
                  </a:lnTo>
                  <a:lnTo>
                    <a:pt x="116444" y="0"/>
                  </a:lnTo>
                  <a:lnTo>
                    <a:pt x="120000" y="0"/>
                  </a:lnTo>
                  <a:lnTo>
                    <a:pt x="87111" y="40399"/>
                  </a:lnTo>
                  <a:lnTo>
                    <a:pt x="18666" y="120000"/>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30" name="Google Shape;630;p21"/>
            <p:cNvSpPr/>
            <p:nvPr/>
          </p:nvSpPr>
          <p:spPr>
            <a:xfrm>
              <a:off x="776" y="889"/>
              <a:ext cx="29" cy="139"/>
            </a:xfrm>
            <a:custGeom>
              <a:rect b="b" l="l" r="r" t="t"/>
              <a:pathLst>
                <a:path extrusionOk="0" h="120000" w="120000">
                  <a:moveTo>
                    <a:pt x="120000" y="119712"/>
                  </a:moveTo>
                  <a:lnTo>
                    <a:pt x="107234" y="0"/>
                  </a:lnTo>
                  <a:lnTo>
                    <a:pt x="0" y="287"/>
                  </a:lnTo>
                  <a:lnTo>
                    <a:pt x="12765" y="119999"/>
                  </a:lnTo>
                  <a:lnTo>
                    <a:pt x="120000" y="119712"/>
                  </a:lnTo>
                  <a:close/>
                </a:path>
              </a:pathLst>
            </a:custGeom>
            <a:solidFill>
              <a:srgbClr val="9E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31" name="Google Shape;631;p21"/>
            <p:cNvSpPr/>
            <p:nvPr/>
          </p:nvSpPr>
          <p:spPr>
            <a:xfrm>
              <a:off x="814" y="835"/>
              <a:ext cx="30" cy="190"/>
            </a:xfrm>
            <a:custGeom>
              <a:rect b="b" l="l" r="r" t="t"/>
              <a:pathLst>
                <a:path extrusionOk="0" h="120000" w="120000">
                  <a:moveTo>
                    <a:pt x="120000" y="119584"/>
                  </a:moveTo>
                  <a:lnTo>
                    <a:pt x="106105" y="0"/>
                  </a:lnTo>
                  <a:lnTo>
                    <a:pt x="0" y="207"/>
                  </a:lnTo>
                  <a:lnTo>
                    <a:pt x="11368" y="120000"/>
                  </a:lnTo>
                  <a:lnTo>
                    <a:pt x="120000" y="119584"/>
                  </a:lnTo>
                  <a:close/>
                </a:path>
              </a:pathLst>
            </a:custGeom>
            <a:solidFill>
              <a:srgbClr val="9E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32" name="Google Shape;632;p21"/>
            <p:cNvSpPr/>
            <p:nvPr/>
          </p:nvSpPr>
          <p:spPr>
            <a:xfrm>
              <a:off x="855" y="868"/>
              <a:ext cx="29" cy="156"/>
            </a:xfrm>
            <a:custGeom>
              <a:rect b="b" l="l" r="r" t="t"/>
              <a:pathLst>
                <a:path extrusionOk="0" h="120000" w="120000">
                  <a:moveTo>
                    <a:pt x="120000" y="119747"/>
                  </a:moveTo>
                  <a:lnTo>
                    <a:pt x="106105" y="0"/>
                  </a:lnTo>
                  <a:lnTo>
                    <a:pt x="0" y="756"/>
                  </a:lnTo>
                  <a:lnTo>
                    <a:pt x="12631" y="120000"/>
                  </a:lnTo>
                  <a:lnTo>
                    <a:pt x="120000" y="119747"/>
                  </a:lnTo>
                  <a:close/>
                </a:path>
              </a:pathLst>
            </a:custGeom>
            <a:solidFill>
              <a:srgbClr val="9E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633" name="Google Shape;633;p21"/>
          <p:cNvSpPr/>
          <p:nvPr/>
        </p:nvSpPr>
        <p:spPr>
          <a:xfrm>
            <a:off x="5138930" y="2159000"/>
            <a:ext cx="1752600" cy="2209799"/>
          </a:xfrm>
          <a:prstGeom prst="rect">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Search Engine</a:t>
            </a:r>
            <a:endParaRPr/>
          </a:p>
        </p:txBody>
      </p:sp>
      <p:cxnSp>
        <p:nvCxnSpPr>
          <p:cNvPr id="634" name="Google Shape;634;p21"/>
          <p:cNvCxnSpPr/>
          <p:nvPr/>
        </p:nvCxnSpPr>
        <p:spPr>
          <a:xfrm>
            <a:off x="1972006" y="2894189"/>
            <a:ext cx="3166923" cy="0"/>
          </a:xfrm>
          <a:prstGeom prst="straightConnector1">
            <a:avLst/>
          </a:prstGeom>
          <a:noFill/>
          <a:ln cap="flat" cmpd="sng" w="9525">
            <a:solidFill>
              <a:schemeClr val="dk1"/>
            </a:solidFill>
            <a:prstDash val="solid"/>
            <a:round/>
            <a:headEnd len="sm" w="sm" type="none"/>
            <a:tailEnd len="lg" w="lg" type="triangle"/>
          </a:ln>
        </p:spPr>
      </p:cxnSp>
      <p:sp>
        <p:nvSpPr>
          <p:cNvPr id="635" name="Google Shape;635;p21"/>
          <p:cNvSpPr txBox="1"/>
          <p:nvPr/>
        </p:nvSpPr>
        <p:spPr>
          <a:xfrm>
            <a:off x="1798107" y="304800"/>
            <a:ext cx="5620846" cy="461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mo"/>
              <a:buNone/>
            </a:pPr>
            <a:r>
              <a:rPr b="0" i="0" lang="en-US" sz="2400" u="none" cap="none" strike="noStrike">
                <a:solidFill>
                  <a:schemeClr val="dk1"/>
                </a:solidFill>
                <a:latin typeface="Arimo"/>
                <a:ea typeface="Arimo"/>
                <a:cs typeface="Arimo"/>
                <a:sym typeface="Arimo"/>
              </a:rPr>
              <a:t>Where’d the domain name come from?</a:t>
            </a:r>
            <a:endParaRPr/>
          </a:p>
        </p:txBody>
      </p:sp>
      <p:grpSp>
        <p:nvGrpSpPr>
          <p:cNvPr id="636" name="Google Shape;636;p21"/>
          <p:cNvGrpSpPr/>
          <p:nvPr/>
        </p:nvGrpSpPr>
        <p:grpSpPr>
          <a:xfrm>
            <a:off x="1724800" y="3783012"/>
            <a:ext cx="3770881" cy="604982"/>
            <a:chOff x="1724800" y="3783012"/>
            <a:chExt cx="3770881" cy="604982"/>
          </a:xfrm>
        </p:grpSpPr>
        <p:sp>
          <p:nvSpPr>
            <p:cNvPr id="637" name="Google Shape;637;p21"/>
            <p:cNvSpPr txBox="1"/>
            <p:nvPr/>
          </p:nvSpPr>
          <p:spPr>
            <a:xfrm>
              <a:off x="1724800" y="4018662"/>
              <a:ext cx="37708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Check out  </a:t>
              </a:r>
              <a:r>
                <a:rPr lang="en-US" sz="1800">
                  <a:solidFill>
                    <a:schemeClr val="dk1"/>
                  </a:solidFill>
                  <a:latin typeface="Calibri"/>
                  <a:ea typeface="Calibri"/>
                  <a:cs typeface="Calibri"/>
                  <a:sym typeface="Calibri"/>
                </a:rPr>
                <a:t>www.ispeakdog.org</a:t>
              </a:r>
              <a:endParaRPr/>
            </a:p>
          </p:txBody>
        </p:sp>
        <p:cxnSp>
          <p:nvCxnSpPr>
            <p:cNvPr id="638" name="Google Shape;638;p21"/>
            <p:cNvCxnSpPr/>
            <p:nvPr/>
          </p:nvCxnSpPr>
          <p:spPr>
            <a:xfrm rot="10800000">
              <a:off x="1972005" y="3783012"/>
              <a:ext cx="3166923" cy="0"/>
            </a:xfrm>
            <a:prstGeom prst="straightConnector1">
              <a:avLst/>
            </a:prstGeom>
            <a:noFill/>
            <a:ln cap="flat" cmpd="sng" w="9525">
              <a:solidFill>
                <a:schemeClr val="dk1"/>
              </a:solidFill>
              <a:prstDash val="solid"/>
              <a:round/>
              <a:headEnd len="sm" w="sm" type="none"/>
              <a:tailEnd len="lg" w="lg" type="triangle"/>
            </a:ln>
          </p:spPr>
        </p:cxnSp>
      </p:grpSp>
      <p:sp>
        <p:nvSpPr>
          <p:cNvPr id="639" name="Google Shape;639;p21"/>
          <p:cNvSpPr txBox="1"/>
          <p:nvPr/>
        </p:nvSpPr>
        <p:spPr>
          <a:xfrm>
            <a:off x="446381" y="999429"/>
            <a:ext cx="30512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Where can I learn about dogs?</a:t>
            </a:r>
            <a:endParaRPr/>
          </a:p>
        </p:txBody>
      </p:sp>
      <p:sp>
        <p:nvSpPr>
          <p:cNvPr id="640" name="Google Shape;640;p21"/>
          <p:cNvSpPr txBox="1"/>
          <p:nvPr/>
        </p:nvSpPr>
        <p:spPr>
          <a:xfrm>
            <a:off x="1972006" y="2498725"/>
            <a:ext cx="261370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www.google.com?q=dogs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id="645" name="Google Shape;645;p22"/>
          <p:cNvPicPr preferRelativeResize="0"/>
          <p:nvPr/>
        </p:nvPicPr>
        <p:blipFill rotWithShape="1">
          <a:blip r:embed="rId3">
            <a:alphaModFix/>
          </a:blip>
          <a:srcRect b="0" l="0" r="0" t="0"/>
          <a:stretch/>
        </p:blipFill>
        <p:spPr>
          <a:xfrm>
            <a:off x="428625" y="1341912"/>
            <a:ext cx="8286750" cy="5154138"/>
          </a:xfrm>
          <a:prstGeom prst="rect">
            <a:avLst/>
          </a:prstGeom>
          <a:noFill/>
          <a:ln>
            <a:noFill/>
          </a:ln>
        </p:spPr>
      </p:pic>
      <p:sp>
        <p:nvSpPr>
          <p:cNvPr id="646" name="Google Shape;646;p22"/>
          <p:cNvSpPr txBox="1"/>
          <p:nvPr/>
        </p:nvSpPr>
        <p:spPr>
          <a:xfrm>
            <a:off x="2481944" y="451263"/>
            <a:ext cx="4524498"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1" i="0" lang="en-US" sz="2800" u="none" cap="none" strike="noStrike">
                <a:solidFill>
                  <a:srgbClr val="000000"/>
                </a:solidFill>
                <a:latin typeface="Arial"/>
                <a:ea typeface="Arial"/>
                <a:cs typeface="Arial"/>
                <a:sym typeface="Arial"/>
              </a:rPr>
              <a:t>DYNAMIC WEBPAGE</a:t>
            </a:r>
            <a:r>
              <a:rPr b="0" i="0" lang="en-US" sz="1400" u="none" cap="none" strike="noStrike">
                <a:solidFill>
                  <a:srgbClr val="000000"/>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