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6858000" cx="9144000"/>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7840" cy="46482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970938" y="0"/>
            <a:ext cx="3037840" cy="464820"/>
          </a:xfrm>
          <a:prstGeom prst="rect">
            <a:avLst/>
          </a:prstGeom>
          <a:noFill/>
          <a:ln>
            <a:noFill/>
          </a:ln>
        </p:spPr>
        <p:txBody>
          <a:bodyPr anchorCtr="0" anchor="t" bIns="91425" lIns="91425" spcFirstLastPara="1" rIns="91425" wrap="square" tIns="91425">
            <a:noAutofit/>
          </a:bodyPr>
          <a:lstStyle>
            <a:lvl1pPr indent="0" lvl="0" mar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040" y="4415790"/>
            <a:ext cx="5608320" cy="418338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29967"/>
            <a:ext cx="3037840" cy="46482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VGGmBhARuiY"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1:notes"/>
          <p:cNvSpPr txBox="1"/>
          <p:nvPr>
            <p:ph idx="1" type="body"/>
          </p:nvPr>
        </p:nvSpPr>
        <p:spPr>
          <a:xfrm>
            <a:off x="701040" y="4415790"/>
            <a:ext cx="5608320" cy="418338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1: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8abdc7f67f_0_1: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8abdc7f67f_0_1: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8abdc7f67f_0_1:notes"/>
          <p:cNvSpPr txBox="1"/>
          <p:nvPr>
            <p:ph idx="12" type="sldNum"/>
          </p:nvPr>
        </p:nvSpPr>
        <p:spPr>
          <a:xfrm>
            <a:off x="3970938" y="8829967"/>
            <a:ext cx="3037800" cy="464700"/>
          </a:xfrm>
          <a:prstGeom prst="rect">
            <a:avLst/>
          </a:prstGeom>
        </p:spPr>
        <p:txBody>
          <a:bodyPr anchorCtr="0" anchor="b" bIns="46575" lIns="93175" spcFirstLastPara="1" rIns="93175"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8abdc7f67f_0_8: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8abdc7f67f_0_8: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8abdc7f67f_0_8:notes"/>
          <p:cNvSpPr txBox="1"/>
          <p:nvPr>
            <p:ph idx="12" type="sldNum"/>
          </p:nvPr>
        </p:nvSpPr>
        <p:spPr>
          <a:xfrm>
            <a:off x="3970938" y="8829967"/>
            <a:ext cx="3037800" cy="464700"/>
          </a:xfrm>
          <a:prstGeom prst="rect">
            <a:avLst/>
          </a:prstGeom>
        </p:spPr>
        <p:txBody>
          <a:bodyPr anchorCtr="0" anchor="b" bIns="46575" lIns="93175" spcFirstLastPara="1" rIns="93175"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32:notes"/>
          <p:cNvSpPr txBox="1"/>
          <p:nvPr>
            <p:ph idx="1" type="body"/>
          </p:nvPr>
        </p:nvSpPr>
        <p:spPr>
          <a:xfrm>
            <a:off x="701040" y="4415790"/>
            <a:ext cx="5608320" cy="418338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2: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4:notes"/>
          <p:cNvSpPr txBox="1"/>
          <p:nvPr>
            <p:ph idx="1" type="body"/>
          </p:nvPr>
        </p:nvSpPr>
        <p:spPr>
          <a:xfrm>
            <a:off x="701040" y="4415790"/>
            <a:ext cx="5608320" cy="418338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4: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8: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8: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8d966b37f6_2_566:notes"/>
          <p:cNvSpPr/>
          <p:nvPr>
            <p:ph idx="2" type="sldImg"/>
          </p:nvPr>
        </p:nvSpPr>
        <p:spPr>
          <a:xfrm>
            <a:off x="1168707" y="697230"/>
            <a:ext cx="4673700" cy="34863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8d966b37f6_2_566:notes"/>
          <p:cNvSpPr txBox="1"/>
          <p:nvPr>
            <p:ph idx="1" type="body"/>
          </p:nvPr>
        </p:nvSpPr>
        <p:spPr>
          <a:xfrm>
            <a:off x="701040" y="4415790"/>
            <a:ext cx="5608200" cy="4183500"/>
          </a:xfrm>
          <a:prstGeom prst="rect">
            <a:avLst/>
          </a:prstGeom>
          <a:noFill/>
          <a:ln>
            <a:noFill/>
          </a:ln>
        </p:spPr>
        <p:txBody>
          <a:bodyPr anchorCtr="0" anchor="ctr" bIns="93275" lIns="93275" spcFirstLastPara="1" rIns="93275" wrap="square" tIns="93275">
            <a:noAutofit/>
          </a:bodyPr>
          <a:lstStyle/>
          <a:p>
            <a:pPr indent="0" lvl="0" marL="0" rtl="0" algn="l">
              <a:spcBef>
                <a:spcPts val="0"/>
              </a:spcBef>
              <a:spcAft>
                <a:spcPts val="0"/>
              </a:spcAft>
              <a:buNone/>
            </a:pPr>
            <a:r>
              <a:t/>
            </a:r>
            <a:endParaRPr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8d966b37f6_2_110:notes"/>
          <p:cNvSpPr/>
          <p:nvPr>
            <p:ph idx="2" type="sldImg"/>
          </p:nvPr>
        </p:nvSpPr>
        <p:spPr>
          <a:xfrm>
            <a:off x="1168400" y="697230"/>
            <a:ext cx="4673700" cy="34863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8d966b37f6_2_110: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100" u="sng">
                <a:solidFill>
                  <a:schemeClr val="hlink"/>
                </a:solidFill>
                <a:latin typeface="Arial"/>
                <a:ea typeface="Arial"/>
                <a:cs typeface="Arial"/>
                <a:sym typeface="Arial"/>
                <a:hlinkClick r:id="rId2"/>
              </a:rPr>
              <a:t>https://www.youtube.com/watch?v=VGGmBhARuiY</a:t>
            </a:r>
            <a:r>
              <a:rPr lang="en-US"/>
              <a:t> </a:t>
            </a:r>
            <a:endParaRPr/>
          </a:p>
        </p:txBody>
      </p:sp>
      <p:sp>
        <p:nvSpPr>
          <p:cNvPr id="236" name="Google Shape;236;g8d966b37f6_2_110:notes"/>
          <p:cNvSpPr txBox="1"/>
          <p:nvPr>
            <p:ph idx="12" type="sldNum"/>
          </p:nvPr>
        </p:nvSpPr>
        <p:spPr>
          <a:xfrm>
            <a:off x="3970938" y="8829967"/>
            <a:ext cx="3037800" cy="464700"/>
          </a:xfrm>
          <a:prstGeom prst="rect">
            <a:avLst/>
          </a:prstGeom>
        </p:spPr>
        <p:txBody>
          <a:bodyPr anchorCtr="0" anchor="b" bIns="46575" lIns="93175" spcFirstLastPara="1" rIns="93175"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7:notes"/>
          <p:cNvSpPr txBox="1"/>
          <p:nvPr>
            <p:ph idx="1" type="body"/>
          </p:nvPr>
        </p:nvSpPr>
        <p:spPr>
          <a:xfrm>
            <a:off x="701040" y="4415790"/>
            <a:ext cx="5608320" cy="418338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US" sz="1500">
                <a:latin typeface="Arial"/>
                <a:ea typeface="Arial"/>
                <a:cs typeface="Arial"/>
                <a:sym typeface="Arial"/>
              </a:rPr>
              <a:t>https://howhttps.works/why-do-we-need-https/</a:t>
            </a:r>
            <a:endParaRPr sz="100"/>
          </a:p>
          <a:p>
            <a:pPr indent="-317500" lvl="0" marL="457200" rtl="0" algn="l">
              <a:spcBef>
                <a:spcPts val="0"/>
              </a:spcBef>
              <a:spcAft>
                <a:spcPts val="0"/>
              </a:spcAft>
              <a:buSzPts val="1400"/>
              <a:buAutoNum type="arabicPeriod"/>
            </a:pPr>
            <a:r>
              <a:t/>
            </a:r>
            <a:endParaRPr/>
          </a:p>
          <a:p>
            <a:pPr indent="-317500" lvl="0" marL="457200" rtl="0" algn="l">
              <a:spcBef>
                <a:spcPts val="0"/>
              </a:spcBef>
              <a:spcAft>
                <a:spcPts val="0"/>
              </a:spcAft>
              <a:buSzPts val="1400"/>
              <a:buAutoNum type="arabicPeriod"/>
            </a:pPr>
            <a:r>
              <a:rPr lang="en-US"/>
              <a:t>The blue cat is the narrator - the most talking</a:t>
            </a:r>
            <a:endParaRPr/>
          </a:p>
          <a:p>
            <a:pPr indent="-317500" lvl="0" marL="457200" rtl="0" algn="l">
              <a:spcBef>
                <a:spcPts val="0"/>
              </a:spcBef>
              <a:spcAft>
                <a:spcPts val="0"/>
              </a:spcAft>
              <a:buSzPts val="1400"/>
              <a:buAutoNum type="arabicPeriod"/>
            </a:pPr>
            <a:r>
              <a:rPr lang="en-US"/>
              <a:t>The white browser </a:t>
            </a:r>
            <a:endParaRPr/>
          </a:p>
          <a:p>
            <a:pPr indent="-317500" lvl="0" marL="457200" rtl="0" algn="l">
              <a:spcBef>
                <a:spcPts val="0"/>
              </a:spcBef>
              <a:spcAft>
                <a:spcPts val="0"/>
              </a:spcAft>
              <a:buSzPts val="1400"/>
              <a:buAutoNum type="arabicPeriod"/>
            </a:pPr>
            <a:r>
              <a:rPr lang="en-US"/>
              <a:t>The red gear is OS</a:t>
            </a:r>
            <a:endParaRPr/>
          </a:p>
          <a:p>
            <a:pPr indent="-317500" lvl="0" marL="457200" rtl="0" algn="l">
              <a:spcBef>
                <a:spcPts val="0"/>
              </a:spcBef>
              <a:spcAft>
                <a:spcPts val="0"/>
              </a:spcAft>
              <a:buSzPts val="1400"/>
              <a:buAutoNum type="arabicPeriod"/>
            </a:pPr>
            <a:r>
              <a:rPr lang="en-US"/>
              <a:t>Red resolver</a:t>
            </a:r>
            <a:endParaRPr/>
          </a:p>
          <a:p>
            <a:pPr indent="-317500" lvl="0" marL="457200" rtl="0" algn="l">
              <a:spcBef>
                <a:spcPts val="0"/>
              </a:spcBef>
              <a:spcAft>
                <a:spcPts val="0"/>
              </a:spcAft>
              <a:buSzPts val="1400"/>
              <a:buAutoNum type="arabicPeriod"/>
            </a:pPr>
            <a:r>
              <a:rPr lang="en-US"/>
              <a:t>The blue root</a:t>
            </a:r>
            <a:endParaRPr/>
          </a:p>
          <a:p>
            <a:pPr indent="-317500" lvl="0" marL="457200" rtl="0" algn="l">
              <a:spcBef>
                <a:spcPts val="0"/>
              </a:spcBef>
              <a:spcAft>
                <a:spcPts val="0"/>
              </a:spcAft>
              <a:buSzPts val="1400"/>
              <a:buAutoNum type="arabicPeriod"/>
            </a:pPr>
            <a:r>
              <a:rPr lang="en-US"/>
              <a:t>.Com white igloo and others</a:t>
            </a:r>
            <a:endParaRPr/>
          </a:p>
          <a:p>
            <a:pPr indent="-317500" lvl="0" marL="457200" rtl="0" algn="l">
              <a:spcBef>
                <a:spcPts val="0"/>
              </a:spcBef>
              <a:spcAft>
                <a:spcPts val="0"/>
              </a:spcAft>
              <a:buSzPts val="1400"/>
              <a:buAutoNum type="arabicPeriod"/>
            </a:pPr>
            <a:r>
              <a:rPr lang="en-US"/>
              <a:t>Sheriff</a:t>
            </a:r>
            <a:r>
              <a:rPr lang="en-US"/>
              <a:t> authoritative server</a:t>
            </a:r>
            <a:endParaRPr/>
          </a:p>
          <a:p>
            <a:pPr indent="-317500" lvl="0" marL="457200" rtl="0" algn="l">
              <a:spcBef>
                <a:spcPts val="0"/>
              </a:spcBef>
              <a:spcAft>
                <a:spcPts val="0"/>
              </a:spcAft>
              <a:buSzPts val="1400"/>
              <a:buAutoNum type="arabicPeriod"/>
            </a:pPr>
            <a:r>
              <a:rPr lang="en-US"/>
              <a:t>Target website</a:t>
            </a:r>
            <a:endParaRPr/>
          </a:p>
          <a:p>
            <a:pPr indent="-317500" lvl="0" marL="457200" rtl="0" algn="l">
              <a:spcBef>
                <a:spcPts val="0"/>
              </a:spcBef>
              <a:spcAft>
                <a:spcPts val="0"/>
              </a:spcAft>
              <a:buSzPts val="1400"/>
              <a:buAutoNum type="arabicPeriod"/>
            </a:pPr>
            <a:r>
              <a:rPr lang="en-US"/>
              <a:t>Human with glasses</a:t>
            </a:r>
            <a:endParaRPr/>
          </a:p>
          <a:p>
            <a:pPr indent="-317500" lvl="0" marL="457200" rtl="0" algn="l">
              <a:spcBef>
                <a:spcPts val="0"/>
              </a:spcBef>
              <a:spcAft>
                <a:spcPts val="0"/>
              </a:spcAft>
              <a:buSzPts val="1400"/>
              <a:buAutoNum type="arabicPeriod"/>
            </a:pPr>
            <a:r>
              <a:rPr lang="en-US"/>
              <a:t>No words narrator</a:t>
            </a:r>
            <a:endParaRPr/>
          </a:p>
        </p:txBody>
      </p:sp>
      <p:sp>
        <p:nvSpPr>
          <p:cNvPr id="243" name="Google Shape;243;p7: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0: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 name="Google Shape;251;p10: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To see your Network Connection details in Windows 7:</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Start &gt;Control Panel &gt; Network &amp; Sharing Center &gt; Change Adapter Settings &gt; doubleclick on the Interface (like Local Area Connection or Wireless Network Connection) &gt; click on </a:t>
            </a:r>
            <a:r>
              <a:rPr b="0" i="1" lang="en-US" sz="1200" u="none" cap="none" strike="noStrike">
                <a:solidFill>
                  <a:schemeClr val="dk1"/>
                </a:solidFill>
                <a:latin typeface="Calibri"/>
                <a:ea typeface="Calibri"/>
                <a:cs typeface="Calibri"/>
                <a:sym typeface="Calibri"/>
              </a:rPr>
              <a:t>Details</a:t>
            </a:r>
            <a:endParaRPr b="0" i="1" sz="1200" u="none" cap="none" strike="noStrike">
              <a:solidFill>
                <a:schemeClr val="dk1"/>
              </a:solidFill>
              <a:latin typeface="Calibri"/>
              <a:ea typeface="Calibri"/>
              <a:cs typeface="Calibri"/>
              <a:sym typeface="Calibri"/>
            </a:endParaRPr>
          </a:p>
        </p:txBody>
      </p:sp>
      <p:sp>
        <p:nvSpPr>
          <p:cNvPr id="252" name="Google Shape;252;p10: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2:notes"/>
          <p:cNvSpPr txBox="1"/>
          <p:nvPr>
            <p:ph idx="1" type="body"/>
          </p:nvPr>
        </p:nvSpPr>
        <p:spPr>
          <a:xfrm>
            <a:off x="701040" y="4415790"/>
            <a:ext cx="5608320" cy="418338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FQDN = Fully qualified domain name</a:t>
            </a:r>
            <a:endParaRPr/>
          </a:p>
          <a:p>
            <a:pPr indent="0" lvl="0" marL="0" rtl="0" algn="l">
              <a:spcBef>
                <a:spcPts val="0"/>
              </a:spcBef>
              <a:spcAft>
                <a:spcPts val="0"/>
              </a:spcAft>
              <a:buNone/>
            </a:pPr>
            <a:r>
              <a:rPr lang="en-US"/>
              <a:t>Com = Top level domain</a:t>
            </a:r>
            <a:endParaRPr/>
          </a:p>
          <a:p>
            <a:pPr indent="0" lvl="0" marL="0" rtl="0" algn="l">
              <a:spcBef>
                <a:spcPts val="0"/>
              </a:spcBef>
              <a:spcAft>
                <a:spcPts val="0"/>
              </a:spcAft>
              <a:buNone/>
            </a:pPr>
            <a:r>
              <a:rPr lang="en-US"/>
              <a:t>Google - org</a:t>
            </a:r>
            <a:endParaRPr/>
          </a:p>
          <a:p>
            <a:pPr indent="0" lvl="0" marL="0" rtl="0" algn="l">
              <a:spcBef>
                <a:spcPts val="0"/>
              </a:spcBef>
              <a:spcAft>
                <a:spcPts val="0"/>
              </a:spcAft>
              <a:buNone/>
            </a:pPr>
            <a:r>
              <a:t/>
            </a:r>
            <a:endParaRPr/>
          </a:p>
        </p:txBody>
      </p:sp>
      <p:sp>
        <p:nvSpPr>
          <p:cNvPr id="263" name="Google Shape;263;p12: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2:notes"/>
          <p:cNvSpPr txBox="1"/>
          <p:nvPr>
            <p:ph idx="1" type="body"/>
          </p:nvPr>
        </p:nvSpPr>
        <p:spPr>
          <a:xfrm>
            <a:off x="701040" y="4415790"/>
            <a:ext cx="5608320" cy="418338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2: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3:notes"/>
          <p:cNvSpPr txBox="1"/>
          <p:nvPr>
            <p:ph idx="1" type="body"/>
          </p:nvPr>
        </p:nvSpPr>
        <p:spPr>
          <a:xfrm>
            <a:off x="701040" y="4415790"/>
            <a:ext cx="5608320" cy="418338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3: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4: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0" name="Google Shape;280;p14: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We can tell the destination address is not in our network because the network portion of the address is different from the network portion of our IP address. Note that our IP address is in a private range and the Google address is in a public range.</a:t>
            </a:r>
            <a:endParaRPr b="0" i="0" sz="1200" u="none" cap="none" strike="noStrike">
              <a:solidFill>
                <a:schemeClr val="dk1"/>
              </a:solidFill>
              <a:latin typeface="Calibri"/>
              <a:ea typeface="Calibri"/>
              <a:cs typeface="Calibri"/>
              <a:sym typeface="Calibri"/>
            </a:endParaRPr>
          </a:p>
        </p:txBody>
      </p:sp>
      <p:sp>
        <p:nvSpPr>
          <p:cNvPr id="281" name="Google Shape;281;p14: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6: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7" name="Google Shape;337;p16: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38" name="Google Shape;338;p16: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18:notes"/>
          <p:cNvSpPr txBox="1"/>
          <p:nvPr>
            <p:ph idx="1" type="body"/>
          </p:nvPr>
        </p:nvSpPr>
        <p:spPr>
          <a:xfrm>
            <a:off x="701040" y="4415790"/>
            <a:ext cx="5608320" cy="418338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8: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19:notes"/>
          <p:cNvSpPr txBox="1"/>
          <p:nvPr>
            <p:ph idx="1" type="body"/>
          </p:nvPr>
        </p:nvSpPr>
        <p:spPr>
          <a:xfrm>
            <a:off x="701040" y="4415790"/>
            <a:ext cx="5608320" cy="418338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9: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23:notes"/>
          <p:cNvSpPr txBox="1"/>
          <p:nvPr>
            <p:ph idx="1" type="body"/>
          </p:nvPr>
        </p:nvSpPr>
        <p:spPr>
          <a:xfrm>
            <a:off x="701040" y="4415790"/>
            <a:ext cx="5608320" cy="418338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3: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24:notes"/>
          <p:cNvSpPr txBox="1"/>
          <p:nvPr>
            <p:ph idx="1" type="body"/>
          </p:nvPr>
        </p:nvSpPr>
        <p:spPr>
          <a:xfrm>
            <a:off x="701040" y="4415790"/>
            <a:ext cx="5608320" cy="418338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4: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25:notes"/>
          <p:cNvSpPr txBox="1"/>
          <p:nvPr>
            <p:ph idx="1" type="body"/>
          </p:nvPr>
        </p:nvSpPr>
        <p:spPr>
          <a:xfrm>
            <a:off x="701040" y="4415790"/>
            <a:ext cx="5608320" cy="418338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5: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6:notes"/>
          <p:cNvSpPr txBox="1"/>
          <p:nvPr>
            <p:ph idx="1" type="body"/>
          </p:nvPr>
        </p:nvSpPr>
        <p:spPr>
          <a:xfrm>
            <a:off x="701040" y="4415790"/>
            <a:ext cx="5608320" cy="418338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6: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27: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p27: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Note that we primarily concentrate on the destination protocol and port.  The source port number is usually chosen at random from one of the non-assigned ports, while the destination port is the default one assigned to the protocol being used.</a:t>
            </a:r>
            <a:endParaRPr b="0" i="0" sz="1200" u="none" cap="none" strike="noStrike">
              <a:solidFill>
                <a:schemeClr val="dk1"/>
              </a:solidFill>
              <a:latin typeface="Calibri"/>
              <a:ea typeface="Calibri"/>
              <a:cs typeface="Calibri"/>
              <a:sym typeface="Calibri"/>
            </a:endParaRPr>
          </a:p>
        </p:txBody>
      </p:sp>
      <p:sp>
        <p:nvSpPr>
          <p:cNvPr id="162" name="Google Shape;162;p27: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29: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p29: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Note that both ways produce results where you see the user’s login and password.  But the Follow TCP Stream is MUCH more legible.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Tip: the items in red = text that the user has typed in.</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After using Follow TCP Stream, you must go to the top toolbar and click on CLEAR.  Since it was a filter, you will wonder where all the packets went unless you remove the filter.</a:t>
            </a:r>
            <a:endParaRPr b="0" i="0" sz="1200" u="none" cap="none" strike="noStrike">
              <a:solidFill>
                <a:schemeClr val="dk1"/>
              </a:solidFill>
              <a:latin typeface="Calibri"/>
              <a:ea typeface="Calibri"/>
              <a:cs typeface="Calibri"/>
              <a:sym typeface="Calibri"/>
            </a:endParaRPr>
          </a:p>
        </p:txBody>
      </p:sp>
      <p:sp>
        <p:nvSpPr>
          <p:cNvPr id="171" name="Google Shape;171;p29: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31:notes"/>
          <p:cNvSpPr txBox="1"/>
          <p:nvPr>
            <p:ph idx="1" type="body"/>
          </p:nvPr>
        </p:nvSpPr>
        <p:spPr>
          <a:xfrm>
            <a:off x="701040" y="4415790"/>
            <a:ext cx="5608320" cy="418338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1: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2"/>
          <p:cNvSpPr/>
          <p:nvPr/>
        </p:nvSpPr>
        <p:spPr>
          <a:xfrm flipH="1" rot="10800000">
            <a:off x="228600" y="4724400"/>
            <a:ext cx="8686800" cy="1828800"/>
          </a:xfrm>
          <a:prstGeom prst="round2SameRect">
            <a:avLst>
              <a:gd fmla="val 10784" name="adj1"/>
              <a:gd fmla="val 0" name="adj2"/>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 name="Google Shape;19;p2"/>
          <p:cNvSpPr/>
          <p:nvPr/>
        </p:nvSpPr>
        <p:spPr>
          <a:xfrm>
            <a:off x="228600" y="228600"/>
            <a:ext cx="8686800" cy="4419600"/>
          </a:xfrm>
          <a:prstGeom prst="round2SameRect">
            <a:avLst>
              <a:gd fmla="val 2821" name="adj1"/>
              <a:gd fmla="val 0"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0" name="Google Shape;20;p2"/>
          <p:cNvSpPr txBox="1"/>
          <p:nvPr>
            <p:ph type="ctrTitle"/>
          </p:nvPr>
        </p:nvSpPr>
        <p:spPr>
          <a:xfrm>
            <a:off x="609600" y="533400"/>
            <a:ext cx="7924800" cy="3886201"/>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rgbClr val="FFFFFF"/>
              </a:buClr>
              <a:buSzPts val="1400"/>
              <a:buFont typeface="Arial Black"/>
              <a:buNone/>
              <a:defRPr b="0" i="0" sz="4800" u="none" cap="none" strike="noStrike">
                <a:solidFill>
                  <a:srgbClr val="FFFFFF"/>
                </a:solidFill>
                <a:latin typeface="Arial Black"/>
                <a:ea typeface="Arial Black"/>
                <a:cs typeface="Arial Black"/>
                <a:sym typeface="Arial Black"/>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1" name="Google Shape;21;p2"/>
          <p:cNvSpPr txBox="1"/>
          <p:nvPr>
            <p:ph idx="1" type="subTitle"/>
          </p:nvPr>
        </p:nvSpPr>
        <p:spPr>
          <a:xfrm>
            <a:off x="304800" y="4800600"/>
            <a:ext cx="8534400" cy="1600200"/>
          </a:xfrm>
          <a:prstGeom prst="rect">
            <a:avLst/>
          </a:prstGeom>
          <a:noFill/>
          <a:ln>
            <a:noFill/>
          </a:ln>
        </p:spPr>
        <p:txBody>
          <a:bodyPr anchorCtr="0" anchor="ctr" bIns="91425" lIns="91425" spcFirstLastPara="1" rIns="91425" wrap="square" tIns="91425">
            <a:noAutofit/>
          </a:bodyPr>
          <a:lstStyle>
            <a:lvl1pPr indent="0" lvl="0" marL="0" marR="0" rtl="0" algn="ctr">
              <a:spcBef>
                <a:spcPts val="560"/>
              </a:spcBef>
              <a:spcAft>
                <a:spcPts val="0"/>
              </a:spcAft>
              <a:buClr>
                <a:schemeClr val="accent2"/>
              </a:buClr>
              <a:buSzPts val="2380"/>
              <a:buFont typeface="Noto Sans Symbols"/>
              <a:buNone/>
              <a:defRPr b="0" i="0" sz="2800" u="none" cap="none" strike="noStrike">
                <a:solidFill>
                  <a:schemeClr val="lt2"/>
                </a:solidFill>
                <a:latin typeface="Arial"/>
                <a:ea typeface="Arial"/>
                <a:cs typeface="Arial"/>
                <a:sym typeface="Arial"/>
              </a:defRPr>
            </a:lvl1pPr>
            <a:lvl2pPr indent="0" lvl="1" marL="457200" marR="0" rtl="0" algn="ctr">
              <a:spcBef>
                <a:spcPts val="480"/>
              </a:spcBef>
              <a:spcAft>
                <a:spcPts val="0"/>
              </a:spcAft>
              <a:buClr>
                <a:schemeClr val="accent2"/>
              </a:buClr>
              <a:buSzPts val="2040"/>
              <a:buFont typeface="Noto Sans Symbols"/>
              <a:buNone/>
              <a:defRPr b="0" i="0" sz="2400" u="none" cap="none" strike="noStrike">
                <a:solidFill>
                  <a:srgbClr val="888888"/>
                </a:solidFill>
                <a:latin typeface="Arial"/>
                <a:ea typeface="Arial"/>
                <a:cs typeface="Arial"/>
                <a:sym typeface="Arial"/>
              </a:defRPr>
            </a:lvl2pPr>
            <a:lvl3pPr indent="0" lvl="2" marL="914400" marR="0" rtl="0" algn="ctr">
              <a:spcBef>
                <a:spcPts val="400"/>
              </a:spcBef>
              <a:spcAft>
                <a:spcPts val="0"/>
              </a:spcAft>
              <a:buClr>
                <a:schemeClr val="accent2"/>
              </a:buClr>
              <a:buSzPts val="2000"/>
              <a:buFont typeface="Arial"/>
              <a:buNone/>
              <a:defRPr b="0" i="0" sz="2000" u="none" cap="none" strike="noStrike">
                <a:solidFill>
                  <a:srgbClr val="888888"/>
                </a:solidFill>
                <a:latin typeface="Arial"/>
                <a:ea typeface="Arial"/>
                <a:cs typeface="Arial"/>
                <a:sym typeface="Arial"/>
              </a:defRPr>
            </a:lvl3pPr>
            <a:lvl4pPr indent="0" lvl="3" marL="1371600" marR="0" rtl="0" algn="ctr">
              <a:spcBef>
                <a:spcPts val="360"/>
              </a:spcBef>
              <a:spcAft>
                <a:spcPts val="0"/>
              </a:spcAft>
              <a:buClr>
                <a:schemeClr val="accent2"/>
              </a:buClr>
              <a:buSzPts val="1800"/>
              <a:buFont typeface="Arial"/>
              <a:buNone/>
              <a:defRPr b="0" i="0" sz="1800" u="none" cap="none" strike="noStrike">
                <a:solidFill>
                  <a:srgbClr val="888888"/>
                </a:solidFill>
                <a:latin typeface="Arial"/>
                <a:ea typeface="Arial"/>
                <a:cs typeface="Arial"/>
                <a:sym typeface="Arial"/>
              </a:defRPr>
            </a:lvl4pPr>
            <a:lvl5pPr indent="0" lvl="4" marL="1828800" marR="0" rtl="0" algn="ctr">
              <a:spcBef>
                <a:spcPts val="360"/>
              </a:spcBef>
              <a:spcAft>
                <a:spcPts val="0"/>
              </a:spcAft>
              <a:buClr>
                <a:schemeClr val="accent2"/>
              </a:buClr>
              <a:buSzPts val="1800"/>
              <a:buFont typeface="Arial"/>
              <a:buNone/>
              <a:defRPr b="0" i="0" sz="1800" u="none" cap="none" strike="noStrike">
                <a:solidFill>
                  <a:srgbClr val="888888"/>
                </a:solidFill>
                <a:latin typeface="Arial"/>
                <a:ea typeface="Arial"/>
                <a:cs typeface="Arial"/>
                <a:sym typeface="Arial"/>
              </a:defRPr>
            </a:lvl5pPr>
            <a:lvl6pPr indent="0" lvl="5" marL="2286000" marR="0" rtl="0" algn="ctr">
              <a:spcBef>
                <a:spcPts val="320"/>
              </a:spcBef>
              <a:spcAft>
                <a:spcPts val="0"/>
              </a:spcAft>
              <a:buClr>
                <a:schemeClr val="accent2"/>
              </a:buClr>
              <a:buSzPts val="1600"/>
              <a:buFont typeface="Arial"/>
              <a:buNone/>
              <a:defRPr b="0" i="0" sz="1600" u="none" cap="none" strike="noStrike">
                <a:solidFill>
                  <a:srgbClr val="888888"/>
                </a:solidFill>
                <a:latin typeface="Arial"/>
                <a:ea typeface="Arial"/>
                <a:cs typeface="Arial"/>
                <a:sym typeface="Arial"/>
              </a:defRPr>
            </a:lvl6pPr>
            <a:lvl7pPr indent="0" lvl="6" marL="2743200" marR="0" rtl="0" algn="ctr">
              <a:spcBef>
                <a:spcPts val="320"/>
              </a:spcBef>
              <a:spcAft>
                <a:spcPts val="0"/>
              </a:spcAft>
              <a:buClr>
                <a:schemeClr val="accent2"/>
              </a:buClr>
              <a:buSzPts val="1600"/>
              <a:buFont typeface="Arial"/>
              <a:buNone/>
              <a:defRPr b="0" i="0" sz="1600" u="none" cap="none" strike="noStrike">
                <a:solidFill>
                  <a:srgbClr val="888888"/>
                </a:solidFill>
                <a:latin typeface="Arial"/>
                <a:ea typeface="Arial"/>
                <a:cs typeface="Arial"/>
                <a:sym typeface="Arial"/>
              </a:defRPr>
            </a:lvl7pPr>
            <a:lvl8pPr indent="0" lvl="7" marL="3200400" marR="0" rtl="0" algn="ctr">
              <a:spcBef>
                <a:spcPts val="320"/>
              </a:spcBef>
              <a:spcAft>
                <a:spcPts val="0"/>
              </a:spcAft>
              <a:buClr>
                <a:schemeClr val="accent2"/>
              </a:buClr>
              <a:buSzPts val="1600"/>
              <a:buFont typeface="Arial"/>
              <a:buNone/>
              <a:defRPr b="0" i="0" sz="1600" u="none" cap="none" strike="noStrike">
                <a:solidFill>
                  <a:srgbClr val="888888"/>
                </a:solidFill>
                <a:latin typeface="Arial"/>
                <a:ea typeface="Arial"/>
                <a:cs typeface="Arial"/>
                <a:sym typeface="Arial"/>
              </a:defRPr>
            </a:lvl8pPr>
            <a:lvl9pPr indent="0" lvl="8" marL="3657600" marR="0" rtl="0" algn="ctr">
              <a:spcBef>
                <a:spcPts val="310"/>
              </a:spcBef>
              <a:spcAft>
                <a:spcPts val="0"/>
              </a:spcAft>
              <a:buClr>
                <a:schemeClr val="accent2"/>
              </a:buClr>
              <a:buSzPts val="1600"/>
              <a:buFont typeface="Arial"/>
              <a:buNone/>
              <a:defRPr b="0" i="0" sz="1600" u="none" cap="none" strike="noStrike">
                <a:solidFill>
                  <a:srgbClr val="888888"/>
                </a:solidFill>
                <a:latin typeface="Arial"/>
                <a:ea typeface="Arial"/>
                <a:cs typeface="Arial"/>
                <a:sym typeface="Arial"/>
              </a:defRPr>
            </a:lvl9pPr>
          </a:lstStyle>
          <a:p/>
        </p:txBody>
      </p:sp>
      <p:sp>
        <p:nvSpPr>
          <p:cNvPr id="22" name="Google Shape;22;p2"/>
          <p:cNvSpPr txBox="1"/>
          <p:nvPr>
            <p:ph idx="10" type="dt"/>
          </p:nvPr>
        </p:nvSpPr>
        <p:spPr>
          <a:xfrm>
            <a:off x="228600" y="6553200"/>
            <a:ext cx="2133600" cy="28778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3" name="Google Shape;23;p2"/>
          <p:cNvSpPr txBox="1"/>
          <p:nvPr>
            <p:ph idx="11" type="ftr"/>
          </p:nvPr>
        </p:nvSpPr>
        <p:spPr>
          <a:xfrm>
            <a:off x="2895600" y="6553200"/>
            <a:ext cx="3429000" cy="287782"/>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chemeClr val="dk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4" name="Google Shape;24;p2"/>
          <p:cNvSpPr txBox="1"/>
          <p:nvPr>
            <p:ph idx="12" type="sldNum"/>
          </p:nvPr>
        </p:nvSpPr>
        <p:spPr>
          <a:xfrm>
            <a:off x="6858000" y="6553200"/>
            <a:ext cx="2057400" cy="287782"/>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Arial"/>
                <a:ea typeface="Arial"/>
                <a:cs typeface="Arial"/>
                <a:sym typeface="Arial"/>
              </a:defRPr>
            </a:lvl1pPr>
            <a:lvl2pPr indent="0" lvl="1" marL="0" marR="0" rtl="0" algn="r">
              <a:spcBef>
                <a:spcPts val="0"/>
              </a:spcBef>
              <a:buNone/>
              <a:defRPr b="0" i="0" sz="1200" u="none" cap="none" strike="noStrike">
                <a:solidFill>
                  <a:schemeClr val="dk2"/>
                </a:solidFill>
                <a:latin typeface="Arial"/>
                <a:ea typeface="Arial"/>
                <a:cs typeface="Arial"/>
                <a:sym typeface="Arial"/>
              </a:defRPr>
            </a:lvl2pPr>
            <a:lvl3pPr indent="0" lvl="2" marL="0" marR="0" rtl="0" algn="r">
              <a:spcBef>
                <a:spcPts val="0"/>
              </a:spcBef>
              <a:buNone/>
              <a:defRPr b="0" i="0" sz="1200" u="none" cap="none" strike="noStrike">
                <a:solidFill>
                  <a:schemeClr val="dk2"/>
                </a:solidFill>
                <a:latin typeface="Arial"/>
                <a:ea typeface="Arial"/>
                <a:cs typeface="Arial"/>
                <a:sym typeface="Arial"/>
              </a:defRPr>
            </a:lvl3pPr>
            <a:lvl4pPr indent="0" lvl="3" marL="0" marR="0" rtl="0" algn="r">
              <a:spcBef>
                <a:spcPts val="0"/>
              </a:spcBef>
              <a:buNone/>
              <a:defRPr b="0" i="0" sz="1200" u="none" cap="none" strike="noStrike">
                <a:solidFill>
                  <a:schemeClr val="dk2"/>
                </a:solidFill>
                <a:latin typeface="Arial"/>
                <a:ea typeface="Arial"/>
                <a:cs typeface="Arial"/>
                <a:sym typeface="Arial"/>
              </a:defRPr>
            </a:lvl4pPr>
            <a:lvl5pPr indent="0" lvl="4" marL="0" marR="0" rtl="0" algn="r">
              <a:spcBef>
                <a:spcPts val="0"/>
              </a:spcBef>
              <a:buNone/>
              <a:defRPr b="0" i="0" sz="1200" u="none" cap="none" strike="noStrike">
                <a:solidFill>
                  <a:schemeClr val="dk2"/>
                </a:solidFill>
                <a:latin typeface="Arial"/>
                <a:ea typeface="Arial"/>
                <a:cs typeface="Arial"/>
                <a:sym typeface="Arial"/>
              </a:defRPr>
            </a:lvl5pPr>
            <a:lvl6pPr indent="0" lvl="5" marL="0" marR="0" rtl="0" algn="r">
              <a:spcBef>
                <a:spcPts val="0"/>
              </a:spcBef>
              <a:buNone/>
              <a:defRPr b="0" i="0" sz="1200" u="none" cap="none" strike="noStrike">
                <a:solidFill>
                  <a:schemeClr val="dk2"/>
                </a:solidFill>
                <a:latin typeface="Arial"/>
                <a:ea typeface="Arial"/>
                <a:cs typeface="Arial"/>
                <a:sym typeface="Arial"/>
              </a:defRPr>
            </a:lvl6pPr>
            <a:lvl7pPr indent="0" lvl="6" marL="0" marR="0" rtl="0" algn="r">
              <a:spcBef>
                <a:spcPts val="0"/>
              </a:spcBef>
              <a:buNone/>
              <a:defRPr b="0" i="0" sz="1200" u="none" cap="none" strike="noStrike">
                <a:solidFill>
                  <a:schemeClr val="dk2"/>
                </a:solidFill>
                <a:latin typeface="Arial"/>
                <a:ea typeface="Arial"/>
                <a:cs typeface="Arial"/>
                <a:sym typeface="Arial"/>
              </a:defRPr>
            </a:lvl7pPr>
            <a:lvl8pPr indent="0" lvl="7" marL="0" marR="0" rtl="0" algn="r">
              <a:spcBef>
                <a:spcPts val="0"/>
              </a:spcBef>
              <a:buNone/>
              <a:defRPr b="0" i="0" sz="1200" u="none" cap="none" strike="noStrike">
                <a:solidFill>
                  <a:schemeClr val="dk2"/>
                </a:solidFill>
                <a:latin typeface="Arial"/>
                <a:ea typeface="Arial"/>
                <a:cs typeface="Arial"/>
                <a:sym typeface="Arial"/>
              </a:defRPr>
            </a:lvl8pPr>
            <a:lvl9pPr indent="0" lvl="8" marL="0" marR="0" rtl="0" algn="r">
              <a:spcBef>
                <a:spcPts val="0"/>
              </a:spcBef>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6" name="Shape 86"/>
        <p:cNvGrpSpPr/>
        <p:nvPr/>
      </p:nvGrpSpPr>
      <p:grpSpPr>
        <a:xfrm>
          <a:off x="0" y="0"/>
          <a:ext cx="0" cy="0"/>
          <a:chOff x="0" y="0"/>
          <a:chExt cx="0" cy="0"/>
        </a:xfrm>
      </p:grpSpPr>
      <p:sp>
        <p:nvSpPr>
          <p:cNvPr id="87" name="Google Shape;87;p11"/>
          <p:cNvSpPr txBox="1"/>
          <p:nvPr>
            <p:ph type="title"/>
          </p:nvPr>
        </p:nvSpPr>
        <p:spPr>
          <a:xfrm>
            <a:off x="304800" y="274638"/>
            <a:ext cx="85344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rgbClr val="FFFFFF"/>
              </a:buClr>
              <a:buSzPts val="1400"/>
              <a:buFont typeface="Arial Black"/>
              <a:buNone/>
              <a:defRPr b="0" i="0" sz="3600" u="none" cap="none" strike="noStrike">
                <a:solidFill>
                  <a:srgbClr val="FFFFFF"/>
                </a:solidFill>
                <a:latin typeface="Arial Black"/>
                <a:ea typeface="Arial Black"/>
                <a:cs typeface="Arial Black"/>
                <a:sym typeface="Arial Black"/>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88" name="Google Shape;88;p11"/>
          <p:cNvSpPr txBox="1"/>
          <p:nvPr>
            <p:ph idx="1" type="body"/>
          </p:nvPr>
        </p:nvSpPr>
        <p:spPr>
          <a:xfrm rot="5400000">
            <a:off x="2171700" y="-266700"/>
            <a:ext cx="4800600" cy="8534400"/>
          </a:xfrm>
          <a:prstGeom prst="rect">
            <a:avLst/>
          </a:prstGeom>
          <a:noFill/>
          <a:ln>
            <a:noFill/>
          </a:ln>
        </p:spPr>
        <p:txBody>
          <a:bodyPr anchorCtr="0" anchor="t" bIns="91425" lIns="91425" spcFirstLastPara="1" rIns="91425" wrap="square" tIns="91425">
            <a:noAutofit/>
          </a:bodyPr>
          <a:lstStyle>
            <a:lvl1pPr indent="-379730" lvl="0" marL="457200" marR="0" rtl="0" algn="l">
              <a:spcBef>
                <a:spcPts val="560"/>
              </a:spcBef>
              <a:spcAft>
                <a:spcPts val="0"/>
              </a:spcAft>
              <a:buClr>
                <a:schemeClr val="accent2"/>
              </a:buClr>
              <a:buSzPts val="2380"/>
              <a:buFont typeface="Noto Sans Symbols"/>
              <a:buChar char="●"/>
              <a:defRPr b="0" i="0" sz="2800" u="none" cap="none" strike="noStrike">
                <a:solidFill>
                  <a:schemeClr val="dk1"/>
                </a:solidFill>
                <a:latin typeface="Arial"/>
                <a:ea typeface="Arial"/>
                <a:cs typeface="Arial"/>
                <a:sym typeface="Arial"/>
              </a:defRPr>
            </a:lvl1pPr>
            <a:lvl2pPr indent="-358140" lvl="1" marL="914400" marR="0" rtl="0" algn="l">
              <a:spcBef>
                <a:spcPts val="480"/>
              </a:spcBef>
              <a:spcAft>
                <a:spcPts val="0"/>
              </a:spcAft>
              <a:buClr>
                <a:schemeClr val="accent2"/>
              </a:buClr>
              <a:buSzPts val="2040"/>
              <a:buFont typeface="Noto Sans Symbols"/>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accent2"/>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accent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spcBef>
                <a:spcPts val="360"/>
              </a:spcBef>
              <a:spcAft>
                <a:spcPts val="0"/>
              </a:spcAft>
              <a:buClr>
                <a:schemeClr val="accent2"/>
              </a:buClr>
              <a:buSzPts val="1800"/>
              <a:buFont typeface="Arial"/>
              <a:buChar char="•"/>
              <a:defRPr b="0" i="0" sz="18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accent2"/>
              </a:buClr>
              <a:buSzPts val="1600"/>
              <a:buFont typeface="Arial"/>
              <a:buChar char="•"/>
              <a:defRPr b="0" i="0" sz="1600" u="none" cap="none" strike="noStrike">
                <a:solidFill>
                  <a:schemeClr val="dk2"/>
                </a:solidFill>
                <a:latin typeface="Arial"/>
                <a:ea typeface="Arial"/>
                <a:cs typeface="Arial"/>
                <a:sym typeface="Arial"/>
              </a:defRPr>
            </a:lvl6pPr>
            <a:lvl7pPr indent="-330200" lvl="6" marL="3200400" marR="0" rtl="0" algn="l">
              <a:spcBef>
                <a:spcPts val="320"/>
              </a:spcBef>
              <a:spcAft>
                <a:spcPts val="0"/>
              </a:spcAft>
              <a:buClr>
                <a:schemeClr val="accent2"/>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accent2"/>
              </a:buClr>
              <a:buSzPts val="1600"/>
              <a:buFont typeface="Arial"/>
              <a:buChar char="•"/>
              <a:defRPr b="0" i="0" sz="1600" u="none" cap="none" strike="noStrike">
                <a:solidFill>
                  <a:schemeClr val="dk2"/>
                </a:solidFill>
                <a:latin typeface="Arial"/>
                <a:ea typeface="Arial"/>
                <a:cs typeface="Arial"/>
                <a:sym typeface="Arial"/>
              </a:defRPr>
            </a:lvl8pPr>
            <a:lvl9pPr indent="-330200" lvl="8" marL="4114800" marR="0" rtl="0" algn="l">
              <a:spcBef>
                <a:spcPts val="310"/>
              </a:spcBef>
              <a:spcAft>
                <a:spcPts val="0"/>
              </a:spcAft>
              <a:buClr>
                <a:schemeClr val="accent2"/>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89" name="Google Shape;89;p11"/>
          <p:cNvSpPr txBox="1"/>
          <p:nvPr>
            <p:ph idx="10" type="dt"/>
          </p:nvPr>
        </p:nvSpPr>
        <p:spPr>
          <a:xfrm>
            <a:off x="228600" y="6520942"/>
            <a:ext cx="2133600" cy="32004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chemeClr val="dk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0" name="Google Shape;90;p11"/>
          <p:cNvSpPr txBox="1"/>
          <p:nvPr>
            <p:ph idx="11" type="ftr"/>
          </p:nvPr>
        </p:nvSpPr>
        <p:spPr>
          <a:xfrm>
            <a:off x="2895600" y="6520942"/>
            <a:ext cx="3429000" cy="32004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chemeClr val="dk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1" name="Google Shape;91;p11"/>
          <p:cNvSpPr txBox="1"/>
          <p:nvPr>
            <p:ph idx="12" type="sldNum"/>
          </p:nvPr>
        </p:nvSpPr>
        <p:spPr>
          <a:xfrm>
            <a:off x="6781800" y="6520942"/>
            <a:ext cx="2133600" cy="32004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chemeClr val="dk2"/>
                </a:solidFill>
                <a:latin typeface="Arial"/>
                <a:ea typeface="Arial"/>
                <a:cs typeface="Arial"/>
                <a:sym typeface="Arial"/>
              </a:defRPr>
            </a:lvl1pPr>
            <a:lvl2pPr indent="0" lvl="1" marL="0" marR="0" rtl="0" algn="r">
              <a:spcBef>
                <a:spcPts val="0"/>
              </a:spcBef>
              <a:buNone/>
              <a:defRPr sz="1200">
                <a:solidFill>
                  <a:schemeClr val="dk2"/>
                </a:solidFill>
                <a:latin typeface="Arial"/>
                <a:ea typeface="Arial"/>
                <a:cs typeface="Arial"/>
                <a:sym typeface="Arial"/>
              </a:defRPr>
            </a:lvl2pPr>
            <a:lvl3pPr indent="0" lvl="2" marL="0" marR="0" rtl="0" algn="r">
              <a:spcBef>
                <a:spcPts val="0"/>
              </a:spcBef>
              <a:buNone/>
              <a:defRPr sz="1200">
                <a:solidFill>
                  <a:schemeClr val="dk2"/>
                </a:solidFill>
                <a:latin typeface="Arial"/>
                <a:ea typeface="Arial"/>
                <a:cs typeface="Arial"/>
                <a:sym typeface="Arial"/>
              </a:defRPr>
            </a:lvl3pPr>
            <a:lvl4pPr indent="0" lvl="3" marL="0" marR="0" rtl="0" algn="r">
              <a:spcBef>
                <a:spcPts val="0"/>
              </a:spcBef>
              <a:buNone/>
              <a:defRPr sz="1200">
                <a:solidFill>
                  <a:schemeClr val="dk2"/>
                </a:solidFill>
                <a:latin typeface="Arial"/>
                <a:ea typeface="Arial"/>
                <a:cs typeface="Arial"/>
                <a:sym typeface="Arial"/>
              </a:defRPr>
            </a:lvl4pPr>
            <a:lvl5pPr indent="0" lvl="4" marL="0" marR="0" rtl="0" algn="r">
              <a:spcBef>
                <a:spcPts val="0"/>
              </a:spcBef>
              <a:buNone/>
              <a:defRPr sz="1200">
                <a:solidFill>
                  <a:schemeClr val="dk2"/>
                </a:solidFill>
                <a:latin typeface="Arial"/>
                <a:ea typeface="Arial"/>
                <a:cs typeface="Arial"/>
                <a:sym typeface="Arial"/>
              </a:defRPr>
            </a:lvl5pPr>
            <a:lvl6pPr indent="0" lvl="5" marL="0" marR="0" rtl="0" algn="r">
              <a:spcBef>
                <a:spcPts val="0"/>
              </a:spcBef>
              <a:buNone/>
              <a:defRPr sz="1200">
                <a:solidFill>
                  <a:schemeClr val="dk2"/>
                </a:solidFill>
                <a:latin typeface="Arial"/>
                <a:ea typeface="Arial"/>
                <a:cs typeface="Arial"/>
                <a:sym typeface="Arial"/>
              </a:defRPr>
            </a:lvl6pPr>
            <a:lvl7pPr indent="0" lvl="6" marL="0" marR="0" rtl="0" algn="r">
              <a:spcBef>
                <a:spcPts val="0"/>
              </a:spcBef>
              <a:buNone/>
              <a:defRPr sz="1200">
                <a:solidFill>
                  <a:schemeClr val="dk2"/>
                </a:solidFill>
                <a:latin typeface="Arial"/>
                <a:ea typeface="Arial"/>
                <a:cs typeface="Arial"/>
                <a:sym typeface="Arial"/>
              </a:defRPr>
            </a:lvl7pPr>
            <a:lvl8pPr indent="0" lvl="7" marL="0" marR="0" rtl="0" algn="r">
              <a:spcBef>
                <a:spcPts val="0"/>
              </a:spcBef>
              <a:buNone/>
              <a:defRPr sz="1200">
                <a:solidFill>
                  <a:schemeClr val="dk2"/>
                </a:solidFill>
                <a:latin typeface="Arial"/>
                <a:ea typeface="Arial"/>
                <a:cs typeface="Arial"/>
                <a:sym typeface="Arial"/>
              </a:defRPr>
            </a:lvl8pPr>
            <a:lvl9pPr indent="0" lvl="8" marL="0" marR="0" rtl="0" algn="r">
              <a:spcBef>
                <a:spcPts val="0"/>
              </a:spcBef>
              <a:buNone/>
              <a:defRPr sz="12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2" name="Shape 92"/>
        <p:cNvGrpSpPr/>
        <p:nvPr/>
      </p:nvGrpSpPr>
      <p:grpSpPr>
        <a:xfrm>
          <a:off x="0" y="0"/>
          <a:ext cx="0" cy="0"/>
          <a:chOff x="0" y="0"/>
          <a:chExt cx="0" cy="0"/>
        </a:xfrm>
      </p:grpSpPr>
      <p:sp>
        <p:nvSpPr>
          <p:cNvPr id="93" name="Google Shape;93;p12"/>
          <p:cNvSpPr txBox="1"/>
          <p:nvPr>
            <p:ph idx="1" type="body"/>
          </p:nvPr>
        </p:nvSpPr>
        <p:spPr>
          <a:xfrm rot="5400000">
            <a:off x="632619" y="99219"/>
            <a:ext cx="6049962" cy="6400800"/>
          </a:xfrm>
          <a:prstGeom prst="rect">
            <a:avLst/>
          </a:prstGeom>
          <a:noFill/>
          <a:ln>
            <a:noFill/>
          </a:ln>
        </p:spPr>
        <p:txBody>
          <a:bodyPr anchorCtr="0" anchor="t" bIns="91425" lIns="91425" spcFirstLastPara="1" rIns="91425" wrap="square" tIns="91425">
            <a:noAutofit/>
          </a:bodyPr>
          <a:lstStyle>
            <a:lvl1pPr indent="-379730" lvl="0" marL="457200" marR="0" rtl="0" algn="l">
              <a:spcBef>
                <a:spcPts val="560"/>
              </a:spcBef>
              <a:spcAft>
                <a:spcPts val="0"/>
              </a:spcAft>
              <a:buClr>
                <a:schemeClr val="accent2"/>
              </a:buClr>
              <a:buSzPts val="2380"/>
              <a:buFont typeface="Noto Sans Symbols"/>
              <a:buChar char="●"/>
              <a:defRPr b="0" i="0" sz="2800" u="none" cap="none" strike="noStrike">
                <a:solidFill>
                  <a:schemeClr val="dk1"/>
                </a:solidFill>
                <a:latin typeface="Arial"/>
                <a:ea typeface="Arial"/>
                <a:cs typeface="Arial"/>
                <a:sym typeface="Arial"/>
              </a:defRPr>
            </a:lvl1pPr>
            <a:lvl2pPr indent="-358140" lvl="1" marL="914400" marR="0" rtl="0" algn="l">
              <a:spcBef>
                <a:spcPts val="480"/>
              </a:spcBef>
              <a:spcAft>
                <a:spcPts val="0"/>
              </a:spcAft>
              <a:buClr>
                <a:schemeClr val="accent2"/>
              </a:buClr>
              <a:buSzPts val="2040"/>
              <a:buFont typeface="Noto Sans Symbols"/>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accent2"/>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accent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spcBef>
                <a:spcPts val="360"/>
              </a:spcBef>
              <a:spcAft>
                <a:spcPts val="0"/>
              </a:spcAft>
              <a:buClr>
                <a:schemeClr val="accent2"/>
              </a:buClr>
              <a:buSzPts val="1800"/>
              <a:buFont typeface="Arial"/>
              <a:buChar char="•"/>
              <a:defRPr b="0" i="0" sz="18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accent2"/>
              </a:buClr>
              <a:buSzPts val="1600"/>
              <a:buFont typeface="Arial"/>
              <a:buChar char="•"/>
              <a:defRPr b="0" i="0" sz="1600" u="none" cap="none" strike="noStrike">
                <a:solidFill>
                  <a:schemeClr val="dk2"/>
                </a:solidFill>
                <a:latin typeface="Arial"/>
                <a:ea typeface="Arial"/>
                <a:cs typeface="Arial"/>
                <a:sym typeface="Arial"/>
              </a:defRPr>
            </a:lvl6pPr>
            <a:lvl7pPr indent="-330200" lvl="6" marL="3200400" marR="0" rtl="0" algn="l">
              <a:spcBef>
                <a:spcPts val="320"/>
              </a:spcBef>
              <a:spcAft>
                <a:spcPts val="0"/>
              </a:spcAft>
              <a:buClr>
                <a:schemeClr val="accent2"/>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accent2"/>
              </a:buClr>
              <a:buSzPts val="1600"/>
              <a:buFont typeface="Arial"/>
              <a:buChar char="•"/>
              <a:defRPr b="0" i="0" sz="1600" u="none" cap="none" strike="noStrike">
                <a:solidFill>
                  <a:schemeClr val="dk2"/>
                </a:solidFill>
                <a:latin typeface="Arial"/>
                <a:ea typeface="Arial"/>
                <a:cs typeface="Arial"/>
                <a:sym typeface="Arial"/>
              </a:defRPr>
            </a:lvl8pPr>
            <a:lvl9pPr indent="-330200" lvl="8" marL="4114800" marR="0" rtl="0" algn="l">
              <a:spcBef>
                <a:spcPts val="310"/>
              </a:spcBef>
              <a:spcAft>
                <a:spcPts val="0"/>
              </a:spcAft>
              <a:buClr>
                <a:schemeClr val="accent2"/>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94" name="Google Shape;94;p12"/>
          <p:cNvSpPr txBox="1"/>
          <p:nvPr>
            <p:ph idx="10" type="dt"/>
          </p:nvPr>
        </p:nvSpPr>
        <p:spPr>
          <a:xfrm>
            <a:off x="228600" y="6520942"/>
            <a:ext cx="2133600" cy="32004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chemeClr val="dk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5" name="Google Shape;95;p12"/>
          <p:cNvSpPr txBox="1"/>
          <p:nvPr>
            <p:ph idx="11" type="ftr"/>
          </p:nvPr>
        </p:nvSpPr>
        <p:spPr>
          <a:xfrm>
            <a:off x="2895600" y="6520942"/>
            <a:ext cx="3429000" cy="32004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chemeClr val="dk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6" name="Google Shape;96;p12"/>
          <p:cNvSpPr txBox="1"/>
          <p:nvPr>
            <p:ph idx="12" type="sldNum"/>
          </p:nvPr>
        </p:nvSpPr>
        <p:spPr>
          <a:xfrm>
            <a:off x="6781800" y="6520942"/>
            <a:ext cx="2133600" cy="32004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chemeClr val="dk2"/>
                </a:solidFill>
                <a:latin typeface="Arial"/>
                <a:ea typeface="Arial"/>
                <a:cs typeface="Arial"/>
                <a:sym typeface="Arial"/>
              </a:defRPr>
            </a:lvl1pPr>
            <a:lvl2pPr indent="0" lvl="1" marL="0" marR="0" rtl="0" algn="r">
              <a:spcBef>
                <a:spcPts val="0"/>
              </a:spcBef>
              <a:buNone/>
              <a:defRPr sz="1200">
                <a:solidFill>
                  <a:schemeClr val="dk2"/>
                </a:solidFill>
                <a:latin typeface="Arial"/>
                <a:ea typeface="Arial"/>
                <a:cs typeface="Arial"/>
                <a:sym typeface="Arial"/>
              </a:defRPr>
            </a:lvl2pPr>
            <a:lvl3pPr indent="0" lvl="2" marL="0" marR="0" rtl="0" algn="r">
              <a:spcBef>
                <a:spcPts val="0"/>
              </a:spcBef>
              <a:buNone/>
              <a:defRPr sz="1200">
                <a:solidFill>
                  <a:schemeClr val="dk2"/>
                </a:solidFill>
                <a:latin typeface="Arial"/>
                <a:ea typeface="Arial"/>
                <a:cs typeface="Arial"/>
                <a:sym typeface="Arial"/>
              </a:defRPr>
            </a:lvl3pPr>
            <a:lvl4pPr indent="0" lvl="3" marL="0" marR="0" rtl="0" algn="r">
              <a:spcBef>
                <a:spcPts val="0"/>
              </a:spcBef>
              <a:buNone/>
              <a:defRPr sz="1200">
                <a:solidFill>
                  <a:schemeClr val="dk2"/>
                </a:solidFill>
                <a:latin typeface="Arial"/>
                <a:ea typeface="Arial"/>
                <a:cs typeface="Arial"/>
                <a:sym typeface="Arial"/>
              </a:defRPr>
            </a:lvl4pPr>
            <a:lvl5pPr indent="0" lvl="4" marL="0" marR="0" rtl="0" algn="r">
              <a:spcBef>
                <a:spcPts val="0"/>
              </a:spcBef>
              <a:buNone/>
              <a:defRPr sz="1200">
                <a:solidFill>
                  <a:schemeClr val="dk2"/>
                </a:solidFill>
                <a:latin typeface="Arial"/>
                <a:ea typeface="Arial"/>
                <a:cs typeface="Arial"/>
                <a:sym typeface="Arial"/>
              </a:defRPr>
            </a:lvl5pPr>
            <a:lvl6pPr indent="0" lvl="5" marL="0" marR="0" rtl="0" algn="r">
              <a:spcBef>
                <a:spcPts val="0"/>
              </a:spcBef>
              <a:buNone/>
              <a:defRPr sz="1200">
                <a:solidFill>
                  <a:schemeClr val="dk2"/>
                </a:solidFill>
                <a:latin typeface="Arial"/>
                <a:ea typeface="Arial"/>
                <a:cs typeface="Arial"/>
                <a:sym typeface="Arial"/>
              </a:defRPr>
            </a:lvl6pPr>
            <a:lvl7pPr indent="0" lvl="6" marL="0" marR="0" rtl="0" algn="r">
              <a:spcBef>
                <a:spcPts val="0"/>
              </a:spcBef>
              <a:buNone/>
              <a:defRPr sz="1200">
                <a:solidFill>
                  <a:schemeClr val="dk2"/>
                </a:solidFill>
                <a:latin typeface="Arial"/>
                <a:ea typeface="Arial"/>
                <a:cs typeface="Arial"/>
                <a:sym typeface="Arial"/>
              </a:defRPr>
            </a:lvl7pPr>
            <a:lvl8pPr indent="0" lvl="7" marL="0" marR="0" rtl="0" algn="r">
              <a:spcBef>
                <a:spcPts val="0"/>
              </a:spcBef>
              <a:buNone/>
              <a:defRPr sz="1200">
                <a:solidFill>
                  <a:schemeClr val="dk2"/>
                </a:solidFill>
                <a:latin typeface="Arial"/>
                <a:ea typeface="Arial"/>
                <a:cs typeface="Arial"/>
                <a:sym typeface="Arial"/>
              </a:defRPr>
            </a:lvl8pPr>
            <a:lvl9pPr indent="0" lvl="8" marL="0" marR="0" rtl="0" algn="r">
              <a:spcBef>
                <a:spcPts val="0"/>
              </a:spcBef>
              <a:buNone/>
              <a:defRPr sz="12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7" name="Google Shape;97;p12"/>
          <p:cNvSpPr/>
          <p:nvPr/>
        </p:nvSpPr>
        <p:spPr>
          <a:xfrm rot="5400000">
            <a:off x="4862513" y="2300287"/>
            <a:ext cx="6096000" cy="1952625"/>
          </a:xfrm>
          <a:prstGeom prst="round2SameRect">
            <a:avLst>
              <a:gd fmla="val 4902" name="adj1"/>
              <a:gd fmla="val 0"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8" name="Google Shape;98;p12"/>
          <p:cNvSpPr txBox="1"/>
          <p:nvPr>
            <p:ph type="title"/>
          </p:nvPr>
        </p:nvSpPr>
        <p:spPr>
          <a:xfrm rot="5400000">
            <a:off x="4918869" y="2385219"/>
            <a:ext cx="5973762" cy="17526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rgbClr val="FFFFFF"/>
              </a:buClr>
              <a:buSzPts val="1400"/>
              <a:buFont typeface="Arial Black"/>
              <a:buNone/>
              <a:defRPr b="0" i="0" sz="3600" u="none" cap="none" strike="noStrike">
                <a:solidFill>
                  <a:srgbClr val="FFFFFF"/>
                </a:solidFill>
                <a:latin typeface="Arial Black"/>
                <a:ea typeface="Arial Black"/>
                <a:cs typeface="Arial Black"/>
                <a:sym typeface="Arial Black"/>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cxnSp>
        <p:nvCxnSpPr>
          <p:cNvPr id="99" name="Google Shape;99;p12"/>
          <p:cNvCxnSpPr/>
          <p:nvPr/>
        </p:nvCxnSpPr>
        <p:spPr>
          <a:xfrm>
            <a:off x="228600" y="6528816"/>
            <a:ext cx="8686800" cy="1588"/>
          </a:xfrm>
          <a:prstGeom prst="straightConnector1">
            <a:avLst/>
          </a:prstGeom>
          <a:noFill/>
          <a:ln cap="rnd" cmpd="sng" w="12700">
            <a:solidFill>
              <a:schemeClr val="dk2"/>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Title and Content">
    <p:spTree>
      <p:nvGrpSpPr>
        <p:cNvPr id="100" name="Shape 100"/>
        <p:cNvGrpSpPr/>
        <p:nvPr/>
      </p:nvGrpSpPr>
      <p:grpSpPr>
        <a:xfrm>
          <a:off x="0" y="0"/>
          <a:ext cx="0" cy="0"/>
          <a:chOff x="0" y="0"/>
          <a:chExt cx="0" cy="0"/>
        </a:xfrm>
      </p:grpSpPr>
      <p:sp>
        <p:nvSpPr>
          <p:cNvPr id="101" name="Google Shape;101;p13"/>
          <p:cNvSpPr txBox="1"/>
          <p:nvPr>
            <p:ph idx="1" type="body"/>
          </p:nvPr>
        </p:nvSpPr>
        <p:spPr>
          <a:xfrm>
            <a:off x="304800" y="1600200"/>
            <a:ext cx="8534400" cy="4800600"/>
          </a:xfrm>
          <a:prstGeom prst="rect">
            <a:avLst/>
          </a:prstGeom>
          <a:noFill/>
          <a:ln>
            <a:noFill/>
          </a:ln>
        </p:spPr>
        <p:txBody>
          <a:bodyPr anchorCtr="0" anchor="t" bIns="91425" lIns="91425" spcFirstLastPara="1" rIns="91425" wrap="square" tIns="91425">
            <a:noAutofit/>
          </a:bodyPr>
          <a:lstStyle>
            <a:lvl1pPr indent="-379730" lvl="0" marL="457200" marR="0" rtl="0" algn="l">
              <a:spcBef>
                <a:spcPts val="560"/>
              </a:spcBef>
              <a:spcAft>
                <a:spcPts val="0"/>
              </a:spcAft>
              <a:buClr>
                <a:schemeClr val="accent2"/>
              </a:buClr>
              <a:buSzPts val="2380"/>
              <a:buFont typeface="Noto Sans Symbols"/>
              <a:buChar char="●"/>
              <a:defRPr b="0" i="0" sz="2800" u="none" cap="none" strike="noStrike">
                <a:solidFill>
                  <a:schemeClr val="dk1"/>
                </a:solidFill>
                <a:latin typeface="Arial"/>
                <a:ea typeface="Arial"/>
                <a:cs typeface="Arial"/>
                <a:sym typeface="Arial"/>
              </a:defRPr>
            </a:lvl1pPr>
            <a:lvl2pPr indent="-358140" lvl="1" marL="914400" marR="0" rtl="0" algn="l">
              <a:spcBef>
                <a:spcPts val="480"/>
              </a:spcBef>
              <a:spcAft>
                <a:spcPts val="0"/>
              </a:spcAft>
              <a:buClr>
                <a:schemeClr val="accent2"/>
              </a:buClr>
              <a:buSzPts val="2040"/>
              <a:buFont typeface="Noto Sans Symbols"/>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accent2"/>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accent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spcBef>
                <a:spcPts val="360"/>
              </a:spcBef>
              <a:spcAft>
                <a:spcPts val="0"/>
              </a:spcAft>
              <a:buClr>
                <a:schemeClr val="accent2"/>
              </a:buClr>
              <a:buSzPts val="1800"/>
              <a:buFont typeface="Arial"/>
              <a:buChar char="•"/>
              <a:defRPr b="0" i="0" sz="18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accent2"/>
              </a:buClr>
              <a:buSzPts val="1600"/>
              <a:buFont typeface="Arial"/>
              <a:buChar char="•"/>
              <a:defRPr b="0" i="0" sz="1600" u="none" cap="none" strike="noStrike">
                <a:solidFill>
                  <a:schemeClr val="dk2"/>
                </a:solidFill>
                <a:latin typeface="Arial"/>
                <a:ea typeface="Arial"/>
                <a:cs typeface="Arial"/>
                <a:sym typeface="Arial"/>
              </a:defRPr>
            </a:lvl6pPr>
            <a:lvl7pPr indent="-330200" lvl="6" marL="3200400" marR="0" rtl="0" algn="l">
              <a:spcBef>
                <a:spcPts val="320"/>
              </a:spcBef>
              <a:spcAft>
                <a:spcPts val="0"/>
              </a:spcAft>
              <a:buClr>
                <a:schemeClr val="accent2"/>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accent2"/>
              </a:buClr>
              <a:buSzPts val="1600"/>
              <a:buFont typeface="Arial"/>
              <a:buChar char="•"/>
              <a:defRPr b="0" i="0" sz="1600" u="none" cap="none" strike="noStrike">
                <a:solidFill>
                  <a:schemeClr val="dk2"/>
                </a:solidFill>
                <a:latin typeface="Arial"/>
                <a:ea typeface="Arial"/>
                <a:cs typeface="Arial"/>
                <a:sym typeface="Arial"/>
              </a:defRPr>
            </a:lvl8pPr>
            <a:lvl9pPr indent="-330200" lvl="8" marL="4114800" marR="0" rtl="0" algn="l">
              <a:spcBef>
                <a:spcPts val="310"/>
              </a:spcBef>
              <a:spcAft>
                <a:spcPts val="0"/>
              </a:spcAft>
              <a:buClr>
                <a:schemeClr val="accent2"/>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02" name="Google Shape;102;p13"/>
          <p:cNvSpPr txBox="1"/>
          <p:nvPr>
            <p:ph idx="10" type="dt"/>
          </p:nvPr>
        </p:nvSpPr>
        <p:spPr>
          <a:xfrm>
            <a:off x="228600" y="6520942"/>
            <a:ext cx="2133600" cy="3201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3" name="Google Shape;103;p13"/>
          <p:cNvSpPr txBox="1"/>
          <p:nvPr>
            <p:ph idx="12" type="sldNum"/>
          </p:nvPr>
        </p:nvSpPr>
        <p:spPr>
          <a:xfrm>
            <a:off x="6781800" y="6520942"/>
            <a:ext cx="2133600" cy="320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Arial"/>
                <a:ea typeface="Arial"/>
                <a:cs typeface="Arial"/>
                <a:sym typeface="Arial"/>
              </a:defRPr>
            </a:lvl1pPr>
            <a:lvl2pPr indent="0" lvl="1" marL="0" marR="0" rtl="0" algn="r">
              <a:spcBef>
                <a:spcPts val="0"/>
              </a:spcBef>
              <a:buNone/>
              <a:defRPr b="0" i="0" sz="1200" u="none" cap="none" strike="noStrike">
                <a:solidFill>
                  <a:schemeClr val="dk2"/>
                </a:solidFill>
                <a:latin typeface="Arial"/>
                <a:ea typeface="Arial"/>
                <a:cs typeface="Arial"/>
                <a:sym typeface="Arial"/>
              </a:defRPr>
            </a:lvl2pPr>
            <a:lvl3pPr indent="0" lvl="2" marL="0" marR="0" rtl="0" algn="r">
              <a:spcBef>
                <a:spcPts val="0"/>
              </a:spcBef>
              <a:buNone/>
              <a:defRPr b="0" i="0" sz="1200" u="none" cap="none" strike="noStrike">
                <a:solidFill>
                  <a:schemeClr val="dk2"/>
                </a:solidFill>
                <a:latin typeface="Arial"/>
                <a:ea typeface="Arial"/>
                <a:cs typeface="Arial"/>
                <a:sym typeface="Arial"/>
              </a:defRPr>
            </a:lvl3pPr>
            <a:lvl4pPr indent="0" lvl="3" marL="0" marR="0" rtl="0" algn="r">
              <a:spcBef>
                <a:spcPts val="0"/>
              </a:spcBef>
              <a:buNone/>
              <a:defRPr b="0" i="0" sz="1200" u="none" cap="none" strike="noStrike">
                <a:solidFill>
                  <a:schemeClr val="dk2"/>
                </a:solidFill>
                <a:latin typeface="Arial"/>
                <a:ea typeface="Arial"/>
                <a:cs typeface="Arial"/>
                <a:sym typeface="Arial"/>
              </a:defRPr>
            </a:lvl4pPr>
            <a:lvl5pPr indent="0" lvl="4" marL="0" marR="0" rtl="0" algn="r">
              <a:spcBef>
                <a:spcPts val="0"/>
              </a:spcBef>
              <a:buNone/>
              <a:defRPr b="0" i="0" sz="1200" u="none" cap="none" strike="noStrike">
                <a:solidFill>
                  <a:schemeClr val="dk2"/>
                </a:solidFill>
                <a:latin typeface="Arial"/>
                <a:ea typeface="Arial"/>
                <a:cs typeface="Arial"/>
                <a:sym typeface="Arial"/>
              </a:defRPr>
            </a:lvl5pPr>
            <a:lvl6pPr indent="0" lvl="5" marL="0" marR="0" rtl="0" algn="r">
              <a:spcBef>
                <a:spcPts val="0"/>
              </a:spcBef>
              <a:buNone/>
              <a:defRPr b="0" i="0" sz="1200" u="none" cap="none" strike="noStrike">
                <a:solidFill>
                  <a:schemeClr val="dk2"/>
                </a:solidFill>
                <a:latin typeface="Arial"/>
                <a:ea typeface="Arial"/>
                <a:cs typeface="Arial"/>
                <a:sym typeface="Arial"/>
              </a:defRPr>
            </a:lvl6pPr>
            <a:lvl7pPr indent="0" lvl="6" marL="0" marR="0" rtl="0" algn="r">
              <a:spcBef>
                <a:spcPts val="0"/>
              </a:spcBef>
              <a:buNone/>
              <a:defRPr b="0" i="0" sz="1200" u="none" cap="none" strike="noStrike">
                <a:solidFill>
                  <a:schemeClr val="dk2"/>
                </a:solidFill>
                <a:latin typeface="Arial"/>
                <a:ea typeface="Arial"/>
                <a:cs typeface="Arial"/>
                <a:sym typeface="Arial"/>
              </a:defRPr>
            </a:lvl7pPr>
            <a:lvl8pPr indent="0" lvl="7" marL="0" marR="0" rtl="0" algn="r">
              <a:spcBef>
                <a:spcPts val="0"/>
              </a:spcBef>
              <a:buNone/>
              <a:defRPr b="0" i="0" sz="1200" u="none" cap="none" strike="noStrike">
                <a:solidFill>
                  <a:schemeClr val="dk2"/>
                </a:solidFill>
                <a:latin typeface="Arial"/>
                <a:ea typeface="Arial"/>
                <a:cs typeface="Arial"/>
                <a:sym typeface="Arial"/>
              </a:defRPr>
            </a:lvl8pPr>
            <a:lvl9pPr indent="0" lvl="8" marL="0" marR="0" rtl="0" algn="r">
              <a:spcBef>
                <a:spcPts val="0"/>
              </a:spcBef>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04" name="Google Shape;104;p13"/>
          <p:cNvSpPr txBox="1"/>
          <p:nvPr>
            <p:ph idx="11" type="ftr"/>
          </p:nvPr>
        </p:nvSpPr>
        <p:spPr>
          <a:xfrm>
            <a:off x="2895600" y="6520942"/>
            <a:ext cx="3429000" cy="3201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chemeClr val="dk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5" name="Google Shape;105;p13"/>
          <p:cNvSpPr txBox="1"/>
          <p:nvPr>
            <p:ph type="title"/>
          </p:nvPr>
        </p:nvSpPr>
        <p:spPr>
          <a:xfrm>
            <a:off x="304800" y="274638"/>
            <a:ext cx="85344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rgbClr val="FFFFFF"/>
              </a:buClr>
              <a:buSzPts val="1400"/>
              <a:buFont typeface="Arial Black"/>
              <a:buNone/>
              <a:defRPr b="0" i="0" sz="3600" u="none" cap="none" strike="noStrike">
                <a:solidFill>
                  <a:srgbClr val="FFFFFF"/>
                </a:solidFill>
                <a:latin typeface="Arial Black"/>
                <a:ea typeface="Arial Black"/>
                <a:cs typeface="Arial Black"/>
                <a:sym typeface="Arial Black"/>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304800" y="274638"/>
            <a:ext cx="85344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rgbClr val="FFFFFF"/>
              </a:buClr>
              <a:buSzPts val="1400"/>
              <a:buFont typeface="Arial Black"/>
              <a:buNone/>
              <a:defRPr b="0" i="0" sz="3600" u="none" cap="none" strike="noStrike">
                <a:solidFill>
                  <a:srgbClr val="FFFFFF"/>
                </a:solidFill>
                <a:latin typeface="Arial Black"/>
                <a:ea typeface="Arial Black"/>
                <a:cs typeface="Arial Black"/>
                <a:sym typeface="Arial Black"/>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7" name="Google Shape;27;p3"/>
          <p:cNvSpPr txBox="1"/>
          <p:nvPr>
            <p:ph idx="1" type="body"/>
          </p:nvPr>
        </p:nvSpPr>
        <p:spPr>
          <a:xfrm>
            <a:off x="304800" y="1600200"/>
            <a:ext cx="8534400" cy="4800600"/>
          </a:xfrm>
          <a:prstGeom prst="rect">
            <a:avLst/>
          </a:prstGeom>
          <a:noFill/>
          <a:ln>
            <a:noFill/>
          </a:ln>
        </p:spPr>
        <p:txBody>
          <a:bodyPr anchorCtr="0" anchor="t" bIns="91425" lIns="91425" spcFirstLastPara="1" rIns="91425" wrap="square" tIns="91425">
            <a:noAutofit/>
          </a:bodyPr>
          <a:lstStyle>
            <a:lvl1pPr indent="-379730" lvl="0" marL="457200" marR="0" rtl="0" algn="l">
              <a:spcBef>
                <a:spcPts val="560"/>
              </a:spcBef>
              <a:spcAft>
                <a:spcPts val="0"/>
              </a:spcAft>
              <a:buClr>
                <a:schemeClr val="accent2"/>
              </a:buClr>
              <a:buSzPts val="2380"/>
              <a:buFont typeface="Noto Sans Symbols"/>
              <a:buChar char="●"/>
              <a:defRPr b="0" i="0" sz="2800" u="none" cap="none" strike="noStrike">
                <a:solidFill>
                  <a:schemeClr val="dk1"/>
                </a:solidFill>
                <a:latin typeface="Arial"/>
                <a:ea typeface="Arial"/>
                <a:cs typeface="Arial"/>
                <a:sym typeface="Arial"/>
              </a:defRPr>
            </a:lvl1pPr>
            <a:lvl2pPr indent="-358140" lvl="1" marL="914400" marR="0" rtl="0" algn="l">
              <a:spcBef>
                <a:spcPts val="480"/>
              </a:spcBef>
              <a:spcAft>
                <a:spcPts val="0"/>
              </a:spcAft>
              <a:buClr>
                <a:schemeClr val="accent2"/>
              </a:buClr>
              <a:buSzPts val="2040"/>
              <a:buFont typeface="Noto Sans Symbols"/>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accent2"/>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accent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spcBef>
                <a:spcPts val="360"/>
              </a:spcBef>
              <a:spcAft>
                <a:spcPts val="0"/>
              </a:spcAft>
              <a:buClr>
                <a:schemeClr val="accent2"/>
              </a:buClr>
              <a:buSzPts val="1800"/>
              <a:buFont typeface="Arial"/>
              <a:buChar char="•"/>
              <a:defRPr b="0" i="0" sz="18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accent2"/>
              </a:buClr>
              <a:buSzPts val="1600"/>
              <a:buFont typeface="Arial"/>
              <a:buChar char="•"/>
              <a:defRPr b="0" i="0" sz="1600" u="none" cap="none" strike="noStrike">
                <a:solidFill>
                  <a:schemeClr val="dk2"/>
                </a:solidFill>
                <a:latin typeface="Arial"/>
                <a:ea typeface="Arial"/>
                <a:cs typeface="Arial"/>
                <a:sym typeface="Arial"/>
              </a:defRPr>
            </a:lvl6pPr>
            <a:lvl7pPr indent="-330200" lvl="6" marL="3200400" marR="0" rtl="0" algn="l">
              <a:spcBef>
                <a:spcPts val="320"/>
              </a:spcBef>
              <a:spcAft>
                <a:spcPts val="0"/>
              </a:spcAft>
              <a:buClr>
                <a:schemeClr val="accent2"/>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accent2"/>
              </a:buClr>
              <a:buSzPts val="1600"/>
              <a:buFont typeface="Arial"/>
              <a:buChar char="•"/>
              <a:defRPr b="0" i="0" sz="1600" u="none" cap="none" strike="noStrike">
                <a:solidFill>
                  <a:schemeClr val="dk2"/>
                </a:solidFill>
                <a:latin typeface="Arial"/>
                <a:ea typeface="Arial"/>
                <a:cs typeface="Arial"/>
                <a:sym typeface="Arial"/>
              </a:defRPr>
            </a:lvl8pPr>
            <a:lvl9pPr indent="-330200" lvl="8" marL="4114800" marR="0" rtl="0" algn="l">
              <a:spcBef>
                <a:spcPts val="310"/>
              </a:spcBef>
              <a:spcAft>
                <a:spcPts val="0"/>
              </a:spcAft>
              <a:buClr>
                <a:schemeClr val="accent2"/>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28" name="Google Shape;28;p3"/>
          <p:cNvSpPr txBox="1"/>
          <p:nvPr>
            <p:ph idx="10" type="dt"/>
          </p:nvPr>
        </p:nvSpPr>
        <p:spPr>
          <a:xfrm>
            <a:off x="228600" y="6520942"/>
            <a:ext cx="2133600" cy="32004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9" name="Google Shape;29;p3"/>
          <p:cNvSpPr txBox="1"/>
          <p:nvPr>
            <p:ph idx="11" type="ftr"/>
          </p:nvPr>
        </p:nvSpPr>
        <p:spPr>
          <a:xfrm>
            <a:off x="2895600" y="6520942"/>
            <a:ext cx="3429000" cy="32004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chemeClr val="dk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0" name="Google Shape;30;p3"/>
          <p:cNvSpPr txBox="1"/>
          <p:nvPr>
            <p:ph idx="12" type="sldNum"/>
          </p:nvPr>
        </p:nvSpPr>
        <p:spPr>
          <a:xfrm>
            <a:off x="6781800" y="6520942"/>
            <a:ext cx="2133600" cy="32004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Arial"/>
                <a:ea typeface="Arial"/>
                <a:cs typeface="Arial"/>
                <a:sym typeface="Arial"/>
              </a:defRPr>
            </a:lvl1pPr>
            <a:lvl2pPr indent="0" lvl="1" marL="0" marR="0" rtl="0" algn="r">
              <a:spcBef>
                <a:spcPts val="0"/>
              </a:spcBef>
              <a:buNone/>
              <a:defRPr b="0" i="0" sz="1200" u="none" cap="none" strike="noStrike">
                <a:solidFill>
                  <a:schemeClr val="dk2"/>
                </a:solidFill>
                <a:latin typeface="Arial"/>
                <a:ea typeface="Arial"/>
                <a:cs typeface="Arial"/>
                <a:sym typeface="Arial"/>
              </a:defRPr>
            </a:lvl2pPr>
            <a:lvl3pPr indent="0" lvl="2" marL="0" marR="0" rtl="0" algn="r">
              <a:spcBef>
                <a:spcPts val="0"/>
              </a:spcBef>
              <a:buNone/>
              <a:defRPr b="0" i="0" sz="1200" u="none" cap="none" strike="noStrike">
                <a:solidFill>
                  <a:schemeClr val="dk2"/>
                </a:solidFill>
                <a:latin typeface="Arial"/>
                <a:ea typeface="Arial"/>
                <a:cs typeface="Arial"/>
                <a:sym typeface="Arial"/>
              </a:defRPr>
            </a:lvl3pPr>
            <a:lvl4pPr indent="0" lvl="3" marL="0" marR="0" rtl="0" algn="r">
              <a:spcBef>
                <a:spcPts val="0"/>
              </a:spcBef>
              <a:buNone/>
              <a:defRPr b="0" i="0" sz="1200" u="none" cap="none" strike="noStrike">
                <a:solidFill>
                  <a:schemeClr val="dk2"/>
                </a:solidFill>
                <a:latin typeface="Arial"/>
                <a:ea typeface="Arial"/>
                <a:cs typeface="Arial"/>
                <a:sym typeface="Arial"/>
              </a:defRPr>
            </a:lvl4pPr>
            <a:lvl5pPr indent="0" lvl="4" marL="0" marR="0" rtl="0" algn="r">
              <a:spcBef>
                <a:spcPts val="0"/>
              </a:spcBef>
              <a:buNone/>
              <a:defRPr b="0" i="0" sz="1200" u="none" cap="none" strike="noStrike">
                <a:solidFill>
                  <a:schemeClr val="dk2"/>
                </a:solidFill>
                <a:latin typeface="Arial"/>
                <a:ea typeface="Arial"/>
                <a:cs typeface="Arial"/>
                <a:sym typeface="Arial"/>
              </a:defRPr>
            </a:lvl5pPr>
            <a:lvl6pPr indent="0" lvl="5" marL="0" marR="0" rtl="0" algn="r">
              <a:spcBef>
                <a:spcPts val="0"/>
              </a:spcBef>
              <a:buNone/>
              <a:defRPr b="0" i="0" sz="1200" u="none" cap="none" strike="noStrike">
                <a:solidFill>
                  <a:schemeClr val="dk2"/>
                </a:solidFill>
                <a:latin typeface="Arial"/>
                <a:ea typeface="Arial"/>
                <a:cs typeface="Arial"/>
                <a:sym typeface="Arial"/>
              </a:defRPr>
            </a:lvl6pPr>
            <a:lvl7pPr indent="0" lvl="6" marL="0" marR="0" rtl="0" algn="r">
              <a:spcBef>
                <a:spcPts val="0"/>
              </a:spcBef>
              <a:buNone/>
              <a:defRPr b="0" i="0" sz="1200" u="none" cap="none" strike="noStrike">
                <a:solidFill>
                  <a:schemeClr val="dk2"/>
                </a:solidFill>
                <a:latin typeface="Arial"/>
                <a:ea typeface="Arial"/>
                <a:cs typeface="Arial"/>
                <a:sym typeface="Arial"/>
              </a:defRPr>
            </a:lvl7pPr>
            <a:lvl8pPr indent="0" lvl="7" marL="0" marR="0" rtl="0" algn="r">
              <a:spcBef>
                <a:spcPts val="0"/>
              </a:spcBef>
              <a:buNone/>
              <a:defRPr b="0" i="0" sz="1200" u="none" cap="none" strike="noStrike">
                <a:solidFill>
                  <a:schemeClr val="dk2"/>
                </a:solidFill>
                <a:latin typeface="Arial"/>
                <a:ea typeface="Arial"/>
                <a:cs typeface="Arial"/>
                <a:sym typeface="Arial"/>
              </a:defRPr>
            </a:lvl8pPr>
            <a:lvl9pPr indent="0" lvl="8" marL="0" marR="0" rtl="0" algn="r">
              <a:spcBef>
                <a:spcPts val="0"/>
              </a:spcBef>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4"/>
          <p:cNvSpPr txBox="1"/>
          <p:nvPr>
            <p:ph type="title"/>
          </p:nvPr>
        </p:nvSpPr>
        <p:spPr>
          <a:xfrm>
            <a:off x="304800" y="274638"/>
            <a:ext cx="85344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rgbClr val="FFFFFF"/>
              </a:buClr>
              <a:buSzPts val="1400"/>
              <a:buFont typeface="Arial Black"/>
              <a:buNone/>
              <a:defRPr b="0" i="0" sz="3600" u="none" cap="none" strike="noStrike">
                <a:solidFill>
                  <a:srgbClr val="FFFFFF"/>
                </a:solidFill>
                <a:latin typeface="Arial Black"/>
                <a:ea typeface="Arial Black"/>
                <a:cs typeface="Arial Black"/>
                <a:sym typeface="Arial Black"/>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3" name="Google Shape;33;p4"/>
          <p:cNvSpPr txBox="1"/>
          <p:nvPr>
            <p:ph idx="1" type="body"/>
          </p:nvPr>
        </p:nvSpPr>
        <p:spPr>
          <a:xfrm>
            <a:off x="301752" y="1600200"/>
            <a:ext cx="4160520" cy="4754880"/>
          </a:xfrm>
          <a:prstGeom prst="rect">
            <a:avLst/>
          </a:prstGeom>
          <a:noFill/>
          <a:ln>
            <a:noFill/>
          </a:ln>
        </p:spPr>
        <p:txBody>
          <a:bodyPr anchorCtr="0" anchor="t" bIns="91425" lIns="91425" spcFirstLastPara="1" rIns="91425" wrap="square" tIns="91425">
            <a:noAutofit/>
          </a:bodyPr>
          <a:lstStyle>
            <a:lvl1pPr indent="-379730" lvl="0" marL="457200" marR="0" rtl="0" algn="l">
              <a:spcBef>
                <a:spcPts val="560"/>
              </a:spcBef>
              <a:spcAft>
                <a:spcPts val="0"/>
              </a:spcAft>
              <a:buClr>
                <a:schemeClr val="accent2"/>
              </a:buClr>
              <a:buSzPts val="2380"/>
              <a:buFont typeface="Noto Sans Symbols"/>
              <a:buChar char="●"/>
              <a:defRPr b="0" i="0" sz="2800" u="none" cap="none" strike="noStrike">
                <a:solidFill>
                  <a:schemeClr val="dk1"/>
                </a:solidFill>
                <a:latin typeface="Arial"/>
                <a:ea typeface="Arial"/>
                <a:cs typeface="Arial"/>
                <a:sym typeface="Arial"/>
              </a:defRPr>
            </a:lvl1pPr>
            <a:lvl2pPr indent="-358140" lvl="1" marL="914400" marR="0" rtl="0" algn="l">
              <a:spcBef>
                <a:spcPts val="480"/>
              </a:spcBef>
              <a:spcAft>
                <a:spcPts val="0"/>
              </a:spcAft>
              <a:buClr>
                <a:schemeClr val="accent2"/>
              </a:buClr>
              <a:buSzPts val="2040"/>
              <a:buFont typeface="Noto Sans Symbols"/>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accent2"/>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accent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spcBef>
                <a:spcPts val="360"/>
              </a:spcBef>
              <a:spcAft>
                <a:spcPts val="0"/>
              </a:spcAft>
              <a:buClr>
                <a:schemeClr val="accent2"/>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accent2"/>
              </a:buClr>
              <a:buSzPts val="1800"/>
              <a:buFont typeface="Arial"/>
              <a:buChar char="•"/>
              <a:defRPr b="0" i="0" sz="1800" u="none" cap="none" strike="noStrike">
                <a:solidFill>
                  <a:schemeClr val="dk2"/>
                </a:solidFill>
                <a:latin typeface="Arial"/>
                <a:ea typeface="Arial"/>
                <a:cs typeface="Arial"/>
                <a:sym typeface="Arial"/>
              </a:defRPr>
            </a:lvl6pPr>
            <a:lvl7pPr indent="-342900" lvl="6" marL="3200400" marR="0" rtl="0" algn="l">
              <a:spcBef>
                <a:spcPts val="360"/>
              </a:spcBef>
              <a:spcAft>
                <a:spcPts val="0"/>
              </a:spcAft>
              <a:buClr>
                <a:schemeClr val="accent2"/>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accent2"/>
              </a:buClr>
              <a:buSzPts val="1800"/>
              <a:buFont typeface="Arial"/>
              <a:buChar char="•"/>
              <a:defRPr b="0" i="0" sz="1800" u="none" cap="none" strike="noStrike">
                <a:solidFill>
                  <a:schemeClr val="dk2"/>
                </a:solidFill>
                <a:latin typeface="Arial"/>
                <a:ea typeface="Arial"/>
                <a:cs typeface="Arial"/>
                <a:sym typeface="Arial"/>
              </a:defRPr>
            </a:lvl8pPr>
            <a:lvl9pPr indent="-342900" lvl="8" marL="4114800" marR="0" rtl="0" algn="l">
              <a:spcBef>
                <a:spcPts val="310"/>
              </a:spcBef>
              <a:spcAft>
                <a:spcPts val="0"/>
              </a:spcAft>
              <a:buClr>
                <a:schemeClr val="accent2"/>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4" name="Google Shape;34;p4"/>
          <p:cNvSpPr txBox="1"/>
          <p:nvPr>
            <p:ph idx="2" type="body"/>
          </p:nvPr>
        </p:nvSpPr>
        <p:spPr>
          <a:xfrm>
            <a:off x="4648200" y="1600200"/>
            <a:ext cx="4160520" cy="4754880"/>
          </a:xfrm>
          <a:prstGeom prst="rect">
            <a:avLst/>
          </a:prstGeom>
          <a:noFill/>
          <a:ln>
            <a:noFill/>
          </a:ln>
        </p:spPr>
        <p:txBody>
          <a:bodyPr anchorCtr="0" anchor="t" bIns="91425" lIns="91425" spcFirstLastPara="1" rIns="91425" wrap="square" tIns="91425">
            <a:noAutofit/>
          </a:bodyPr>
          <a:lstStyle>
            <a:lvl1pPr indent="-379730" lvl="0" marL="457200" marR="0" rtl="0" algn="l">
              <a:spcBef>
                <a:spcPts val="560"/>
              </a:spcBef>
              <a:spcAft>
                <a:spcPts val="0"/>
              </a:spcAft>
              <a:buClr>
                <a:schemeClr val="accent2"/>
              </a:buClr>
              <a:buSzPts val="2380"/>
              <a:buFont typeface="Noto Sans Symbols"/>
              <a:buChar char="●"/>
              <a:defRPr b="0" i="0" sz="2800" u="none" cap="none" strike="noStrike">
                <a:solidFill>
                  <a:schemeClr val="dk1"/>
                </a:solidFill>
                <a:latin typeface="Arial"/>
                <a:ea typeface="Arial"/>
                <a:cs typeface="Arial"/>
                <a:sym typeface="Arial"/>
              </a:defRPr>
            </a:lvl1pPr>
            <a:lvl2pPr indent="-358140" lvl="1" marL="914400" marR="0" rtl="0" algn="l">
              <a:spcBef>
                <a:spcPts val="480"/>
              </a:spcBef>
              <a:spcAft>
                <a:spcPts val="0"/>
              </a:spcAft>
              <a:buClr>
                <a:schemeClr val="accent2"/>
              </a:buClr>
              <a:buSzPts val="2040"/>
              <a:buFont typeface="Noto Sans Symbols"/>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accent2"/>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accent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spcBef>
                <a:spcPts val="360"/>
              </a:spcBef>
              <a:spcAft>
                <a:spcPts val="0"/>
              </a:spcAft>
              <a:buClr>
                <a:schemeClr val="accent2"/>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accent2"/>
              </a:buClr>
              <a:buSzPts val="1800"/>
              <a:buFont typeface="Arial"/>
              <a:buChar char="•"/>
              <a:defRPr b="0" i="0" sz="1800" u="none" cap="none" strike="noStrike">
                <a:solidFill>
                  <a:schemeClr val="dk2"/>
                </a:solidFill>
                <a:latin typeface="Arial"/>
                <a:ea typeface="Arial"/>
                <a:cs typeface="Arial"/>
                <a:sym typeface="Arial"/>
              </a:defRPr>
            </a:lvl6pPr>
            <a:lvl7pPr indent="-342900" lvl="6" marL="3200400" marR="0" rtl="0" algn="l">
              <a:spcBef>
                <a:spcPts val="360"/>
              </a:spcBef>
              <a:spcAft>
                <a:spcPts val="0"/>
              </a:spcAft>
              <a:buClr>
                <a:schemeClr val="accent2"/>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accent2"/>
              </a:buClr>
              <a:buSzPts val="1800"/>
              <a:buFont typeface="Arial"/>
              <a:buChar char="•"/>
              <a:defRPr b="0" i="0" sz="1800" u="none" cap="none" strike="noStrike">
                <a:solidFill>
                  <a:schemeClr val="dk2"/>
                </a:solidFill>
                <a:latin typeface="Arial"/>
                <a:ea typeface="Arial"/>
                <a:cs typeface="Arial"/>
                <a:sym typeface="Arial"/>
              </a:defRPr>
            </a:lvl8pPr>
            <a:lvl9pPr indent="-342900" lvl="8" marL="4114800" marR="0" rtl="0" algn="l">
              <a:spcBef>
                <a:spcPts val="310"/>
              </a:spcBef>
              <a:spcAft>
                <a:spcPts val="0"/>
              </a:spcAft>
              <a:buClr>
                <a:schemeClr val="accent2"/>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5" name="Google Shape;35;p4"/>
          <p:cNvSpPr txBox="1"/>
          <p:nvPr>
            <p:ph idx="10" type="dt"/>
          </p:nvPr>
        </p:nvSpPr>
        <p:spPr>
          <a:xfrm>
            <a:off x="228600" y="6520942"/>
            <a:ext cx="2133600" cy="32004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6" name="Google Shape;36;p4"/>
          <p:cNvSpPr txBox="1"/>
          <p:nvPr>
            <p:ph idx="11" type="ftr"/>
          </p:nvPr>
        </p:nvSpPr>
        <p:spPr>
          <a:xfrm>
            <a:off x="2895600" y="6520942"/>
            <a:ext cx="3429000" cy="32004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chemeClr val="dk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7" name="Google Shape;37;p4"/>
          <p:cNvSpPr txBox="1"/>
          <p:nvPr>
            <p:ph idx="12" type="sldNum"/>
          </p:nvPr>
        </p:nvSpPr>
        <p:spPr>
          <a:xfrm>
            <a:off x="6781800" y="6520942"/>
            <a:ext cx="2133600" cy="32004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Arial"/>
                <a:ea typeface="Arial"/>
                <a:cs typeface="Arial"/>
                <a:sym typeface="Arial"/>
              </a:defRPr>
            </a:lvl1pPr>
            <a:lvl2pPr indent="0" lvl="1" marL="0" marR="0" rtl="0" algn="r">
              <a:spcBef>
                <a:spcPts val="0"/>
              </a:spcBef>
              <a:buNone/>
              <a:defRPr b="0" i="0" sz="1200" u="none" cap="none" strike="noStrike">
                <a:solidFill>
                  <a:schemeClr val="dk2"/>
                </a:solidFill>
                <a:latin typeface="Arial"/>
                <a:ea typeface="Arial"/>
                <a:cs typeface="Arial"/>
                <a:sym typeface="Arial"/>
              </a:defRPr>
            </a:lvl2pPr>
            <a:lvl3pPr indent="0" lvl="2" marL="0" marR="0" rtl="0" algn="r">
              <a:spcBef>
                <a:spcPts val="0"/>
              </a:spcBef>
              <a:buNone/>
              <a:defRPr b="0" i="0" sz="1200" u="none" cap="none" strike="noStrike">
                <a:solidFill>
                  <a:schemeClr val="dk2"/>
                </a:solidFill>
                <a:latin typeface="Arial"/>
                <a:ea typeface="Arial"/>
                <a:cs typeface="Arial"/>
                <a:sym typeface="Arial"/>
              </a:defRPr>
            </a:lvl3pPr>
            <a:lvl4pPr indent="0" lvl="3" marL="0" marR="0" rtl="0" algn="r">
              <a:spcBef>
                <a:spcPts val="0"/>
              </a:spcBef>
              <a:buNone/>
              <a:defRPr b="0" i="0" sz="1200" u="none" cap="none" strike="noStrike">
                <a:solidFill>
                  <a:schemeClr val="dk2"/>
                </a:solidFill>
                <a:latin typeface="Arial"/>
                <a:ea typeface="Arial"/>
                <a:cs typeface="Arial"/>
                <a:sym typeface="Arial"/>
              </a:defRPr>
            </a:lvl4pPr>
            <a:lvl5pPr indent="0" lvl="4" marL="0" marR="0" rtl="0" algn="r">
              <a:spcBef>
                <a:spcPts val="0"/>
              </a:spcBef>
              <a:buNone/>
              <a:defRPr b="0" i="0" sz="1200" u="none" cap="none" strike="noStrike">
                <a:solidFill>
                  <a:schemeClr val="dk2"/>
                </a:solidFill>
                <a:latin typeface="Arial"/>
                <a:ea typeface="Arial"/>
                <a:cs typeface="Arial"/>
                <a:sym typeface="Arial"/>
              </a:defRPr>
            </a:lvl5pPr>
            <a:lvl6pPr indent="0" lvl="5" marL="0" marR="0" rtl="0" algn="r">
              <a:spcBef>
                <a:spcPts val="0"/>
              </a:spcBef>
              <a:buNone/>
              <a:defRPr b="0" i="0" sz="1200" u="none" cap="none" strike="noStrike">
                <a:solidFill>
                  <a:schemeClr val="dk2"/>
                </a:solidFill>
                <a:latin typeface="Arial"/>
                <a:ea typeface="Arial"/>
                <a:cs typeface="Arial"/>
                <a:sym typeface="Arial"/>
              </a:defRPr>
            </a:lvl6pPr>
            <a:lvl7pPr indent="0" lvl="6" marL="0" marR="0" rtl="0" algn="r">
              <a:spcBef>
                <a:spcPts val="0"/>
              </a:spcBef>
              <a:buNone/>
              <a:defRPr b="0" i="0" sz="1200" u="none" cap="none" strike="noStrike">
                <a:solidFill>
                  <a:schemeClr val="dk2"/>
                </a:solidFill>
                <a:latin typeface="Arial"/>
                <a:ea typeface="Arial"/>
                <a:cs typeface="Arial"/>
                <a:sym typeface="Arial"/>
              </a:defRPr>
            </a:lvl7pPr>
            <a:lvl8pPr indent="0" lvl="7" marL="0" marR="0" rtl="0" algn="r">
              <a:spcBef>
                <a:spcPts val="0"/>
              </a:spcBef>
              <a:buNone/>
              <a:defRPr b="0" i="0" sz="1200" u="none" cap="none" strike="noStrike">
                <a:solidFill>
                  <a:schemeClr val="dk2"/>
                </a:solidFill>
                <a:latin typeface="Arial"/>
                <a:ea typeface="Arial"/>
                <a:cs typeface="Arial"/>
                <a:sym typeface="Arial"/>
              </a:defRPr>
            </a:lvl8pPr>
            <a:lvl9pPr indent="0" lvl="8" marL="0" marR="0" rtl="0" algn="r">
              <a:spcBef>
                <a:spcPts val="0"/>
              </a:spcBef>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8" name="Shape 38"/>
        <p:cNvGrpSpPr/>
        <p:nvPr/>
      </p:nvGrpSpPr>
      <p:grpSpPr>
        <a:xfrm>
          <a:off x="0" y="0"/>
          <a:ext cx="0" cy="0"/>
          <a:chOff x="0" y="0"/>
          <a:chExt cx="0" cy="0"/>
        </a:xfrm>
      </p:grpSpPr>
      <p:sp>
        <p:nvSpPr>
          <p:cNvPr id="39" name="Google Shape;39;p5"/>
          <p:cNvSpPr/>
          <p:nvPr/>
        </p:nvSpPr>
        <p:spPr>
          <a:xfrm>
            <a:off x="228600" y="228600"/>
            <a:ext cx="8686800" cy="4953000"/>
          </a:xfrm>
          <a:prstGeom prst="round2SameRect">
            <a:avLst>
              <a:gd fmla="val 2821" name="adj1"/>
              <a:gd fmla="val 0" name="adj2"/>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 name="Google Shape;40;p5"/>
          <p:cNvSpPr/>
          <p:nvPr/>
        </p:nvSpPr>
        <p:spPr>
          <a:xfrm flipH="1" rot="10800000">
            <a:off x="228600" y="5257800"/>
            <a:ext cx="8686800" cy="1295400"/>
          </a:xfrm>
          <a:prstGeom prst="round2SameRect">
            <a:avLst>
              <a:gd fmla="val 10784" name="adj1"/>
              <a:gd fmla="val 0"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 name="Google Shape;41;p5"/>
          <p:cNvSpPr txBox="1"/>
          <p:nvPr>
            <p:ph type="title"/>
          </p:nvPr>
        </p:nvSpPr>
        <p:spPr>
          <a:xfrm>
            <a:off x="685800" y="838200"/>
            <a:ext cx="7772400" cy="4191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lt2"/>
              </a:buClr>
              <a:buSzPts val="1400"/>
              <a:buFont typeface="Arial Black"/>
              <a:buNone/>
              <a:defRPr b="0" i="0" sz="4800" u="none" cap="none" strike="noStrike">
                <a:solidFill>
                  <a:schemeClr val="lt2"/>
                </a:solidFill>
                <a:latin typeface="Arial Black"/>
                <a:ea typeface="Arial Black"/>
                <a:cs typeface="Arial Black"/>
                <a:sym typeface="Arial Black"/>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2" name="Google Shape;42;p5"/>
          <p:cNvSpPr txBox="1"/>
          <p:nvPr>
            <p:ph idx="1" type="body"/>
          </p:nvPr>
        </p:nvSpPr>
        <p:spPr>
          <a:xfrm>
            <a:off x="722313" y="5410200"/>
            <a:ext cx="7772400" cy="1042987"/>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560"/>
              </a:spcBef>
              <a:spcAft>
                <a:spcPts val="0"/>
              </a:spcAft>
              <a:buClr>
                <a:schemeClr val="accent2"/>
              </a:buClr>
              <a:buSzPts val="2380"/>
              <a:buFont typeface="Noto Sans Symbols"/>
              <a:buNone/>
              <a:defRPr b="0" i="0" sz="2800" u="none" cap="none" strike="noStrike">
                <a:solidFill>
                  <a:srgbClr val="FFFFFF"/>
                </a:solidFill>
                <a:latin typeface="Arial"/>
                <a:ea typeface="Arial"/>
                <a:cs typeface="Arial"/>
                <a:sym typeface="Arial"/>
              </a:defRPr>
            </a:lvl1pPr>
            <a:lvl2pPr indent="-228600" lvl="1" marL="914400" marR="0" rtl="0" algn="l">
              <a:spcBef>
                <a:spcPts val="360"/>
              </a:spcBef>
              <a:spcAft>
                <a:spcPts val="0"/>
              </a:spcAft>
              <a:buClr>
                <a:schemeClr val="accent2"/>
              </a:buClr>
              <a:buSzPts val="2040"/>
              <a:buFont typeface="Noto Sans Symbols"/>
              <a:buNone/>
              <a:defRPr b="0" i="0" sz="1800" u="none" cap="none" strike="noStrike">
                <a:solidFill>
                  <a:srgbClr val="888888"/>
                </a:solidFill>
                <a:latin typeface="Arial"/>
                <a:ea typeface="Arial"/>
                <a:cs typeface="Arial"/>
                <a:sym typeface="Arial"/>
              </a:defRPr>
            </a:lvl2pPr>
            <a:lvl3pPr indent="-228600" lvl="2" marL="1371600" marR="0" rtl="0" algn="l">
              <a:spcBef>
                <a:spcPts val="320"/>
              </a:spcBef>
              <a:spcAft>
                <a:spcPts val="0"/>
              </a:spcAft>
              <a:buClr>
                <a:schemeClr val="accent2"/>
              </a:buClr>
              <a:buSzPts val="2000"/>
              <a:buFont typeface="Arial"/>
              <a:buNone/>
              <a:defRPr b="0" i="0" sz="1600" u="none" cap="none" strike="noStrike">
                <a:solidFill>
                  <a:srgbClr val="888888"/>
                </a:solidFill>
                <a:latin typeface="Arial"/>
                <a:ea typeface="Arial"/>
                <a:cs typeface="Arial"/>
                <a:sym typeface="Arial"/>
              </a:defRPr>
            </a:lvl3pPr>
            <a:lvl4pPr indent="-228600" lvl="3" marL="1828800" marR="0" rtl="0" algn="l">
              <a:spcBef>
                <a:spcPts val="280"/>
              </a:spcBef>
              <a:spcAft>
                <a:spcPts val="0"/>
              </a:spcAft>
              <a:buClr>
                <a:schemeClr val="accent2"/>
              </a:buClr>
              <a:buSzPts val="1800"/>
              <a:buFont typeface="Arial"/>
              <a:buNone/>
              <a:defRPr b="0" i="0" sz="1400" u="none" cap="none" strike="noStrike">
                <a:solidFill>
                  <a:srgbClr val="888888"/>
                </a:solidFill>
                <a:latin typeface="Arial"/>
                <a:ea typeface="Arial"/>
                <a:cs typeface="Arial"/>
                <a:sym typeface="Arial"/>
              </a:defRPr>
            </a:lvl4pPr>
            <a:lvl5pPr indent="-228600" lvl="4" marL="2286000" marR="0" rtl="0" algn="l">
              <a:spcBef>
                <a:spcPts val="280"/>
              </a:spcBef>
              <a:spcAft>
                <a:spcPts val="0"/>
              </a:spcAft>
              <a:buClr>
                <a:schemeClr val="accent2"/>
              </a:buClr>
              <a:buSzPts val="1800"/>
              <a:buFont typeface="Arial"/>
              <a:buNone/>
              <a:defRPr b="0" i="0" sz="1400" u="none" cap="none" strike="noStrike">
                <a:solidFill>
                  <a:srgbClr val="888888"/>
                </a:solidFill>
                <a:latin typeface="Arial"/>
                <a:ea typeface="Arial"/>
                <a:cs typeface="Arial"/>
                <a:sym typeface="Arial"/>
              </a:defRPr>
            </a:lvl5pPr>
            <a:lvl6pPr indent="-228600" lvl="5" marL="2743200" marR="0" rtl="0" algn="l">
              <a:spcBef>
                <a:spcPts val="280"/>
              </a:spcBef>
              <a:spcAft>
                <a:spcPts val="0"/>
              </a:spcAft>
              <a:buClr>
                <a:schemeClr val="accent2"/>
              </a:buClr>
              <a:buSzPts val="1600"/>
              <a:buFont typeface="Arial"/>
              <a:buNone/>
              <a:defRPr b="0" i="0" sz="1400" u="none" cap="none" strike="noStrike">
                <a:solidFill>
                  <a:srgbClr val="888888"/>
                </a:solidFill>
                <a:latin typeface="Arial"/>
                <a:ea typeface="Arial"/>
                <a:cs typeface="Arial"/>
                <a:sym typeface="Arial"/>
              </a:defRPr>
            </a:lvl6pPr>
            <a:lvl7pPr indent="-228600" lvl="6" marL="3200400" marR="0" rtl="0" algn="l">
              <a:spcBef>
                <a:spcPts val="280"/>
              </a:spcBef>
              <a:spcAft>
                <a:spcPts val="0"/>
              </a:spcAft>
              <a:buClr>
                <a:schemeClr val="accent2"/>
              </a:buClr>
              <a:buSzPts val="1600"/>
              <a:buFont typeface="Arial"/>
              <a:buNone/>
              <a:defRPr b="0" i="0" sz="1400" u="none" cap="none" strike="noStrike">
                <a:solidFill>
                  <a:srgbClr val="888888"/>
                </a:solidFill>
                <a:latin typeface="Arial"/>
                <a:ea typeface="Arial"/>
                <a:cs typeface="Arial"/>
                <a:sym typeface="Arial"/>
              </a:defRPr>
            </a:lvl7pPr>
            <a:lvl8pPr indent="-228600" lvl="7" marL="3657600" marR="0" rtl="0" algn="l">
              <a:spcBef>
                <a:spcPts val="280"/>
              </a:spcBef>
              <a:spcAft>
                <a:spcPts val="0"/>
              </a:spcAft>
              <a:buClr>
                <a:schemeClr val="accent2"/>
              </a:buClr>
              <a:buSzPts val="1600"/>
              <a:buFont typeface="Arial"/>
              <a:buNone/>
              <a:defRPr b="0" i="0" sz="1400" u="none" cap="none" strike="noStrike">
                <a:solidFill>
                  <a:srgbClr val="888888"/>
                </a:solidFill>
                <a:latin typeface="Arial"/>
                <a:ea typeface="Arial"/>
                <a:cs typeface="Arial"/>
                <a:sym typeface="Arial"/>
              </a:defRPr>
            </a:lvl8pPr>
            <a:lvl9pPr indent="-228600" lvl="8" marL="4114800" marR="0" rtl="0" algn="l">
              <a:spcBef>
                <a:spcPts val="310"/>
              </a:spcBef>
              <a:spcAft>
                <a:spcPts val="0"/>
              </a:spcAft>
              <a:buClr>
                <a:schemeClr val="accent2"/>
              </a:buClr>
              <a:buSzPts val="1600"/>
              <a:buFont typeface="Arial"/>
              <a:buNone/>
              <a:defRPr b="0" i="0" sz="1400" u="none" cap="none" strike="noStrike">
                <a:solidFill>
                  <a:srgbClr val="888888"/>
                </a:solidFill>
                <a:latin typeface="Arial"/>
                <a:ea typeface="Arial"/>
                <a:cs typeface="Arial"/>
                <a:sym typeface="Arial"/>
              </a:defRPr>
            </a:lvl9pPr>
          </a:lstStyle>
          <a:p/>
        </p:txBody>
      </p:sp>
      <p:sp>
        <p:nvSpPr>
          <p:cNvPr id="43" name="Google Shape;43;p5"/>
          <p:cNvSpPr txBox="1"/>
          <p:nvPr>
            <p:ph idx="10" type="dt"/>
          </p:nvPr>
        </p:nvSpPr>
        <p:spPr>
          <a:xfrm>
            <a:off x="228600" y="6520942"/>
            <a:ext cx="2133600" cy="32004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chemeClr val="dk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4" name="Google Shape;44;p5"/>
          <p:cNvSpPr txBox="1"/>
          <p:nvPr>
            <p:ph idx="11" type="ftr"/>
          </p:nvPr>
        </p:nvSpPr>
        <p:spPr>
          <a:xfrm>
            <a:off x="2895600" y="6520942"/>
            <a:ext cx="3429000" cy="32004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chemeClr val="dk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5" name="Google Shape;45;p5"/>
          <p:cNvSpPr txBox="1"/>
          <p:nvPr>
            <p:ph idx="12" type="sldNum"/>
          </p:nvPr>
        </p:nvSpPr>
        <p:spPr>
          <a:xfrm>
            <a:off x="6781800" y="6520942"/>
            <a:ext cx="2133600" cy="32004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chemeClr val="dk2"/>
                </a:solidFill>
                <a:latin typeface="Arial"/>
                <a:ea typeface="Arial"/>
                <a:cs typeface="Arial"/>
                <a:sym typeface="Arial"/>
              </a:defRPr>
            </a:lvl1pPr>
            <a:lvl2pPr indent="0" lvl="1" marL="0" marR="0" rtl="0" algn="r">
              <a:spcBef>
                <a:spcPts val="0"/>
              </a:spcBef>
              <a:buNone/>
              <a:defRPr sz="1200">
                <a:solidFill>
                  <a:schemeClr val="dk2"/>
                </a:solidFill>
                <a:latin typeface="Arial"/>
                <a:ea typeface="Arial"/>
                <a:cs typeface="Arial"/>
                <a:sym typeface="Arial"/>
              </a:defRPr>
            </a:lvl2pPr>
            <a:lvl3pPr indent="0" lvl="2" marL="0" marR="0" rtl="0" algn="r">
              <a:spcBef>
                <a:spcPts val="0"/>
              </a:spcBef>
              <a:buNone/>
              <a:defRPr sz="1200">
                <a:solidFill>
                  <a:schemeClr val="dk2"/>
                </a:solidFill>
                <a:latin typeface="Arial"/>
                <a:ea typeface="Arial"/>
                <a:cs typeface="Arial"/>
                <a:sym typeface="Arial"/>
              </a:defRPr>
            </a:lvl3pPr>
            <a:lvl4pPr indent="0" lvl="3" marL="0" marR="0" rtl="0" algn="r">
              <a:spcBef>
                <a:spcPts val="0"/>
              </a:spcBef>
              <a:buNone/>
              <a:defRPr sz="1200">
                <a:solidFill>
                  <a:schemeClr val="dk2"/>
                </a:solidFill>
                <a:latin typeface="Arial"/>
                <a:ea typeface="Arial"/>
                <a:cs typeface="Arial"/>
                <a:sym typeface="Arial"/>
              </a:defRPr>
            </a:lvl4pPr>
            <a:lvl5pPr indent="0" lvl="4" marL="0" marR="0" rtl="0" algn="r">
              <a:spcBef>
                <a:spcPts val="0"/>
              </a:spcBef>
              <a:buNone/>
              <a:defRPr sz="1200">
                <a:solidFill>
                  <a:schemeClr val="dk2"/>
                </a:solidFill>
                <a:latin typeface="Arial"/>
                <a:ea typeface="Arial"/>
                <a:cs typeface="Arial"/>
                <a:sym typeface="Arial"/>
              </a:defRPr>
            </a:lvl5pPr>
            <a:lvl6pPr indent="0" lvl="5" marL="0" marR="0" rtl="0" algn="r">
              <a:spcBef>
                <a:spcPts val="0"/>
              </a:spcBef>
              <a:buNone/>
              <a:defRPr sz="1200">
                <a:solidFill>
                  <a:schemeClr val="dk2"/>
                </a:solidFill>
                <a:latin typeface="Arial"/>
                <a:ea typeface="Arial"/>
                <a:cs typeface="Arial"/>
                <a:sym typeface="Arial"/>
              </a:defRPr>
            </a:lvl6pPr>
            <a:lvl7pPr indent="0" lvl="6" marL="0" marR="0" rtl="0" algn="r">
              <a:spcBef>
                <a:spcPts val="0"/>
              </a:spcBef>
              <a:buNone/>
              <a:defRPr sz="1200">
                <a:solidFill>
                  <a:schemeClr val="dk2"/>
                </a:solidFill>
                <a:latin typeface="Arial"/>
                <a:ea typeface="Arial"/>
                <a:cs typeface="Arial"/>
                <a:sym typeface="Arial"/>
              </a:defRPr>
            </a:lvl7pPr>
            <a:lvl8pPr indent="0" lvl="7" marL="0" marR="0" rtl="0" algn="r">
              <a:spcBef>
                <a:spcPts val="0"/>
              </a:spcBef>
              <a:buNone/>
              <a:defRPr sz="1200">
                <a:solidFill>
                  <a:schemeClr val="dk2"/>
                </a:solidFill>
                <a:latin typeface="Arial"/>
                <a:ea typeface="Arial"/>
                <a:cs typeface="Arial"/>
                <a:sym typeface="Arial"/>
              </a:defRPr>
            </a:lvl8pPr>
            <a:lvl9pPr indent="0" lvl="8" marL="0" marR="0" rtl="0" algn="r">
              <a:spcBef>
                <a:spcPts val="0"/>
              </a:spcBef>
              <a:buNone/>
              <a:defRPr sz="12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6"/>
          <p:cNvSpPr txBox="1"/>
          <p:nvPr>
            <p:ph type="title"/>
          </p:nvPr>
        </p:nvSpPr>
        <p:spPr>
          <a:xfrm>
            <a:off x="304800" y="274638"/>
            <a:ext cx="85344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rgbClr val="FFFFFF"/>
              </a:buClr>
              <a:buSzPts val="1400"/>
              <a:buFont typeface="Arial Black"/>
              <a:buNone/>
              <a:defRPr b="0" i="0" sz="3600" u="none" cap="none" strike="noStrike">
                <a:solidFill>
                  <a:srgbClr val="FFFFFF"/>
                </a:solidFill>
                <a:latin typeface="Arial Black"/>
                <a:ea typeface="Arial Black"/>
                <a:cs typeface="Arial Black"/>
                <a:sym typeface="Arial Black"/>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8" name="Google Shape;48;p6"/>
          <p:cNvSpPr txBox="1"/>
          <p:nvPr>
            <p:ph idx="1" type="body"/>
          </p:nvPr>
        </p:nvSpPr>
        <p:spPr>
          <a:xfrm>
            <a:off x="301752" y="1535112"/>
            <a:ext cx="4160520" cy="827087"/>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480"/>
              </a:spcBef>
              <a:spcAft>
                <a:spcPts val="0"/>
              </a:spcAft>
              <a:buClr>
                <a:schemeClr val="accent2"/>
              </a:buClr>
              <a:buSzPts val="2380"/>
              <a:buFont typeface="Noto Sans Symbols"/>
              <a:buNone/>
              <a:defRPr b="0" i="0" sz="2400" u="none" cap="none" strike="noStrike">
                <a:solidFill>
                  <a:schemeClr val="dk2"/>
                </a:solidFill>
                <a:latin typeface="Arial Black"/>
                <a:ea typeface="Arial Black"/>
                <a:cs typeface="Arial Black"/>
                <a:sym typeface="Arial Black"/>
              </a:defRPr>
            </a:lvl1pPr>
            <a:lvl2pPr indent="-228600" lvl="1" marL="914400" marR="0" rtl="0" algn="l">
              <a:spcBef>
                <a:spcPts val="400"/>
              </a:spcBef>
              <a:spcAft>
                <a:spcPts val="0"/>
              </a:spcAft>
              <a:buClr>
                <a:schemeClr val="accent2"/>
              </a:buClr>
              <a:buSzPts val="2040"/>
              <a:buFont typeface="Noto Sans Symbols"/>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accent2"/>
              </a:buClr>
              <a:buSzPts val="20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accent2"/>
              </a:buClr>
              <a:buSzPts val="1800"/>
              <a:buFont typeface="Arial"/>
              <a:buNone/>
              <a:defRPr b="1" i="0" sz="1600" u="none" cap="none" strike="noStrike">
                <a:solidFill>
                  <a:schemeClr val="dk2"/>
                </a:solidFill>
                <a:latin typeface="Arial"/>
                <a:ea typeface="Arial"/>
                <a:cs typeface="Arial"/>
                <a:sym typeface="Arial"/>
              </a:defRPr>
            </a:lvl4pPr>
            <a:lvl5pPr indent="-228600" lvl="4" marL="2286000" marR="0" rtl="0" algn="l">
              <a:spcBef>
                <a:spcPts val="320"/>
              </a:spcBef>
              <a:spcAft>
                <a:spcPts val="0"/>
              </a:spcAft>
              <a:buClr>
                <a:schemeClr val="accent2"/>
              </a:buClr>
              <a:buSzPts val="18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accent2"/>
              </a:buClr>
              <a:buSzPts val="1600"/>
              <a:buFont typeface="Arial"/>
              <a:buNone/>
              <a:defRPr b="1" i="0" sz="1600" u="none" cap="none" strike="noStrike">
                <a:solidFill>
                  <a:schemeClr val="dk2"/>
                </a:solidFill>
                <a:latin typeface="Arial"/>
                <a:ea typeface="Arial"/>
                <a:cs typeface="Arial"/>
                <a:sym typeface="Arial"/>
              </a:defRPr>
            </a:lvl6pPr>
            <a:lvl7pPr indent="-228600" lvl="6" marL="3200400" marR="0" rtl="0" algn="l">
              <a:spcBef>
                <a:spcPts val="320"/>
              </a:spcBef>
              <a:spcAft>
                <a:spcPts val="0"/>
              </a:spcAft>
              <a:buClr>
                <a:schemeClr val="accent2"/>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accent2"/>
              </a:buClr>
              <a:buSzPts val="1600"/>
              <a:buFont typeface="Arial"/>
              <a:buNone/>
              <a:defRPr b="1" i="0" sz="1600" u="none" cap="none" strike="noStrike">
                <a:solidFill>
                  <a:schemeClr val="dk2"/>
                </a:solidFill>
                <a:latin typeface="Arial"/>
                <a:ea typeface="Arial"/>
                <a:cs typeface="Arial"/>
                <a:sym typeface="Arial"/>
              </a:defRPr>
            </a:lvl8pPr>
            <a:lvl9pPr indent="-228600" lvl="8" marL="4114800" marR="0" rtl="0" algn="l">
              <a:spcBef>
                <a:spcPts val="310"/>
              </a:spcBef>
              <a:spcAft>
                <a:spcPts val="0"/>
              </a:spcAft>
              <a:buClr>
                <a:schemeClr val="accent2"/>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49" name="Google Shape;49;p6"/>
          <p:cNvSpPr txBox="1"/>
          <p:nvPr>
            <p:ph idx="2" type="body"/>
          </p:nvPr>
        </p:nvSpPr>
        <p:spPr>
          <a:xfrm>
            <a:off x="301752" y="2373312"/>
            <a:ext cx="4160520" cy="3951288"/>
          </a:xfrm>
          <a:prstGeom prst="rect">
            <a:avLst/>
          </a:prstGeom>
          <a:noFill/>
          <a:ln>
            <a:noFill/>
          </a:ln>
        </p:spPr>
        <p:txBody>
          <a:bodyPr anchorCtr="0" anchor="t" bIns="91425" lIns="91425" spcFirstLastPara="1" rIns="91425" wrap="square" tIns="91425">
            <a:noAutofit/>
          </a:bodyPr>
          <a:lstStyle>
            <a:lvl1pPr indent="-358140" lvl="0" marL="457200" marR="0" rtl="0" algn="l">
              <a:spcBef>
                <a:spcPts val="480"/>
              </a:spcBef>
              <a:spcAft>
                <a:spcPts val="0"/>
              </a:spcAft>
              <a:buClr>
                <a:schemeClr val="accent2"/>
              </a:buClr>
              <a:buSzPts val="2040"/>
              <a:buFont typeface="Noto Sans Symbols"/>
              <a:buChar char="●"/>
              <a:defRPr b="0" i="0" sz="2400" u="none" cap="none" strike="noStrike">
                <a:solidFill>
                  <a:schemeClr val="dk1"/>
                </a:solidFill>
                <a:latin typeface="Arial"/>
                <a:ea typeface="Arial"/>
                <a:cs typeface="Arial"/>
                <a:sym typeface="Arial"/>
              </a:defRPr>
            </a:lvl1pPr>
            <a:lvl2pPr indent="-336550" lvl="1" marL="914400" marR="0" rtl="0" algn="l">
              <a:spcBef>
                <a:spcPts val="400"/>
              </a:spcBef>
              <a:spcAft>
                <a:spcPts val="0"/>
              </a:spcAft>
              <a:buClr>
                <a:schemeClr val="accent2"/>
              </a:buClr>
              <a:buSzPts val="1700"/>
              <a:buFont typeface="Noto Sans Symbols"/>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accent2"/>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accent2"/>
              </a:buClr>
              <a:buSzPts val="1600"/>
              <a:buFont typeface="Arial"/>
              <a:buChar char="•"/>
              <a:defRPr b="0" i="0" sz="1600" u="none" cap="none" strike="noStrike">
                <a:solidFill>
                  <a:schemeClr val="dk2"/>
                </a:solidFill>
                <a:latin typeface="Arial"/>
                <a:ea typeface="Arial"/>
                <a:cs typeface="Arial"/>
                <a:sym typeface="Arial"/>
              </a:defRPr>
            </a:lvl4pPr>
            <a:lvl5pPr indent="-330200" lvl="4" marL="2286000" marR="0" rtl="0" algn="l">
              <a:spcBef>
                <a:spcPts val="320"/>
              </a:spcBef>
              <a:spcAft>
                <a:spcPts val="0"/>
              </a:spcAft>
              <a:buClr>
                <a:schemeClr val="accent2"/>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accent2"/>
              </a:buClr>
              <a:buSzPts val="1600"/>
              <a:buFont typeface="Arial"/>
              <a:buChar char="•"/>
              <a:defRPr b="0" i="0" sz="1600" u="none" cap="none" strike="noStrike">
                <a:solidFill>
                  <a:schemeClr val="dk2"/>
                </a:solidFill>
                <a:latin typeface="Arial"/>
                <a:ea typeface="Arial"/>
                <a:cs typeface="Arial"/>
                <a:sym typeface="Arial"/>
              </a:defRPr>
            </a:lvl6pPr>
            <a:lvl7pPr indent="-330200" lvl="6" marL="3200400" marR="0" rtl="0" algn="l">
              <a:spcBef>
                <a:spcPts val="320"/>
              </a:spcBef>
              <a:spcAft>
                <a:spcPts val="0"/>
              </a:spcAft>
              <a:buClr>
                <a:schemeClr val="accent2"/>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accent2"/>
              </a:buClr>
              <a:buSzPts val="1600"/>
              <a:buFont typeface="Arial"/>
              <a:buChar char="•"/>
              <a:defRPr b="0" i="0" sz="1600" u="none" cap="none" strike="noStrike">
                <a:solidFill>
                  <a:schemeClr val="dk2"/>
                </a:solidFill>
                <a:latin typeface="Arial"/>
                <a:ea typeface="Arial"/>
                <a:cs typeface="Arial"/>
                <a:sym typeface="Arial"/>
              </a:defRPr>
            </a:lvl8pPr>
            <a:lvl9pPr indent="-330200" lvl="8" marL="4114800" marR="0" rtl="0" algn="l">
              <a:spcBef>
                <a:spcPts val="310"/>
              </a:spcBef>
              <a:spcAft>
                <a:spcPts val="0"/>
              </a:spcAft>
              <a:buClr>
                <a:schemeClr val="accent2"/>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50" name="Google Shape;50;p6"/>
          <p:cNvSpPr txBox="1"/>
          <p:nvPr>
            <p:ph idx="3" type="body"/>
          </p:nvPr>
        </p:nvSpPr>
        <p:spPr>
          <a:xfrm>
            <a:off x="4645024" y="1535112"/>
            <a:ext cx="4160520" cy="827087"/>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480"/>
              </a:spcBef>
              <a:spcAft>
                <a:spcPts val="0"/>
              </a:spcAft>
              <a:buClr>
                <a:schemeClr val="accent2"/>
              </a:buClr>
              <a:buSzPts val="2380"/>
              <a:buFont typeface="Noto Sans Symbols"/>
              <a:buNone/>
              <a:defRPr b="0" i="0" sz="2400" u="none" cap="none" strike="noStrike">
                <a:solidFill>
                  <a:schemeClr val="dk2"/>
                </a:solidFill>
                <a:latin typeface="Arial Black"/>
                <a:ea typeface="Arial Black"/>
                <a:cs typeface="Arial Black"/>
                <a:sym typeface="Arial Black"/>
              </a:defRPr>
            </a:lvl1pPr>
            <a:lvl2pPr indent="-228600" lvl="1" marL="914400" marR="0" rtl="0" algn="l">
              <a:spcBef>
                <a:spcPts val="400"/>
              </a:spcBef>
              <a:spcAft>
                <a:spcPts val="0"/>
              </a:spcAft>
              <a:buClr>
                <a:schemeClr val="accent2"/>
              </a:buClr>
              <a:buSzPts val="2040"/>
              <a:buFont typeface="Noto Sans Symbols"/>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accent2"/>
              </a:buClr>
              <a:buSzPts val="20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accent2"/>
              </a:buClr>
              <a:buSzPts val="1800"/>
              <a:buFont typeface="Arial"/>
              <a:buNone/>
              <a:defRPr b="1" i="0" sz="1600" u="none" cap="none" strike="noStrike">
                <a:solidFill>
                  <a:schemeClr val="dk2"/>
                </a:solidFill>
                <a:latin typeface="Arial"/>
                <a:ea typeface="Arial"/>
                <a:cs typeface="Arial"/>
                <a:sym typeface="Arial"/>
              </a:defRPr>
            </a:lvl4pPr>
            <a:lvl5pPr indent="-228600" lvl="4" marL="2286000" marR="0" rtl="0" algn="l">
              <a:spcBef>
                <a:spcPts val="320"/>
              </a:spcBef>
              <a:spcAft>
                <a:spcPts val="0"/>
              </a:spcAft>
              <a:buClr>
                <a:schemeClr val="accent2"/>
              </a:buClr>
              <a:buSzPts val="18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accent2"/>
              </a:buClr>
              <a:buSzPts val="1600"/>
              <a:buFont typeface="Arial"/>
              <a:buNone/>
              <a:defRPr b="1" i="0" sz="1600" u="none" cap="none" strike="noStrike">
                <a:solidFill>
                  <a:schemeClr val="dk2"/>
                </a:solidFill>
                <a:latin typeface="Arial"/>
                <a:ea typeface="Arial"/>
                <a:cs typeface="Arial"/>
                <a:sym typeface="Arial"/>
              </a:defRPr>
            </a:lvl6pPr>
            <a:lvl7pPr indent="-228600" lvl="6" marL="3200400" marR="0" rtl="0" algn="l">
              <a:spcBef>
                <a:spcPts val="320"/>
              </a:spcBef>
              <a:spcAft>
                <a:spcPts val="0"/>
              </a:spcAft>
              <a:buClr>
                <a:schemeClr val="accent2"/>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accent2"/>
              </a:buClr>
              <a:buSzPts val="1600"/>
              <a:buFont typeface="Arial"/>
              <a:buNone/>
              <a:defRPr b="1" i="0" sz="1600" u="none" cap="none" strike="noStrike">
                <a:solidFill>
                  <a:schemeClr val="dk2"/>
                </a:solidFill>
                <a:latin typeface="Arial"/>
                <a:ea typeface="Arial"/>
                <a:cs typeface="Arial"/>
                <a:sym typeface="Arial"/>
              </a:defRPr>
            </a:lvl8pPr>
            <a:lvl9pPr indent="-228600" lvl="8" marL="4114800" marR="0" rtl="0" algn="l">
              <a:spcBef>
                <a:spcPts val="310"/>
              </a:spcBef>
              <a:spcAft>
                <a:spcPts val="0"/>
              </a:spcAft>
              <a:buClr>
                <a:schemeClr val="accent2"/>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51" name="Google Shape;51;p6"/>
          <p:cNvSpPr txBox="1"/>
          <p:nvPr>
            <p:ph idx="4" type="body"/>
          </p:nvPr>
        </p:nvSpPr>
        <p:spPr>
          <a:xfrm>
            <a:off x="4645024" y="2373312"/>
            <a:ext cx="4160520" cy="3951288"/>
          </a:xfrm>
          <a:prstGeom prst="rect">
            <a:avLst/>
          </a:prstGeom>
          <a:noFill/>
          <a:ln>
            <a:noFill/>
          </a:ln>
        </p:spPr>
        <p:txBody>
          <a:bodyPr anchorCtr="0" anchor="t" bIns="91425" lIns="91425" spcFirstLastPara="1" rIns="91425" wrap="square" tIns="91425">
            <a:noAutofit/>
          </a:bodyPr>
          <a:lstStyle>
            <a:lvl1pPr indent="-358140" lvl="0" marL="457200" marR="0" rtl="0" algn="l">
              <a:spcBef>
                <a:spcPts val="480"/>
              </a:spcBef>
              <a:spcAft>
                <a:spcPts val="0"/>
              </a:spcAft>
              <a:buClr>
                <a:schemeClr val="accent2"/>
              </a:buClr>
              <a:buSzPts val="2040"/>
              <a:buFont typeface="Noto Sans Symbols"/>
              <a:buChar char="●"/>
              <a:defRPr b="0" i="0" sz="2400" u="none" cap="none" strike="noStrike">
                <a:solidFill>
                  <a:schemeClr val="dk1"/>
                </a:solidFill>
                <a:latin typeface="Arial"/>
                <a:ea typeface="Arial"/>
                <a:cs typeface="Arial"/>
                <a:sym typeface="Arial"/>
              </a:defRPr>
            </a:lvl1pPr>
            <a:lvl2pPr indent="-336550" lvl="1" marL="914400" marR="0" rtl="0" algn="l">
              <a:spcBef>
                <a:spcPts val="400"/>
              </a:spcBef>
              <a:spcAft>
                <a:spcPts val="0"/>
              </a:spcAft>
              <a:buClr>
                <a:schemeClr val="accent2"/>
              </a:buClr>
              <a:buSzPts val="1700"/>
              <a:buFont typeface="Noto Sans Symbols"/>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accent2"/>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accent2"/>
              </a:buClr>
              <a:buSzPts val="1600"/>
              <a:buFont typeface="Arial"/>
              <a:buChar char="•"/>
              <a:defRPr b="0" i="0" sz="1600" u="none" cap="none" strike="noStrike">
                <a:solidFill>
                  <a:schemeClr val="dk2"/>
                </a:solidFill>
                <a:latin typeface="Arial"/>
                <a:ea typeface="Arial"/>
                <a:cs typeface="Arial"/>
                <a:sym typeface="Arial"/>
              </a:defRPr>
            </a:lvl4pPr>
            <a:lvl5pPr indent="-330200" lvl="4" marL="2286000" marR="0" rtl="0" algn="l">
              <a:spcBef>
                <a:spcPts val="320"/>
              </a:spcBef>
              <a:spcAft>
                <a:spcPts val="0"/>
              </a:spcAft>
              <a:buClr>
                <a:schemeClr val="accent2"/>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accent2"/>
              </a:buClr>
              <a:buSzPts val="1600"/>
              <a:buFont typeface="Arial"/>
              <a:buChar char="•"/>
              <a:defRPr b="0" i="0" sz="1600" u="none" cap="none" strike="noStrike">
                <a:solidFill>
                  <a:schemeClr val="dk2"/>
                </a:solidFill>
                <a:latin typeface="Arial"/>
                <a:ea typeface="Arial"/>
                <a:cs typeface="Arial"/>
                <a:sym typeface="Arial"/>
              </a:defRPr>
            </a:lvl6pPr>
            <a:lvl7pPr indent="-330200" lvl="6" marL="3200400" marR="0" rtl="0" algn="l">
              <a:spcBef>
                <a:spcPts val="320"/>
              </a:spcBef>
              <a:spcAft>
                <a:spcPts val="0"/>
              </a:spcAft>
              <a:buClr>
                <a:schemeClr val="accent2"/>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accent2"/>
              </a:buClr>
              <a:buSzPts val="1600"/>
              <a:buFont typeface="Arial"/>
              <a:buChar char="•"/>
              <a:defRPr b="0" i="0" sz="1600" u="none" cap="none" strike="noStrike">
                <a:solidFill>
                  <a:schemeClr val="dk2"/>
                </a:solidFill>
                <a:latin typeface="Arial"/>
                <a:ea typeface="Arial"/>
                <a:cs typeface="Arial"/>
                <a:sym typeface="Arial"/>
              </a:defRPr>
            </a:lvl8pPr>
            <a:lvl9pPr indent="-330200" lvl="8" marL="4114800" marR="0" rtl="0" algn="l">
              <a:spcBef>
                <a:spcPts val="310"/>
              </a:spcBef>
              <a:spcAft>
                <a:spcPts val="0"/>
              </a:spcAft>
              <a:buClr>
                <a:schemeClr val="accent2"/>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52" name="Google Shape;52;p6"/>
          <p:cNvSpPr txBox="1"/>
          <p:nvPr>
            <p:ph idx="10" type="dt"/>
          </p:nvPr>
        </p:nvSpPr>
        <p:spPr>
          <a:xfrm>
            <a:off x="228600" y="6520942"/>
            <a:ext cx="2133600" cy="32004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chemeClr val="dk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3" name="Google Shape;53;p6"/>
          <p:cNvSpPr txBox="1"/>
          <p:nvPr>
            <p:ph idx="11" type="ftr"/>
          </p:nvPr>
        </p:nvSpPr>
        <p:spPr>
          <a:xfrm>
            <a:off x="2895600" y="6520942"/>
            <a:ext cx="3429000" cy="32004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chemeClr val="dk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4" name="Google Shape;54;p6"/>
          <p:cNvSpPr txBox="1"/>
          <p:nvPr>
            <p:ph idx="12" type="sldNum"/>
          </p:nvPr>
        </p:nvSpPr>
        <p:spPr>
          <a:xfrm>
            <a:off x="6781800" y="6520942"/>
            <a:ext cx="2133600" cy="32004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chemeClr val="dk2"/>
                </a:solidFill>
                <a:latin typeface="Arial"/>
                <a:ea typeface="Arial"/>
                <a:cs typeface="Arial"/>
                <a:sym typeface="Arial"/>
              </a:defRPr>
            </a:lvl1pPr>
            <a:lvl2pPr indent="0" lvl="1" marL="0" marR="0" rtl="0" algn="r">
              <a:spcBef>
                <a:spcPts val="0"/>
              </a:spcBef>
              <a:buNone/>
              <a:defRPr sz="1200">
                <a:solidFill>
                  <a:schemeClr val="dk2"/>
                </a:solidFill>
                <a:latin typeface="Arial"/>
                <a:ea typeface="Arial"/>
                <a:cs typeface="Arial"/>
                <a:sym typeface="Arial"/>
              </a:defRPr>
            </a:lvl2pPr>
            <a:lvl3pPr indent="0" lvl="2" marL="0" marR="0" rtl="0" algn="r">
              <a:spcBef>
                <a:spcPts val="0"/>
              </a:spcBef>
              <a:buNone/>
              <a:defRPr sz="1200">
                <a:solidFill>
                  <a:schemeClr val="dk2"/>
                </a:solidFill>
                <a:latin typeface="Arial"/>
                <a:ea typeface="Arial"/>
                <a:cs typeface="Arial"/>
                <a:sym typeface="Arial"/>
              </a:defRPr>
            </a:lvl3pPr>
            <a:lvl4pPr indent="0" lvl="3" marL="0" marR="0" rtl="0" algn="r">
              <a:spcBef>
                <a:spcPts val="0"/>
              </a:spcBef>
              <a:buNone/>
              <a:defRPr sz="1200">
                <a:solidFill>
                  <a:schemeClr val="dk2"/>
                </a:solidFill>
                <a:latin typeface="Arial"/>
                <a:ea typeface="Arial"/>
                <a:cs typeface="Arial"/>
                <a:sym typeface="Arial"/>
              </a:defRPr>
            </a:lvl4pPr>
            <a:lvl5pPr indent="0" lvl="4" marL="0" marR="0" rtl="0" algn="r">
              <a:spcBef>
                <a:spcPts val="0"/>
              </a:spcBef>
              <a:buNone/>
              <a:defRPr sz="1200">
                <a:solidFill>
                  <a:schemeClr val="dk2"/>
                </a:solidFill>
                <a:latin typeface="Arial"/>
                <a:ea typeface="Arial"/>
                <a:cs typeface="Arial"/>
                <a:sym typeface="Arial"/>
              </a:defRPr>
            </a:lvl5pPr>
            <a:lvl6pPr indent="0" lvl="5" marL="0" marR="0" rtl="0" algn="r">
              <a:spcBef>
                <a:spcPts val="0"/>
              </a:spcBef>
              <a:buNone/>
              <a:defRPr sz="1200">
                <a:solidFill>
                  <a:schemeClr val="dk2"/>
                </a:solidFill>
                <a:latin typeface="Arial"/>
                <a:ea typeface="Arial"/>
                <a:cs typeface="Arial"/>
                <a:sym typeface="Arial"/>
              </a:defRPr>
            </a:lvl6pPr>
            <a:lvl7pPr indent="0" lvl="6" marL="0" marR="0" rtl="0" algn="r">
              <a:spcBef>
                <a:spcPts val="0"/>
              </a:spcBef>
              <a:buNone/>
              <a:defRPr sz="1200">
                <a:solidFill>
                  <a:schemeClr val="dk2"/>
                </a:solidFill>
                <a:latin typeface="Arial"/>
                <a:ea typeface="Arial"/>
                <a:cs typeface="Arial"/>
                <a:sym typeface="Arial"/>
              </a:defRPr>
            </a:lvl7pPr>
            <a:lvl8pPr indent="0" lvl="7" marL="0" marR="0" rtl="0" algn="r">
              <a:spcBef>
                <a:spcPts val="0"/>
              </a:spcBef>
              <a:buNone/>
              <a:defRPr sz="1200">
                <a:solidFill>
                  <a:schemeClr val="dk2"/>
                </a:solidFill>
                <a:latin typeface="Arial"/>
                <a:ea typeface="Arial"/>
                <a:cs typeface="Arial"/>
                <a:sym typeface="Arial"/>
              </a:defRPr>
            </a:lvl8pPr>
            <a:lvl9pPr indent="0" lvl="8" marL="0" marR="0" rtl="0" algn="r">
              <a:spcBef>
                <a:spcPts val="0"/>
              </a:spcBef>
              <a:buNone/>
              <a:defRPr sz="12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7"/>
          <p:cNvSpPr txBox="1"/>
          <p:nvPr>
            <p:ph type="title"/>
          </p:nvPr>
        </p:nvSpPr>
        <p:spPr>
          <a:xfrm>
            <a:off x="304800" y="274638"/>
            <a:ext cx="85344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rgbClr val="FFFFFF"/>
              </a:buClr>
              <a:buSzPts val="1400"/>
              <a:buFont typeface="Arial Black"/>
              <a:buNone/>
              <a:defRPr b="0" i="0" sz="3600" u="none" cap="none" strike="noStrike">
                <a:solidFill>
                  <a:srgbClr val="FFFFFF"/>
                </a:solidFill>
                <a:latin typeface="Arial Black"/>
                <a:ea typeface="Arial Black"/>
                <a:cs typeface="Arial Black"/>
                <a:sym typeface="Arial Black"/>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7" name="Google Shape;57;p7"/>
          <p:cNvSpPr txBox="1"/>
          <p:nvPr>
            <p:ph idx="10" type="dt"/>
          </p:nvPr>
        </p:nvSpPr>
        <p:spPr>
          <a:xfrm>
            <a:off x="228600" y="6520942"/>
            <a:ext cx="2133600" cy="32004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chemeClr val="dk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8" name="Google Shape;58;p7"/>
          <p:cNvSpPr txBox="1"/>
          <p:nvPr>
            <p:ph idx="11" type="ftr"/>
          </p:nvPr>
        </p:nvSpPr>
        <p:spPr>
          <a:xfrm>
            <a:off x="2895600" y="6520942"/>
            <a:ext cx="3429000" cy="32004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chemeClr val="dk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9" name="Google Shape;59;p7"/>
          <p:cNvSpPr txBox="1"/>
          <p:nvPr>
            <p:ph idx="12" type="sldNum"/>
          </p:nvPr>
        </p:nvSpPr>
        <p:spPr>
          <a:xfrm>
            <a:off x="6781800" y="6520942"/>
            <a:ext cx="2133600" cy="32004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chemeClr val="dk2"/>
                </a:solidFill>
                <a:latin typeface="Arial"/>
                <a:ea typeface="Arial"/>
                <a:cs typeface="Arial"/>
                <a:sym typeface="Arial"/>
              </a:defRPr>
            </a:lvl1pPr>
            <a:lvl2pPr indent="0" lvl="1" marL="0" marR="0" rtl="0" algn="r">
              <a:spcBef>
                <a:spcPts val="0"/>
              </a:spcBef>
              <a:buNone/>
              <a:defRPr sz="1200">
                <a:solidFill>
                  <a:schemeClr val="dk2"/>
                </a:solidFill>
                <a:latin typeface="Arial"/>
                <a:ea typeface="Arial"/>
                <a:cs typeface="Arial"/>
                <a:sym typeface="Arial"/>
              </a:defRPr>
            </a:lvl2pPr>
            <a:lvl3pPr indent="0" lvl="2" marL="0" marR="0" rtl="0" algn="r">
              <a:spcBef>
                <a:spcPts val="0"/>
              </a:spcBef>
              <a:buNone/>
              <a:defRPr sz="1200">
                <a:solidFill>
                  <a:schemeClr val="dk2"/>
                </a:solidFill>
                <a:latin typeface="Arial"/>
                <a:ea typeface="Arial"/>
                <a:cs typeface="Arial"/>
                <a:sym typeface="Arial"/>
              </a:defRPr>
            </a:lvl3pPr>
            <a:lvl4pPr indent="0" lvl="3" marL="0" marR="0" rtl="0" algn="r">
              <a:spcBef>
                <a:spcPts val="0"/>
              </a:spcBef>
              <a:buNone/>
              <a:defRPr sz="1200">
                <a:solidFill>
                  <a:schemeClr val="dk2"/>
                </a:solidFill>
                <a:latin typeface="Arial"/>
                <a:ea typeface="Arial"/>
                <a:cs typeface="Arial"/>
                <a:sym typeface="Arial"/>
              </a:defRPr>
            </a:lvl4pPr>
            <a:lvl5pPr indent="0" lvl="4" marL="0" marR="0" rtl="0" algn="r">
              <a:spcBef>
                <a:spcPts val="0"/>
              </a:spcBef>
              <a:buNone/>
              <a:defRPr sz="1200">
                <a:solidFill>
                  <a:schemeClr val="dk2"/>
                </a:solidFill>
                <a:latin typeface="Arial"/>
                <a:ea typeface="Arial"/>
                <a:cs typeface="Arial"/>
                <a:sym typeface="Arial"/>
              </a:defRPr>
            </a:lvl5pPr>
            <a:lvl6pPr indent="0" lvl="5" marL="0" marR="0" rtl="0" algn="r">
              <a:spcBef>
                <a:spcPts val="0"/>
              </a:spcBef>
              <a:buNone/>
              <a:defRPr sz="1200">
                <a:solidFill>
                  <a:schemeClr val="dk2"/>
                </a:solidFill>
                <a:latin typeface="Arial"/>
                <a:ea typeface="Arial"/>
                <a:cs typeface="Arial"/>
                <a:sym typeface="Arial"/>
              </a:defRPr>
            </a:lvl6pPr>
            <a:lvl7pPr indent="0" lvl="6" marL="0" marR="0" rtl="0" algn="r">
              <a:spcBef>
                <a:spcPts val="0"/>
              </a:spcBef>
              <a:buNone/>
              <a:defRPr sz="1200">
                <a:solidFill>
                  <a:schemeClr val="dk2"/>
                </a:solidFill>
                <a:latin typeface="Arial"/>
                <a:ea typeface="Arial"/>
                <a:cs typeface="Arial"/>
                <a:sym typeface="Arial"/>
              </a:defRPr>
            </a:lvl7pPr>
            <a:lvl8pPr indent="0" lvl="7" marL="0" marR="0" rtl="0" algn="r">
              <a:spcBef>
                <a:spcPts val="0"/>
              </a:spcBef>
              <a:buNone/>
              <a:defRPr sz="1200">
                <a:solidFill>
                  <a:schemeClr val="dk2"/>
                </a:solidFill>
                <a:latin typeface="Arial"/>
                <a:ea typeface="Arial"/>
                <a:cs typeface="Arial"/>
                <a:sym typeface="Arial"/>
              </a:defRPr>
            </a:lvl8pPr>
            <a:lvl9pPr indent="0" lvl="8" marL="0" marR="0" rtl="0" algn="r">
              <a:spcBef>
                <a:spcPts val="0"/>
              </a:spcBef>
              <a:buNone/>
              <a:defRPr sz="12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0" name="Shape 60"/>
        <p:cNvGrpSpPr/>
        <p:nvPr/>
      </p:nvGrpSpPr>
      <p:grpSpPr>
        <a:xfrm>
          <a:off x="0" y="0"/>
          <a:ext cx="0" cy="0"/>
          <a:chOff x="0" y="0"/>
          <a:chExt cx="0" cy="0"/>
        </a:xfrm>
      </p:grpSpPr>
      <p:sp>
        <p:nvSpPr>
          <p:cNvPr id="61" name="Google Shape;61;p8"/>
          <p:cNvSpPr txBox="1"/>
          <p:nvPr>
            <p:ph idx="10" type="dt"/>
          </p:nvPr>
        </p:nvSpPr>
        <p:spPr>
          <a:xfrm>
            <a:off x="228600" y="6520942"/>
            <a:ext cx="2133600" cy="32004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chemeClr val="dk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2" name="Google Shape;62;p8"/>
          <p:cNvSpPr txBox="1"/>
          <p:nvPr>
            <p:ph idx="11" type="ftr"/>
          </p:nvPr>
        </p:nvSpPr>
        <p:spPr>
          <a:xfrm>
            <a:off x="2895600" y="6520942"/>
            <a:ext cx="3429000" cy="32004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chemeClr val="dk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3" name="Google Shape;63;p8"/>
          <p:cNvSpPr txBox="1"/>
          <p:nvPr>
            <p:ph idx="12" type="sldNum"/>
          </p:nvPr>
        </p:nvSpPr>
        <p:spPr>
          <a:xfrm>
            <a:off x="6781800" y="6520942"/>
            <a:ext cx="2133600" cy="32004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chemeClr val="dk2"/>
                </a:solidFill>
                <a:latin typeface="Arial"/>
                <a:ea typeface="Arial"/>
                <a:cs typeface="Arial"/>
                <a:sym typeface="Arial"/>
              </a:defRPr>
            </a:lvl1pPr>
            <a:lvl2pPr indent="0" lvl="1" marL="0" marR="0" rtl="0" algn="r">
              <a:spcBef>
                <a:spcPts val="0"/>
              </a:spcBef>
              <a:buNone/>
              <a:defRPr sz="1200">
                <a:solidFill>
                  <a:schemeClr val="dk2"/>
                </a:solidFill>
                <a:latin typeface="Arial"/>
                <a:ea typeface="Arial"/>
                <a:cs typeface="Arial"/>
                <a:sym typeface="Arial"/>
              </a:defRPr>
            </a:lvl2pPr>
            <a:lvl3pPr indent="0" lvl="2" marL="0" marR="0" rtl="0" algn="r">
              <a:spcBef>
                <a:spcPts val="0"/>
              </a:spcBef>
              <a:buNone/>
              <a:defRPr sz="1200">
                <a:solidFill>
                  <a:schemeClr val="dk2"/>
                </a:solidFill>
                <a:latin typeface="Arial"/>
                <a:ea typeface="Arial"/>
                <a:cs typeface="Arial"/>
                <a:sym typeface="Arial"/>
              </a:defRPr>
            </a:lvl3pPr>
            <a:lvl4pPr indent="0" lvl="3" marL="0" marR="0" rtl="0" algn="r">
              <a:spcBef>
                <a:spcPts val="0"/>
              </a:spcBef>
              <a:buNone/>
              <a:defRPr sz="1200">
                <a:solidFill>
                  <a:schemeClr val="dk2"/>
                </a:solidFill>
                <a:latin typeface="Arial"/>
                <a:ea typeface="Arial"/>
                <a:cs typeface="Arial"/>
                <a:sym typeface="Arial"/>
              </a:defRPr>
            </a:lvl4pPr>
            <a:lvl5pPr indent="0" lvl="4" marL="0" marR="0" rtl="0" algn="r">
              <a:spcBef>
                <a:spcPts val="0"/>
              </a:spcBef>
              <a:buNone/>
              <a:defRPr sz="1200">
                <a:solidFill>
                  <a:schemeClr val="dk2"/>
                </a:solidFill>
                <a:latin typeface="Arial"/>
                <a:ea typeface="Arial"/>
                <a:cs typeface="Arial"/>
                <a:sym typeface="Arial"/>
              </a:defRPr>
            </a:lvl5pPr>
            <a:lvl6pPr indent="0" lvl="5" marL="0" marR="0" rtl="0" algn="r">
              <a:spcBef>
                <a:spcPts val="0"/>
              </a:spcBef>
              <a:buNone/>
              <a:defRPr sz="1200">
                <a:solidFill>
                  <a:schemeClr val="dk2"/>
                </a:solidFill>
                <a:latin typeface="Arial"/>
                <a:ea typeface="Arial"/>
                <a:cs typeface="Arial"/>
                <a:sym typeface="Arial"/>
              </a:defRPr>
            </a:lvl6pPr>
            <a:lvl7pPr indent="0" lvl="6" marL="0" marR="0" rtl="0" algn="r">
              <a:spcBef>
                <a:spcPts val="0"/>
              </a:spcBef>
              <a:buNone/>
              <a:defRPr sz="1200">
                <a:solidFill>
                  <a:schemeClr val="dk2"/>
                </a:solidFill>
                <a:latin typeface="Arial"/>
                <a:ea typeface="Arial"/>
                <a:cs typeface="Arial"/>
                <a:sym typeface="Arial"/>
              </a:defRPr>
            </a:lvl7pPr>
            <a:lvl8pPr indent="0" lvl="7" marL="0" marR="0" rtl="0" algn="r">
              <a:spcBef>
                <a:spcPts val="0"/>
              </a:spcBef>
              <a:buNone/>
              <a:defRPr sz="1200">
                <a:solidFill>
                  <a:schemeClr val="dk2"/>
                </a:solidFill>
                <a:latin typeface="Arial"/>
                <a:ea typeface="Arial"/>
                <a:cs typeface="Arial"/>
                <a:sym typeface="Arial"/>
              </a:defRPr>
            </a:lvl8pPr>
            <a:lvl9pPr indent="0" lvl="8" marL="0" marR="0" rtl="0" algn="r">
              <a:spcBef>
                <a:spcPts val="0"/>
              </a:spcBef>
              <a:buNone/>
              <a:defRPr sz="12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4" name="Shape 64"/>
        <p:cNvGrpSpPr/>
        <p:nvPr/>
      </p:nvGrpSpPr>
      <p:grpSpPr>
        <a:xfrm>
          <a:off x="0" y="0"/>
          <a:ext cx="0" cy="0"/>
          <a:chOff x="0" y="0"/>
          <a:chExt cx="0" cy="0"/>
        </a:xfrm>
      </p:grpSpPr>
      <p:sp>
        <p:nvSpPr>
          <p:cNvPr id="65" name="Google Shape;65;p9"/>
          <p:cNvSpPr/>
          <p:nvPr/>
        </p:nvSpPr>
        <p:spPr>
          <a:xfrm>
            <a:off x="228600" y="152400"/>
            <a:ext cx="8686800" cy="1295400"/>
          </a:xfrm>
          <a:prstGeom prst="round2SameRect">
            <a:avLst>
              <a:gd fmla="val 4902" name="adj1"/>
              <a:gd fmla="val 0"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6" name="Google Shape;66;p9"/>
          <p:cNvSpPr txBox="1"/>
          <p:nvPr>
            <p:ph type="title"/>
          </p:nvPr>
        </p:nvSpPr>
        <p:spPr>
          <a:xfrm>
            <a:off x="304800" y="228600"/>
            <a:ext cx="44958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rgbClr val="FFFFFF"/>
              </a:buClr>
              <a:buSzPts val="1400"/>
              <a:buFont typeface="Arial Black"/>
              <a:buNone/>
              <a:defRPr b="0" i="0" sz="2800" u="none" cap="none" strike="noStrike">
                <a:solidFill>
                  <a:srgbClr val="FFFFFF"/>
                </a:solidFill>
                <a:latin typeface="Arial Black"/>
                <a:ea typeface="Arial Black"/>
                <a:cs typeface="Arial Black"/>
                <a:sym typeface="Arial Black"/>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7" name="Google Shape;67;p9"/>
          <p:cNvSpPr txBox="1"/>
          <p:nvPr>
            <p:ph idx="1" type="body"/>
          </p:nvPr>
        </p:nvSpPr>
        <p:spPr>
          <a:xfrm>
            <a:off x="228600" y="1600200"/>
            <a:ext cx="8686800" cy="4724400"/>
          </a:xfrm>
          <a:prstGeom prst="rect">
            <a:avLst/>
          </a:prstGeom>
          <a:noFill/>
          <a:ln>
            <a:noFill/>
          </a:ln>
        </p:spPr>
        <p:txBody>
          <a:bodyPr anchorCtr="0" anchor="t" bIns="91425" lIns="91425" spcFirstLastPara="1" rIns="91425" wrap="square" tIns="91425">
            <a:noAutofit/>
          </a:bodyPr>
          <a:lstStyle>
            <a:lvl1pPr indent="-401320" lvl="0" marL="457200" marR="0" rtl="0" algn="l">
              <a:spcBef>
                <a:spcPts val="640"/>
              </a:spcBef>
              <a:spcAft>
                <a:spcPts val="0"/>
              </a:spcAft>
              <a:buClr>
                <a:schemeClr val="accent2"/>
              </a:buClr>
              <a:buSzPts val="2720"/>
              <a:buFont typeface="Noto Sans Symbols"/>
              <a:buChar char="●"/>
              <a:defRPr b="0" i="0" sz="3200" u="none" cap="none" strike="noStrike">
                <a:solidFill>
                  <a:schemeClr val="dk1"/>
                </a:solidFill>
                <a:latin typeface="Arial"/>
                <a:ea typeface="Arial"/>
                <a:cs typeface="Arial"/>
                <a:sym typeface="Arial"/>
              </a:defRPr>
            </a:lvl1pPr>
            <a:lvl2pPr indent="-379730" lvl="1" marL="914400" marR="0" rtl="0" algn="l">
              <a:spcBef>
                <a:spcPts val="560"/>
              </a:spcBef>
              <a:spcAft>
                <a:spcPts val="0"/>
              </a:spcAft>
              <a:buClr>
                <a:schemeClr val="accent2"/>
              </a:buClr>
              <a:buSzPts val="2380"/>
              <a:buFont typeface="Noto Sans Symbols"/>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accent2"/>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accent2"/>
              </a:buClr>
              <a:buSzPts val="2000"/>
              <a:buFont typeface="Arial"/>
              <a:buChar char="•"/>
              <a:defRPr b="0" i="0" sz="2000" u="none" cap="none" strike="noStrike">
                <a:solidFill>
                  <a:schemeClr val="dk2"/>
                </a:solidFill>
                <a:latin typeface="Arial"/>
                <a:ea typeface="Arial"/>
                <a:cs typeface="Arial"/>
                <a:sym typeface="Arial"/>
              </a:defRPr>
            </a:lvl4pPr>
            <a:lvl5pPr indent="-355600" lvl="4" marL="2286000" marR="0" rtl="0" algn="l">
              <a:spcBef>
                <a:spcPts val="400"/>
              </a:spcBef>
              <a:spcAft>
                <a:spcPts val="0"/>
              </a:spcAft>
              <a:buClr>
                <a:schemeClr val="accent2"/>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accent2"/>
              </a:buClr>
              <a:buSzPts val="2000"/>
              <a:buFont typeface="Arial"/>
              <a:buChar char="•"/>
              <a:defRPr b="0" i="0" sz="2000" u="none" cap="none" strike="noStrike">
                <a:solidFill>
                  <a:schemeClr val="dk2"/>
                </a:solidFill>
                <a:latin typeface="Arial"/>
                <a:ea typeface="Arial"/>
                <a:cs typeface="Arial"/>
                <a:sym typeface="Arial"/>
              </a:defRPr>
            </a:lvl6pPr>
            <a:lvl7pPr indent="-355600" lvl="6" marL="3200400" marR="0" rtl="0" algn="l">
              <a:spcBef>
                <a:spcPts val="400"/>
              </a:spcBef>
              <a:spcAft>
                <a:spcPts val="0"/>
              </a:spcAft>
              <a:buClr>
                <a:schemeClr val="accent2"/>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accent2"/>
              </a:buClr>
              <a:buSzPts val="2000"/>
              <a:buFont typeface="Arial"/>
              <a:buChar char="•"/>
              <a:defRPr b="0" i="0" sz="2000" u="none" cap="none" strike="noStrike">
                <a:solidFill>
                  <a:schemeClr val="dk2"/>
                </a:solidFill>
                <a:latin typeface="Arial"/>
                <a:ea typeface="Arial"/>
                <a:cs typeface="Arial"/>
                <a:sym typeface="Arial"/>
              </a:defRPr>
            </a:lvl8pPr>
            <a:lvl9pPr indent="-355600" lvl="8" marL="4114800" marR="0" rtl="0" algn="l">
              <a:spcBef>
                <a:spcPts val="310"/>
              </a:spcBef>
              <a:spcAft>
                <a:spcPts val="0"/>
              </a:spcAft>
              <a:buClr>
                <a:schemeClr val="accent2"/>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8" name="Google Shape;68;p9"/>
          <p:cNvSpPr txBox="1"/>
          <p:nvPr>
            <p:ph idx="10" type="dt"/>
          </p:nvPr>
        </p:nvSpPr>
        <p:spPr>
          <a:xfrm>
            <a:off x="228600" y="6520942"/>
            <a:ext cx="2133600" cy="32004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chemeClr val="dk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9" name="Google Shape;69;p9"/>
          <p:cNvSpPr txBox="1"/>
          <p:nvPr>
            <p:ph idx="11" type="ftr"/>
          </p:nvPr>
        </p:nvSpPr>
        <p:spPr>
          <a:xfrm>
            <a:off x="2895600" y="6520942"/>
            <a:ext cx="3429000" cy="32004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chemeClr val="dk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0" name="Google Shape;70;p9"/>
          <p:cNvSpPr txBox="1"/>
          <p:nvPr>
            <p:ph idx="12" type="sldNum"/>
          </p:nvPr>
        </p:nvSpPr>
        <p:spPr>
          <a:xfrm>
            <a:off x="6781800" y="6520942"/>
            <a:ext cx="2133600" cy="32004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chemeClr val="dk2"/>
                </a:solidFill>
                <a:latin typeface="Arial"/>
                <a:ea typeface="Arial"/>
                <a:cs typeface="Arial"/>
                <a:sym typeface="Arial"/>
              </a:defRPr>
            </a:lvl1pPr>
            <a:lvl2pPr indent="0" lvl="1" marL="0" marR="0" rtl="0" algn="r">
              <a:spcBef>
                <a:spcPts val="0"/>
              </a:spcBef>
              <a:buNone/>
              <a:defRPr sz="1200">
                <a:solidFill>
                  <a:schemeClr val="dk2"/>
                </a:solidFill>
                <a:latin typeface="Arial"/>
                <a:ea typeface="Arial"/>
                <a:cs typeface="Arial"/>
                <a:sym typeface="Arial"/>
              </a:defRPr>
            </a:lvl2pPr>
            <a:lvl3pPr indent="0" lvl="2" marL="0" marR="0" rtl="0" algn="r">
              <a:spcBef>
                <a:spcPts val="0"/>
              </a:spcBef>
              <a:buNone/>
              <a:defRPr sz="1200">
                <a:solidFill>
                  <a:schemeClr val="dk2"/>
                </a:solidFill>
                <a:latin typeface="Arial"/>
                <a:ea typeface="Arial"/>
                <a:cs typeface="Arial"/>
                <a:sym typeface="Arial"/>
              </a:defRPr>
            </a:lvl3pPr>
            <a:lvl4pPr indent="0" lvl="3" marL="0" marR="0" rtl="0" algn="r">
              <a:spcBef>
                <a:spcPts val="0"/>
              </a:spcBef>
              <a:buNone/>
              <a:defRPr sz="1200">
                <a:solidFill>
                  <a:schemeClr val="dk2"/>
                </a:solidFill>
                <a:latin typeface="Arial"/>
                <a:ea typeface="Arial"/>
                <a:cs typeface="Arial"/>
                <a:sym typeface="Arial"/>
              </a:defRPr>
            </a:lvl4pPr>
            <a:lvl5pPr indent="0" lvl="4" marL="0" marR="0" rtl="0" algn="r">
              <a:spcBef>
                <a:spcPts val="0"/>
              </a:spcBef>
              <a:buNone/>
              <a:defRPr sz="1200">
                <a:solidFill>
                  <a:schemeClr val="dk2"/>
                </a:solidFill>
                <a:latin typeface="Arial"/>
                <a:ea typeface="Arial"/>
                <a:cs typeface="Arial"/>
                <a:sym typeface="Arial"/>
              </a:defRPr>
            </a:lvl5pPr>
            <a:lvl6pPr indent="0" lvl="5" marL="0" marR="0" rtl="0" algn="r">
              <a:spcBef>
                <a:spcPts val="0"/>
              </a:spcBef>
              <a:buNone/>
              <a:defRPr sz="1200">
                <a:solidFill>
                  <a:schemeClr val="dk2"/>
                </a:solidFill>
                <a:latin typeface="Arial"/>
                <a:ea typeface="Arial"/>
                <a:cs typeface="Arial"/>
                <a:sym typeface="Arial"/>
              </a:defRPr>
            </a:lvl6pPr>
            <a:lvl7pPr indent="0" lvl="6" marL="0" marR="0" rtl="0" algn="r">
              <a:spcBef>
                <a:spcPts val="0"/>
              </a:spcBef>
              <a:buNone/>
              <a:defRPr sz="1200">
                <a:solidFill>
                  <a:schemeClr val="dk2"/>
                </a:solidFill>
                <a:latin typeface="Arial"/>
                <a:ea typeface="Arial"/>
                <a:cs typeface="Arial"/>
                <a:sym typeface="Arial"/>
              </a:defRPr>
            </a:lvl7pPr>
            <a:lvl8pPr indent="0" lvl="7" marL="0" marR="0" rtl="0" algn="r">
              <a:spcBef>
                <a:spcPts val="0"/>
              </a:spcBef>
              <a:buNone/>
              <a:defRPr sz="1200">
                <a:solidFill>
                  <a:schemeClr val="dk2"/>
                </a:solidFill>
                <a:latin typeface="Arial"/>
                <a:ea typeface="Arial"/>
                <a:cs typeface="Arial"/>
                <a:sym typeface="Arial"/>
              </a:defRPr>
            </a:lvl8pPr>
            <a:lvl9pPr indent="0" lvl="8" marL="0" marR="0" rtl="0" algn="r">
              <a:spcBef>
                <a:spcPts val="0"/>
              </a:spcBef>
              <a:buNone/>
              <a:defRPr sz="12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71" name="Google Shape;71;p9"/>
          <p:cNvCxnSpPr/>
          <p:nvPr/>
        </p:nvCxnSpPr>
        <p:spPr>
          <a:xfrm>
            <a:off x="228600" y="6528816"/>
            <a:ext cx="8686800" cy="1588"/>
          </a:xfrm>
          <a:prstGeom prst="straightConnector1">
            <a:avLst/>
          </a:prstGeom>
          <a:noFill/>
          <a:ln cap="rnd" cmpd="sng" w="12700">
            <a:solidFill>
              <a:schemeClr val="dk2"/>
            </a:solidFill>
            <a:prstDash val="solid"/>
            <a:round/>
            <a:headEnd len="sm" w="sm" type="none"/>
            <a:tailEnd len="sm" w="sm" type="none"/>
          </a:ln>
        </p:spPr>
      </p:cxnSp>
      <p:sp>
        <p:nvSpPr>
          <p:cNvPr id="72" name="Google Shape;72;p9"/>
          <p:cNvSpPr/>
          <p:nvPr/>
        </p:nvSpPr>
        <p:spPr>
          <a:xfrm>
            <a:off x="4876800" y="152400"/>
            <a:ext cx="3581400" cy="1295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3" name="Google Shape;73;p9"/>
          <p:cNvSpPr/>
          <p:nvPr/>
        </p:nvSpPr>
        <p:spPr>
          <a:xfrm>
            <a:off x="4967288" y="152400"/>
            <a:ext cx="3400425" cy="12954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4" name="Google Shape;74;p9"/>
          <p:cNvSpPr txBox="1"/>
          <p:nvPr>
            <p:ph idx="2" type="body"/>
          </p:nvPr>
        </p:nvSpPr>
        <p:spPr>
          <a:xfrm>
            <a:off x="5105400" y="228600"/>
            <a:ext cx="3200400" cy="1143000"/>
          </a:xfrm>
          <a:prstGeom prst="rect">
            <a:avLst/>
          </a:prstGeom>
          <a:noFill/>
          <a:ln>
            <a:noFill/>
          </a:ln>
        </p:spPr>
        <p:txBody>
          <a:bodyPr anchorCtr="0" anchor="ctr" bIns="91425" lIns="91425" spcFirstLastPara="1" rIns="91425" wrap="square" tIns="91425">
            <a:noAutofit/>
          </a:bodyPr>
          <a:lstStyle>
            <a:lvl1pPr indent="-228600" lvl="0" marL="457200" marR="0" rtl="0" algn="l">
              <a:spcBef>
                <a:spcPts val="320"/>
              </a:spcBef>
              <a:spcAft>
                <a:spcPts val="0"/>
              </a:spcAft>
              <a:buClr>
                <a:schemeClr val="accent2"/>
              </a:buClr>
              <a:buSzPts val="2380"/>
              <a:buFont typeface="Noto Sans Symbols"/>
              <a:buNone/>
              <a:defRPr b="0" i="0" sz="1600" u="none" cap="none" strike="noStrike">
                <a:solidFill>
                  <a:schemeClr val="lt2"/>
                </a:solidFill>
                <a:latin typeface="Arial"/>
                <a:ea typeface="Arial"/>
                <a:cs typeface="Arial"/>
                <a:sym typeface="Arial"/>
              </a:defRPr>
            </a:lvl1pPr>
            <a:lvl2pPr indent="-228600" lvl="1" marL="914400" marR="0" rtl="0" algn="l">
              <a:spcBef>
                <a:spcPts val="240"/>
              </a:spcBef>
              <a:spcAft>
                <a:spcPts val="0"/>
              </a:spcAft>
              <a:buClr>
                <a:schemeClr val="accent2"/>
              </a:buClr>
              <a:buSzPts val="2040"/>
              <a:buFont typeface="Noto Sans Symbols"/>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accent2"/>
              </a:buClr>
              <a:buSzPts val="20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accent2"/>
              </a:buClr>
              <a:buSzPts val="1800"/>
              <a:buFont typeface="Arial"/>
              <a:buNone/>
              <a:defRPr b="0" i="0" sz="900" u="none" cap="none" strike="noStrike">
                <a:solidFill>
                  <a:schemeClr val="dk2"/>
                </a:solidFill>
                <a:latin typeface="Arial"/>
                <a:ea typeface="Arial"/>
                <a:cs typeface="Arial"/>
                <a:sym typeface="Arial"/>
              </a:defRPr>
            </a:lvl4pPr>
            <a:lvl5pPr indent="-228600" lvl="4" marL="2286000" marR="0" rtl="0" algn="l">
              <a:spcBef>
                <a:spcPts val="180"/>
              </a:spcBef>
              <a:spcAft>
                <a:spcPts val="0"/>
              </a:spcAft>
              <a:buClr>
                <a:schemeClr val="accent2"/>
              </a:buClr>
              <a:buSzPts val="18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accent2"/>
              </a:buClr>
              <a:buSzPts val="1600"/>
              <a:buFont typeface="Arial"/>
              <a:buNone/>
              <a:defRPr b="0" i="0" sz="900" u="none" cap="none" strike="noStrike">
                <a:solidFill>
                  <a:schemeClr val="dk2"/>
                </a:solidFill>
                <a:latin typeface="Arial"/>
                <a:ea typeface="Arial"/>
                <a:cs typeface="Arial"/>
                <a:sym typeface="Arial"/>
              </a:defRPr>
            </a:lvl6pPr>
            <a:lvl7pPr indent="-228600" lvl="6" marL="3200400" marR="0" rtl="0" algn="l">
              <a:spcBef>
                <a:spcPts val="180"/>
              </a:spcBef>
              <a:spcAft>
                <a:spcPts val="0"/>
              </a:spcAft>
              <a:buClr>
                <a:schemeClr val="accent2"/>
              </a:buClr>
              <a:buSzPts val="16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accent2"/>
              </a:buClr>
              <a:buSzPts val="1600"/>
              <a:buFont typeface="Arial"/>
              <a:buNone/>
              <a:defRPr b="0" i="0" sz="900" u="none" cap="none" strike="noStrike">
                <a:solidFill>
                  <a:schemeClr val="dk2"/>
                </a:solidFill>
                <a:latin typeface="Arial"/>
                <a:ea typeface="Arial"/>
                <a:cs typeface="Arial"/>
                <a:sym typeface="Arial"/>
              </a:defRPr>
            </a:lvl8pPr>
            <a:lvl9pPr indent="-228600" lvl="8" marL="4114800" marR="0" rtl="0" algn="l">
              <a:spcBef>
                <a:spcPts val="310"/>
              </a:spcBef>
              <a:spcAft>
                <a:spcPts val="0"/>
              </a:spcAft>
              <a:buClr>
                <a:schemeClr val="accent2"/>
              </a:buClr>
              <a:buSzPts val="1600"/>
              <a:buFont typeface="Arial"/>
              <a:buNone/>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5" name="Shape 75"/>
        <p:cNvGrpSpPr/>
        <p:nvPr/>
      </p:nvGrpSpPr>
      <p:grpSpPr>
        <a:xfrm>
          <a:off x="0" y="0"/>
          <a:ext cx="0" cy="0"/>
          <a:chOff x="0" y="0"/>
          <a:chExt cx="0" cy="0"/>
        </a:xfrm>
      </p:grpSpPr>
      <p:sp>
        <p:nvSpPr>
          <p:cNvPr id="76" name="Google Shape;76;p10"/>
          <p:cNvSpPr/>
          <p:nvPr/>
        </p:nvSpPr>
        <p:spPr>
          <a:xfrm>
            <a:off x="228600" y="152400"/>
            <a:ext cx="8686800" cy="1295400"/>
          </a:xfrm>
          <a:prstGeom prst="round2SameRect">
            <a:avLst>
              <a:gd fmla="val 4902" name="adj1"/>
              <a:gd fmla="val 0"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7" name="Google Shape;77;p10"/>
          <p:cNvSpPr/>
          <p:nvPr>
            <p:ph idx="2" type="pic"/>
          </p:nvPr>
        </p:nvSpPr>
        <p:spPr>
          <a:xfrm>
            <a:off x="228600" y="1524000"/>
            <a:ext cx="8686800" cy="4910328"/>
          </a:xfrm>
          <a:prstGeom prst="rect">
            <a:avLst/>
          </a:prstGeom>
          <a:solidFill>
            <a:schemeClr val="lt2"/>
          </a:solid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accent2"/>
              </a:buClr>
              <a:buSzPts val="1400"/>
              <a:buFont typeface="Noto Sans Symbols"/>
              <a:buNone/>
              <a:defRPr b="0" i="0" sz="3200" u="none" cap="none" strike="noStrike">
                <a:solidFill>
                  <a:schemeClr val="dk1"/>
                </a:solidFill>
                <a:latin typeface="Arial"/>
                <a:ea typeface="Arial"/>
                <a:cs typeface="Arial"/>
                <a:sym typeface="Arial"/>
              </a:defRPr>
            </a:lvl1pPr>
            <a:lvl2pPr indent="0" lvl="1" marL="457200" marR="0" rtl="0" algn="l">
              <a:spcBef>
                <a:spcPts val="560"/>
              </a:spcBef>
              <a:spcAft>
                <a:spcPts val="0"/>
              </a:spcAft>
              <a:buClr>
                <a:schemeClr val="accent2"/>
              </a:buClr>
              <a:buSzPts val="1400"/>
              <a:buFont typeface="Noto Sans Symbols"/>
              <a:buNone/>
              <a:defRPr b="0" i="0" sz="2800" u="none" cap="none" strike="noStrike">
                <a:solidFill>
                  <a:schemeClr val="dk1"/>
                </a:solidFill>
                <a:latin typeface="Arial"/>
                <a:ea typeface="Arial"/>
                <a:cs typeface="Arial"/>
                <a:sym typeface="Arial"/>
              </a:defRPr>
            </a:lvl2pPr>
            <a:lvl3pPr indent="0" lvl="2" marL="914400" marR="0" rtl="0" algn="l">
              <a:spcBef>
                <a:spcPts val="480"/>
              </a:spcBef>
              <a:spcAft>
                <a:spcPts val="0"/>
              </a:spcAft>
              <a:buClr>
                <a:schemeClr val="accent2"/>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400"/>
              </a:spcBef>
              <a:spcAft>
                <a:spcPts val="0"/>
              </a:spcAft>
              <a:buClr>
                <a:schemeClr val="accent2"/>
              </a:buClr>
              <a:buSzPts val="1400"/>
              <a:buFont typeface="Arial"/>
              <a:buNone/>
              <a:defRPr b="0" i="0" sz="2000" u="none" cap="none" strike="noStrike">
                <a:solidFill>
                  <a:schemeClr val="dk2"/>
                </a:solidFill>
                <a:latin typeface="Arial"/>
                <a:ea typeface="Arial"/>
                <a:cs typeface="Arial"/>
                <a:sym typeface="Arial"/>
              </a:defRPr>
            </a:lvl4pPr>
            <a:lvl5pPr indent="0" lvl="4" marL="1828800" marR="0" rtl="0" algn="l">
              <a:spcBef>
                <a:spcPts val="400"/>
              </a:spcBef>
              <a:spcAft>
                <a:spcPts val="0"/>
              </a:spcAft>
              <a:buClr>
                <a:schemeClr val="accent2"/>
              </a:buClr>
              <a:buSzPts val="1400"/>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400"/>
              </a:spcBef>
              <a:spcAft>
                <a:spcPts val="0"/>
              </a:spcAft>
              <a:buClr>
                <a:schemeClr val="accent2"/>
              </a:buClr>
              <a:buSzPts val="1400"/>
              <a:buFont typeface="Arial"/>
              <a:buNone/>
              <a:defRPr b="0" i="0" sz="2000" u="none" cap="none" strike="noStrike">
                <a:solidFill>
                  <a:schemeClr val="dk2"/>
                </a:solidFill>
                <a:latin typeface="Arial"/>
                <a:ea typeface="Arial"/>
                <a:cs typeface="Arial"/>
                <a:sym typeface="Arial"/>
              </a:defRPr>
            </a:lvl6pPr>
            <a:lvl7pPr indent="0" lvl="6" marL="2743200" marR="0" rtl="0" algn="l">
              <a:spcBef>
                <a:spcPts val="400"/>
              </a:spcBef>
              <a:spcAft>
                <a:spcPts val="0"/>
              </a:spcAft>
              <a:buClr>
                <a:schemeClr val="accent2"/>
              </a:buClr>
              <a:buSzPts val="1400"/>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400"/>
              </a:spcBef>
              <a:spcAft>
                <a:spcPts val="0"/>
              </a:spcAft>
              <a:buClr>
                <a:schemeClr val="accent2"/>
              </a:buClr>
              <a:buSzPts val="1400"/>
              <a:buFont typeface="Arial"/>
              <a:buNone/>
              <a:defRPr b="0" i="0" sz="2000" u="none" cap="none" strike="noStrike">
                <a:solidFill>
                  <a:schemeClr val="dk2"/>
                </a:solidFill>
                <a:latin typeface="Arial"/>
                <a:ea typeface="Arial"/>
                <a:cs typeface="Arial"/>
                <a:sym typeface="Arial"/>
              </a:defRPr>
            </a:lvl8pPr>
            <a:lvl9pPr indent="0" lvl="8" marL="3657600" marR="0" rtl="0" algn="l">
              <a:spcBef>
                <a:spcPts val="310"/>
              </a:spcBef>
              <a:spcAft>
                <a:spcPts val="0"/>
              </a:spcAft>
              <a:buClr>
                <a:schemeClr val="accent2"/>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78" name="Google Shape;78;p10"/>
          <p:cNvSpPr txBox="1"/>
          <p:nvPr>
            <p:ph idx="10" type="dt"/>
          </p:nvPr>
        </p:nvSpPr>
        <p:spPr>
          <a:xfrm>
            <a:off x="228600" y="6520942"/>
            <a:ext cx="2133600" cy="32004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chemeClr val="dk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9" name="Google Shape;79;p10"/>
          <p:cNvSpPr txBox="1"/>
          <p:nvPr>
            <p:ph idx="11" type="ftr"/>
          </p:nvPr>
        </p:nvSpPr>
        <p:spPr>
          <a:xfrm>
            <a:off x="2895600" y="6520942"/>
            <a:ext cx="3429000" cy="32004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chemeClr val="dk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0" name="Google Shape;80;p10"/>
          <p:cNvSpPr txBox="1"/>
          <p:nvPr>
            <p:ph idx="12" type="sldNum"/>
          </p:nvPr>
        </p:nvSpPr>
        <p:spPr>
          <a:xfrm>
            <a:off x="6781800" y="6520942"/>
            <a:ext cx="2133600" cy="32004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chemeClr val="dk2"/>
                </a:solidFill>
                <a:latin typeface="Arial"/>
                <a:ea typeface="Arial"/>
                <a:cs typeface="Arial"/>
                <a:sym typeface="Arial"/>
              </a:defRPr>
            </a:lvl1pPr>
            <a:lvl2pPr indent="0" lvl="1" marL="0" marR="0" rtl="0" algn="r">
              <a:spcBef>
                <a:spcPts val="0"/>
              </a:spcBef>
              <a:buNone/>
              <a:defRPr sz="1200">
                <a:solidFill>
                  <a:schemeClr val="dk2"/>
                </a:solidFill>
                <a:latin typeface="Arial"/>
                <a:ea typeface="Arial"/>
                <a:cs typeface="Arial"/>
                <a:sym typeface="Arial"/>
              </a:defRPr>
            </a:lvl2pPr>
            <a:lvl3pPr indent="0" lvl="2" marL="0" marR="0" rtl="0" algn="r">
              <a:spcBef>
                <a:spcPts val="0"/>
              </a:spcBef>
              <a:buNone/>
              <a:defRPr sz="1200">
                <a:solidFill>
                  <a:schemeClr val="dk2"/>
                </a:solidFill>
                <a:latin typeface="Arial"/>
                <a:ea typeface="Arial"/>
                <a:cs typeface="Arial"/>
                <a:sym typeface="Arial"/>
              </a:defRPr>
            </a:lvl3pPr>
            <a:lvl4pPr indent="0" lvl="3" marL="0" marR="0" rtl="0" algn="r">
              <a:spcBef>
                <a:spcPts val="0"/>
              </a:spcBef>
              <a:buNone/>
              <a:defRPr sz="1200">
                <a:solidFill>
                  <a:schemeClr val="dk2"/>
                </a:solidFill>
                <a:latin typeface="Arial"/>
                <a:ea typeface="Arial"/>
                <a:cs typeface="Arial"/>
                <a:sym typeface="Arial"/>
              </a:defRPr>
            </a:lvl4pPr>
            <a:lvl5pPr indent="0" lvl="4" marL="0" marR="0" rtl="0" algn="r">
              <a:spcBef>
                <a:spcPts val="0"/>
              </a:spcBef>
              <a:buNone/>
              <a:defRPr sz="1200">
                <a:solidFill>
                  <a:schemeClr val="dk2"/>
                </a:solidFill>
                <a:latin typeface="Arial"/>
                <a:ea typeface="Arial"/>
                <a:cs typeface="Arial"/>
                <a:sym typeface="Arial"/>
              </a:defRPr>
            </a:lvl5pPr>
            <a:lvl6pPr indent="0" lvl="5" marL="0" marR="0" rtl="0" algn="r">
              <a:spcBef>
                <a:spcPts val="0"/>
              </a:spcBef>
              <a:buNone/>
              <a:defRPr sz="1200">
                <a:solidFill>
                  <a:schemeClr val="dk2"/>
                </a:solidFill>
                <a:latin typeface="Arial"/>
                <a:ea typeface="Arial"/>
                <a:cs typeface="Arial"/>
                <a:sym typeface="Arial"/>
              </a:defRPr>
            </a:lvl6pPr>
            <a:lvl7pPr indent="0" lvl="6" marL="0" marR="0" rtl="0" algn="r">
              <a:spcBef>
                <a:spcPts val="0"/>
              </a:spcBef>
              <a:buNone/>
              <a:defRPr sz="1200">
                <a:solidFill>
                  <a:schemeClr val="dk2"/>
                </a:solidFill>
                <a:latin typeface="Arial"/>
                <a:ea typeface="Arial"/>
                <a:cs typeface="Arial"/>
                <a:sym typeface="Arial"/>
              </a:defRPr>
            </a:lvl7pPr>
            <a:lvl8pPr indent="0" lvl="7" marL="0" marR="0" rtl="0" algn="r">
              <a:spcBef>
                <a:spcPts val="0"/>
              </a:spcBef>
              <a:buNone/>
              <a:defRPr sz="1200">
                <a:solidFill>
                  <a:schemeClr val="dk2"/>
                </a:solidFill>
                <a:latin typeface="Arial"/>
                <a:ea typeface="Arial"/>
                <a:cs typeface="Arial"/>
                <a:sym typeface="Arial"/>
              </a:defRPr>
            </a:lvl8pPr>
            <a:lvl9pPr indent="0" lvl="8" marL="0" marR="0" rtl="0" algn="r">
              <a:spcBef>
                <a:spcPts val="0"/>
              </a:spcBef>
              <a:buNone/>
              <a:defRPr sz="12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81" name="Google Shape;81;p10"/>
          <p:cNvSpPr/>
          <p:nvPr/>
        </p:nvSpPr>
        <p:spPr>
          <a:xfrm>
            <a:off x="4876800" y="152400"/>
            <a:ext cx="3581400" cy="1295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2" name="Google Shape;82;p10"/>
          <p:cNvSpPr/>
          <p:nvPr/>
        </p:nvSpPr>
        <p:spPr>
          <a:xfrm>
            <a:off x="4967288" y="152400"/>
            <a:ext cx="3400425" cy="12954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3" name="Google Shape;83;p10"/>
          <p:cNvSpPr txBox="1"/>
          <p:nvPr>
            <p:ph type="title"/>
          </p:nvPr>
        </p:nvSpPr>
        <p:spPr>
          <a:xfrm>
            <a:off x="304800" y="228600"/>
            <a:ext cx="44958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rgbClr val="FFFFFF"/>
              </a:buClr>
              <a:buSzPts val="1400"/>
              <a:buFont typeface="Arial Black"/>
              <a:buNone/>
              <a:defRPr b="0" i="0" sz="2800" u="none" cap="none" strike="noStrike">
                <a:solidFill>
                  <a:srgbClr val="FFFFFF"/>
                </a:solidFill>
                <a:latin typeface="Arial Black"/>
                <a:ea typeface="Arial Black"/>
                <a:cs typeface="Arial Black"/>
                <a:sym typeface="Arial Black"/>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84" name="Google Shape;84;p10"/>
          <p:cNvSpPr txBox="1"/>
          <p:nvPr>
            <p:ph idx="1" type="body"/>
          </p:nvPr>
        </p:nvSpPr>
        <p:spPr>
          <a:xfrm>
            <a:off x="5105400" y="228600"/>
            <a:ext cx="3200400" cy="1143000"/>
          </a:xfrm>
          <a:prstGeom prst="rect">
            <a:avLst/>
          </a:prstGeom>
          <a:noFill/>
          <a:ln>
            <a:noFill/>
          </a:ln>
        </p:spPr>
        <p:txBody>
          <a:bodyPr anchorCtr="0" anchor="ctr" bIns="91425" lIns="91425" spcFirstLastPara="1" rIns="91425" wrap="square" tIns="91425">
            <a:noAutofit/>
          </a:bodyPr>
          <a:lstStyle>
            <a:lvl1pPr indent="-228600" lvl="0" marL="457200" marR="0" rtl="0" algn="l">
              <a:spcBef>
                <a:spcPts val="320"/>
              </a:spcBef>
              <a:spcAft>
                <a:spcPts val="0"/>
              </a:spcAft>
              <a:buClr>
                <a:schemeClr val="accent2"/>
              </a:buClr>
              <a:buSzPts val="2380"/>
              <a:buFont typeface="Noto Sans Symbols"/>
              <a:buNone/>
              <a:defRPr b="0" i="0" sz="1600" u="none" cap="none" strike="noStrike">
                <a:solidFill>
                  <a:schemeClr val="lt2"/>
                </a:solidFill>
                <a:latin typeface="Arial"/>
                <a:ea typeface="Arial"/>
                <a:cs typeface="Arial"/>
                <a:sym typeface="Arial"/>
              </a:defRPr>
            </a:lvl1pPr>
            <a:lvl2pPr indent="-228600" lvl="1" marL="914400" marR="0" rtl="0" algn="l">
              <a:spcBef>
                <a:spcPts val="240"/>
              </a:spcBef>
              <a:spcAft>
                <a:spcPts val="0"/>
              </a:spcAft>
              <a:buClr>
                <a:schemeClr val="accent2"/>
              </a:buClr>
              <a:buSzPts val="2040"/>
              <a:buFont typeface="Noto Sans Symbols"/>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accent2"/>
              </a:buClr>
              <a:buSzPts val="20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accent2"/>
              </a:buClr>
              <a:buSzPts val="1800"/>
              <a:buFont typeface="Arial"/>
              <a:buNone/>
              <a:defRPr b="0" i="0" sz="900" u="none" cap="none" strike="noStrike">
                <a:solidFill>
                  <a:schemeClr val="dk2"/>
                </a:solidFill>
                <a:latin typeface="Arial"/>
                <a:ea typeface="Arial"/>
                <a:cs typeface="Arial"/>
                <a:sym typeface="Arial"/>
              </a:defRPr>
            </a:lvl4pPr>
            <a:lvl5pPr indent="-228600" lvl="4" marL="2286000" marR="0" rtl="0" algn="l">
              <a:spcBef>
                <a:spcPts val="180"/>
              </a:spcBef>
              <a:spcAft>
                <a:spcPts val="0"/>
              </a:spcAft>
              <a:buClr>
                <a:schemeClr val="accent2"/>
              </a:buClr>
              <a:buSzPts val="18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accent2"/>
              </a:buClr>
              <a:buSzPts val="1600"/>
              <a:buFont typeface="Arial"/>
              <a:buNone/>
              <a:defRPr b="0" i="0" sz="900" u="none" cap="none" strike="noStrike">
                <a:solidFill>
                  <a:schemeClr val="dk2"/>
                </a:solidFill>
                <a:latin typeface="Arial"/>
                <a:ea typeface="Arial"/>
                <a:cs typeface="Arial"/>
                <a:sym typeface="Arial"/>
              </a:defRPr>
            </a:lvl6pPr>
            <a:lvl7pPr indent="-228600" lvl="6" marL="3200400" marR="0" rtl="0" algn="l">
              <a:spcBef>
                <a:spcPts val="180"/>
              </a:spcBef>
              <a:spcAft>
                <a:spcPts val="0"/>
              </a:spcAft>
              <a:buClr>
                <a:schemeClr val="accent2"/>
              </a:buClr>
              <a:buSzPts val="16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accent2"/>
              </a:buClr>
              <a:buSzPts val="1600"/>
              <a:buFont typeface="Arial"/>
              <a:buNone/>
              <a:defRPr b="0" i="0" sz="900" u="none" cap="none" strike="noStrike">
                <a:solidFill>
                  <a:schemeClr val="dk2"/>
                </a:solidFill>
                <a:latin typeface="Arial"/>
                <a:ea typeface="Arial"/>
                <a:cs typeface="Arial"/>
                <a:sym typeface="Arial"/>
              </a:defRPr>
            </a:lvl8pPr>
            <a:lvl9pPr indent="-228600" lvl="8" marL="4114800" marR="0" rtl="0" algn="l">
              <a:spcBef>
                <a:spcPts val="310"/>
              </a:spcBef>
              <a:spcAft>
                <a:spcPts val="0"/>
              </a:spcAft>
              <a:buClr>
                <a:schemeClr val="accent2"/>
              </a:buClr>
              <a:buSzPts val="1600"/>
              <a:buFont typeface="Arial"/>
              <a:buNone/>
              <a:defRPr b="0" i="0" sz="900" u="none" cap="none" strike="noStrike">
                <a:solidFill>
                  <a:schemeClr val="dk1"/>
                </a:solidFill>
                <a:latin typeface="Arial"/>
                <a:ea typeface="Arial"/>
                <a:cs typeface="Arial"/>
                <a:sym typeface="Arial"/>
              </a:defRPr>
            </a:lvl9pPr>
          </a:lstStyle>
          <a:p/>
        </p:txBody>
      </p:sp>
      <p:cxnSp>
        <p:nvCxnSpPr>
          <p:cNvPr id="85" name="Google Shape;85;p10"/>
          <p:cNvCxnSpPr/>
          <p:nvPr/>
        </p:nvCxnSpPr>
        <p:spPr>
          <a:xfrm>
            <a:off x="228600" y="6528816"/>
            <a:ext cx="8686800" cy="1588"/>
          </a:xfrm>
          <a:prstGeom prst="straightConnector1">
            <a:avLst/>
          </a:prstGeom>
          <a:noFill/>
          <a:ln cap="rnd" cmpd="sng" w="12700">
            <a:solidFill>
              <a:schemeClr val="dk2"/>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228600" y="152400"/>
            <a:ext cx="8686800" cy="1295400"/>
          </a:xfrm>
          <a:prstGeom prst="round2SameRect">
            <a:avLst>
              <a:gd fmla="val 4902" name="adj1"/>
              <a:gd fmla="val 0"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 name="Google Shape;11;p1"/>
          <p:cNvSpPr txBox="1"/>
          <p:nvPr>
            <p:ph type="title"/>
          </p:nvPr>
        </p:nvSpPr>
        <p:spPr>
          <a:xfrm>
            <a:off x="304800" y="274638"/>
            <a:ext cx="85344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rgbClr val="FFFFFF"/>
              </a:buClr>
              <a:buSzPts val="1400"/>
              <a:buFont typeface="Arial Black"/>
              <a:buNone/>
              <a:defRPr b="0" i="0" sz="3600" u="none" cap="none" strike="noStrike">
                <a:solidFill>
                  <a:srgbClr val="FFFFFF"/>
                </a:solidFill>
                <a:latin typeface="Arial Black"/>
                <a:ea typeface="Arial Black"/>
                <a:cs typeface="Arial Black"/>
                <a:sym typeface="Arial Black"/>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2" name="Google Shape;12;p1"/>
          <p:cNvSpPr txBox="1"/>
          <p:nvPr>
            <p:ph idx="1" type="body"/>
          </p:nvPr>
        </p:nvSpPr>
        <p:spPr>
          <a:xfrm>
            <a:off x="304800" y="1600200"/>
            <a:ext cx="8534400" cy="4800600"/>
          </a:xfrm>
          <a:prstGeom prst="rect">
            <a:avLst/>
          </a:prstGeom>
          <a:noFill/>
          <a:ln>
            <a:noFill/>
          </a:ln>
        </p:spPr>
        <p:txBody>
          <a:bodyPr anchorCtr="0" anchor="t" bIns="91425" lIns="91425" spcFirstLastPara="1" rIns="91425" wrap="square" tIns="91425">
            <a:noAutofit/>
          </a:bodyPr>
          <a:lstStyle>
            <a:lvl1pPr indent="-379730" lvl="0" marL="457200" marR="0" rtl="0" algn="l">
              <a:spcBef>
                <a:spcPts val="560"/>
              </a:spcBef>
              <a:spcAft>
                <a:spcPts val="0"/>
              </a:spcAft>
              <a:buClr>
                <a:schemeClr val="accent2"/>
              </a:buClr>
              <a:buSzPts val="2380"/>
              <a:buFont typeface="Noto Sans Symbols"/>
              <a:buChar char="●"/>
              <a:defRPr b="0" i="0" sz="2800" u="none" cap="none" strike="noStrike">
                <a:solidFill>
                  <a:schemeClr val="dk1"/>
                </a:solidFill>
                <a:latin typeface="Arial"/>
                <a:ea typeface="Arial"/>
                <a:cs typeface="Arial"/>
                <a:sym typeface="Arial"/>
              </a:defRPr>
            </a:lvl1pPr>
            <a:lvl2pPr indent="-358140" lvl="1" marL="914400" marR="0" rtl="0" algn="l">
              <a:spcBef>
                <a:spcPts val="480"/>
              </a:spcBef>
              <a:spcAft>
                <a:spcPts val="0"/>
              </a:spcAft>
              <a:buClr>
                <a:schemeClr val="accent2"/>
              </a:buClr>
              <a:buSzPts val="2040"/>
              <a:buFont typeface="Noto Sans Symbols"/>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accent2"/>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accent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spcBef>
                <a:spcPts val="360"/>
              </a:spcBef>
              <a:spcAft>
                <a:spcPts val="0"/>
              </a:spcAft>
              <a:buClr>
                <a:schemeClr val="accent2"/>
              </a:buClr>
              <a:buSzPts val="1800"/>
              <a:buFont typeface="Arial"/>
              <a:buChar char="•"/>
              <a:defRPr b="0" i="0" sz="18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accent2"/>
              </a:buClr>
              <a:buSzPts val="1600"/>
              <a:buFont typeface="Arial"/>
              <a:buChar char="•"/>
              <a:defRPr b="0" i="0" sz="1600" u="none" cap="none" strike="noStrike">
                <a:solidFill>
                  <a:schemeClr val="dk2"/>
                </a:solidFill>
                <a:latin typeface="Arial"/>
                <a:ea typeface="Arial"/>
                <a:cs typeface="Arial"/>
                <a:sym typeface="Arial"/>
              </a:defRPr>
            </a:lvl6pPr>
            <a:lvl7pPr indent="-330200" lvl="6" marL="3200400" marR="0" rtl="0" algn="l">
              <a:spcBef>
                <a:spcPts val="320"/>
              </a:spcBef>
              <a:spcAft>
                <a:spcPts val="0"/>
              </a:spcAft>
              <a:buClr>
                <a:schemeClr val="accent2"/>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accent2"/>
              </a:buClr>
              <a:buSzPts val="1600"/>
              <a:buFont typeface="Arial"/>
              <a:buChar char="•"/>
              <a:defRPr b="0" i="0" sz="1600" u="none" cap="none" strike="noStrike">
                <a:solidFill>
                  <a:schemeClr val="dk2"/>
                </a:solidFill>
                <a:latin typeface="Arial"/>
                <a:ea typeface="Arial"/>
                <a:cs typeface="Arial"/>
                <a:sym typeface="Arial"/>
              </a:defRPr>
            </a:lvl8pPr>
            <a:lvl9pPr indent="-330200" lvl="8" marL="4114800" marR="0" rtl="0" algn="l">
              <a:spcBef>
                <a:spcPts val="310"/>
              </a:spcBef>
              <a:spcAft>
                <a:spcPts val="0"/>
              </a:spcAft>
              <a:buClr>
                <a:schemeClr val="accent2"/>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3" name="Google Shape;13;p1"/>
          <p:cNvSpPr txBox="1"/>
          <p:nvPr>
            <p:ph idx="10" type="dt"/>
          </p:nvPr>
        </p:nvSpPr>
        <p:spPr>
          <a:xfrm>
            <a:off x="228600" y="6520942"/>
            <a:ext cx="2133600" cy="32004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1" type="ftr"/>
          </p:nvPr>
        </p:nvSpPr>
        <p:spPr>
          <a:xfrm>
            <a:off x="2895600" y="6520942"/>
            <a:ext cx="3429000" cy="32004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chemeClr val="dk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1"/>
          <p:cNvSpPr txBox="1"/>
          <p:nvPr>
            <p:ph idx="12" type="sldNum"/>
          </p:nvPr>
        </p:nvSpPr>
        <p:spPr>
          <a:xfrm>
            <a:off x="6781800" y="6520942"/>
            <a:ext cx="2133600" cy="32004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Arial"/>
                <a:ea typeface="Arial"/>
                <a:cs typeface="Arial"/>
                <a:sym typeface="Arial"/>
              </a:defRPr>
            </a:lvl1pPr>
            <a:lvl2pPr indent="0" lvl="1" marL="0" marR="0" rtl="0" algn="r">
              <a:spcBef>
                <a:spcPts val="0"/>
              </a:spcBef>
              <a:buNone/>
              <a:defRPr b="0" i="0" sz="1200" u="none" cap="none" strike="noStrike">
                <a:solidFill>
                  <a:schemeClr val="dk2"/>
                </a:solidFill>
                <a:latin typeface="Arial"/>
                <a:ea typeface="Arial"/>
                <a:cs typeface="Arial"/>
                <a:sym typeface="Arial"/>
              </a:defRPr>
            </a:lvl2pPr>
            <a:lvl3pPr indent="0" lvl="2" marL="0" marR="0" rtl="0" algn="r">
              <a:spcBef>
                <a:spcPts val="0"/>
              </a:spcBef>
              <a:buNone/>
              <a:defRPr b="0" i="0" sz="1200" u="none" cap="none" strike="noStrike">
                <a:solidFill>
                  <a:schemeClr val="dk2"/>
                </a:solidFill>
                <a:latin typeface="Arial"/>
                <a:ea typeface="Arial"/>
                <a:cs typeface="Arial"/>
                <a:sym typeface="Arial"/>
              </a:defRPr>
            </a:lvl3pPr>
            <a:lvl4pPr indent="0" lvl="3" marL="0" marR="0" rtl="0" algn="r">
              <a:spcBef>
                <a:spcPts val="0"/>
              </a:spcBef>
              <a:buNone/>
              <a:defRPr b="0" i="0" sz="1200" u="none" cap="none" strike="noStrike">
                <a:solidFill>
                  <a:schemeClr val="dk2"/>
                </a:solidFill>
                <a:latin typeface="Arial"/>
                <a:ea typeface="Arial"/>
                <a:cs typeface="Arial"/>
                <a:sym typeface="Arial"/>
              </a:defRPr>
            </a:lvl4pPr>
            <a:lvl5pPr indent="0" lvl="4" marL="0" marR="0" rtl="0" algn="r">
              <a:spcBef>
                <a:spcPts val="0"/>
              </a:spcBef>
              <a:buNone/>
              <a:defRPr b="0" i="0" sz="1200" u="none" cap="none" strike="noStrike">
                <a:solidFill>
                  <a:schemeClr val="dk2"/>
                </a:solidFill>
                <a:latin typeface="Arial"/>
                <a:ea typeface="Arial"/>
                <a:cs typeface="Arial"/>
                <a:sym typeface="Arial"/>
              </a:defRPr>
            </a:lvl5pPr>
            <a:lvl6pPr indent="0" lvl="5" marL="0" marR="0" rtl="0" algn="r">
              <a:spcBef>
                <a:spcPts val="0"/>
              </a:spcBef>
              <a:buNone/>
              <a:defRPr b="0" i="0" sz="1200" u="none" cap="none" strike="noStrike">
                <a:solidFill>
                  <a:schemeClr val="dk2"/>
                </a:solidFill>
                <a:latin typeface="Arial"/>
                <a:ea typeface="Arial"/>
                <a:cs typeface="Arial"/>
                <a:sym typeface="Arial"/>
              </a:defRPr>
            </a:lvl6pPr>
            <a:lvl7pPr indent="0" lvl="6" marL="0" marR="0" rtl="0" algn="r">
              <a:spcBef>
                <a:spcPts val="0"/>
              </a:spcBef>
              <a:buNone/>
              <a:defRPr b="0" i="0" sz="1200" u="none" cap="none" strike="noStrike">
                <a:solidFill>
                  <a:schemeClr val="dk2"/>
                </a:solidFill>
                <a:latin typeface="Arial"/>
                <a:ea typeface="Arial"/>
                <a:cs typeface="Arial"/>
                <a:sym typeface="Arial"/>
              </a:defRPr>
            </a:lvl7pPr>
            <a:lvl8pPr indent="0" lvl="7" marL="0" marR="0" rtl="0" algn="r">
              <a:spcBef>
                <a:spcPts val="0"/>
              </a:spcBef>
              <a:buNone/>
              <a:defRPr b="0" i="0" sz="1200" u="none" cap="none" strike="noStrike">
                <a:solidFill>
                  <a:schemeClr val="dk2"/>
                </a:solidFill>
                <a:latin typeface="Arial"/>
                <a:ea typeface="Arial"/>
                <a:cs typeface="Arial"/>
                <a:sym typeface="Arial"/>
              </a:defRPr>
            </a:lvl8pPr>
            <a:lvl9pPr indent="0" lvl="8" marL="0" marR="0" rtl="0" algn="r">
              <a:spcBef>
                <a:spcPts val="0"/>
              </a:spcBef>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16" name="Google Shape;16;p1"/>
          <p:cNvCxnSpPr/>
          <p:nvPr/>
        </p:nvCxnSpPr>
        <p:spPr>
          <a:xfrm>
            <a:off x="228600" y="6524625"/>
            <a:ext cx="8686800" cy="1588"/>
          </a:xfrm>
          <a:prstGeom prst="straightConnector1">
            <a:avLst/>
          </a:prstGeom>
          <a:noFill/>
          <a:ln cap="rnd" cmpd="sng" w="12700">
            <a:solidFill>
              <a:schemeClr val="dk2"/>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
                                        </p:tgtEl>
                                        <p:attrNameLst>
                                          <p:attrName>style.visibility</p:attrName>
                                        </p:attrNameLst>
                                      </p:cBhvr>
                                      <p:to>
                                        <p:strVal val="visible"/>
                                      </p:to>
                                    </p:set>
                                    <p:animEffect filter="fade" transition="in">
                                      <p:cBhvr>
                                        <p:cTn dur="500"/>
                                        <p:tgtEl>
                                          <p:spTgt spid="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drive.google.com/file/d/1scO_Rq5vBmapwE1cpXv1_vKlQT-osD0k/view?usp=sharing" TargetMode="External"/><Relationship Id="rId4" Type="http://schemas.openxmlformats.org/officeDocument/2006/relationships/hyperlink" Target="https://drive.google.com/file/d/1zNBVHLDWOdS5ODfAiuZn0Aav9H_OZGCT/view?usp=sharin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hyperlink" Target="http://www.youtube.com/watch?v=Ilk7UXzV_Qc" TargetMode="External"/><Relationship Id="rId4"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howdns.works/" TargetMode="External"/><Relationship Id="rId4" Type="http://schemas.openxmlformats.org/officeDocument/2006/relationships/image" Target="../media/image12.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www.google.com/" TargetMode="Externa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3.png"/><Relationship Id="rId4" Type="http://schemas.openxmlformats.org/officeDocument/2006/relationships/hyperlink" Target="http://www.barracudadeals.com/freebies/poster/poster_http_packet.pdf"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jpg"/><Relationship Id="rId4" Type="http://schemas.openxmlformats.org/officeDocument/2006/relationships/image" Target="../media/image1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4.jpg"/><Relationship Id="rId4" Type="http://schemas.openxmlformats.org/officeDocument/2006/relationships/image" Target="../media/image17.png"/><Relationship Id="rId5" Type="http://schemas.openxmlformats.org/officeDocument/2006/relationships/image" Target="../media/image16.jpg"/><Relationship Id="rId6" Type="http://schemas.openxmlformats.org/officeDocument/2006/relationships/image" Target="../media/image27.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0.gif"/><Relationship Id="rId4" Type="http://schemas.openxmlformats.org/officeDocument/2006/relationships/hyperlink" Target="http://www.georgecoding.com/index.php/tcpdump-and-3-way-handshake/" TargetMode="External"/><Relationship Id="rId5" Type="http://schemas.openxmlformats.org/officeDocument/2006/relationships/image" Target="../media/image21.png"/><Relationship Id="rId6" Type="http://schemas.openxmlformats.org/officeDocument/2006/relationships/image" Target="../media/image24.png"/><Relationship Id="rId7" Type="http://schemas.openxmlformats.org/officeDocument/2006/relationships/image" Target="../media/image26.png"/><Relationship Id="rId8"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9.pn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drive.google.com/file/d/1TmQOF-OXMPchYyOFz8o0fqmXdVOXqoga/view?usp=sharing" TargetMode="Externa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4"/>
          <p:cNvSpPr txBox="1"/>
          <p:nvPr>
            <p:ph type="title"/>
          </p:nvPr>
        </p:nvSpPr>
        <p:spPr>
          <a:xfrm>
            <a:off x="685800" y="838200"/>
            <a:ext cx="7772400" cy="4191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Font typeface="Arial Black"/>
              <a:buNone/>
            </a:pPr>
            <a:r>
              <a:rPr b="0" i="0" lang="en-US" sz="4800" u="none" cap="none" strike="noStrike">
                <a:solidFill>
                  <a:schemeClr val="lt2"/>
                </a:solidFill>
                <a:latin typeface="Arial Black"/>
                <a:ea typeface="Arial Black"/>
                <a:cs typeface="Arial Black"/>
                <a:sym typeface="Arial Black"/>
              </a:rPr>
              <a:t>Activity </a:t>
            </a:r>
            <a:br>
              <a:rPr b="0" i="0" lang="en-US" sz="4800" u="none" cap="none" strike="noStrike">
                <a:solidFill>
                  <a:schemeClr val="lt2"/>
                </a:solidFill>
                <a:latin typeface="Arial Black"/>
                <a:ea typeface="Arial Black"/>
                <a:cs typeface="Arial Black"/>
                <a:sym typeface="Arial Black"/>
              </a:rPr>
            </a:br>
            <a:r>
              <a:rPr b="0" i="0" lang="en-US" sz="4800" u="none" cap="none" strike="noStrike">
                <a:solidFill>
                  <a:schemeClr val="lt2"/>
                </a:solidFill>
                <a:latin typeface="Arial Black"/>
                <a:ea typeface="Arial Black"/>
                <a:cs typeface="Arial Black"/>
                <a:sym typeface="Arial Black"/>
              </a:rPr>
              <a:t>Examining Packets with </a:t>
            </a:r>
            <a:r>
              <a:rPr b="0" i="1" lang="en-US" sz="4800" u="none" cap="none" strike="noStrike">
                <a:solidFill>
                  <a:schemeClr val="lt2"/>
                </a:solidFill>
                <a:latin typeface="Arial Black"/>
                <a:ea typeface="Arial Black"/>
                <a:cs typeface="Arial Black"/>
                <a:sym typeface="Arial Black"/>
              </a:rPr>
              <a:t>Wireshark</a:t>
            </a:r>
            <a:endParaRPr b="0" i="1" sz="4800" u="none" cap="none" strike="noStrike">
              <a:solidFill>
                <a:schemeClr val="lt2"/>
              </a:solidFill>
              <a:latin typeface="Arial Black"/>
              <a:ea typeface="Arial Black"/>
              <a:cs typeface="Arial Black"/>
              <a:sym typeface="Arial Black"/>
            </a:endParaRPr>
          </a:p>
        </p:txBody>
      </p:sp>
      <p:sp>
        <p:nvSpPr>
          <p:cNvPr id="111" name="Google Shape;111;p14"/>
          <p:cNvSpPr txBox="1"/>
          <p:nvPr>
            <p:ph idx="1" type="body"/>
          </p:nvPr>
        </p:nvSpPr>
        <p:spPr>
          <a:xfrm>
            <a:off x="722313" y="5410200"/>
            <a:ext cx="7772400" cy="10429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2"/>
              </a:buClr>
              <a:buFont typeface="Noto Sans Symbols"/>
              <a:buNone/>
            </a:pPr>
            <a:r>
              <a:t/>
            </a:r>
            <a:endParaRPr b="0" i="0" sz="2800" u="none" cap="none" strike="noStrike">
              <a:solidFill>
                <a:srgbClr val="FFFFFF"/>
              </a:solidFill>
              <a:latin typeface="Arial"/>
              <a:ea typeface="Arial"/>
              <a:cs typeface="Arial"/>
              <a:sym typeface="Arial"/>
            </a:endParaRPr>
          </a:p>
        </p:txBody>
      </p:sp>
      <p:sp>
        <p:nvSpPr>
          <p:cNvPr id="112" name="Google Shape;112;p14"/>
          <p:cNvSpPr txBox="1"/>
          <p:nvPr>
            <p:ph idx="11" type="ftr"/>
          </p:nvPr>
        </p:nvSpPr>
        <p:spPr>
          <a:xfrm>
            <a:off x="2895600" y="6520942"/>
            <a:ext cx="3429000" cy="32004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2"/>
                </a:solidFill>
                <a:latin typeface="Arial"/>
                <a:ea typeface="Arial"/>
                <a:cs typeface="Arial"/>
                <a:sym typeface="Arial"/>
              </a:rPr>
              <a:t>M. Galante – CSAW HSWP 2014</a:t>
            </a:r>
            <a:endParaRPr sz="1200">
              <a:solidFill>
                <a:schemeClr val="dk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idx="1" type="body"/>
          </p:nvPr>
        </p:nvSpPr>
        <p:spPr>
          <a:xfrm>
            <a:off x="304798" y="313475"/>
            <a:ext cx="8534400" cy="4755000"/>
          </a:xfrm>
          <a:prstGeom prst="rect">
            <a:avLst/>
          </a:prstGeom>
        </p:spPr>
        <p:txBody>
          <a:bodyPr anchorCtr="0" anchor="t" bIns="91425" lIns="91425" spcFirstLastPara="1" rIns="91425" wrap="square" tIns="91425">
            <a:noAutofit/>
          </a:bodyPr>
          <a:lstStyle/>
          <a:p>
            <a:pPr indent="-274320" lvl="0" marL="274320" rtl="0" algn="l">
              <a:spcBef>
                <a:spcPts val="0"/>
              </a:spcBef>
              <a:spcAft>
                <a:spcPts val="0"/>
              </a:spcAft>
              <a:buClr>
                <a:schemeClr val="accent2"/>
              </a:buClr>
              <a:buFont typeface="Noto Sans Symbols"/>
              <a:buNone/>
            </a:pPr>
            <a:r>
              <a:t/>
            </a:r>
            <a:endParaRPr sz="1400">
              <a:solidFill>
                <a:srgbClr val="000000"/>
              </a:solidFill>
            </a:endParaRPr>
          </a:p>
          <a:p>
            <a:pPr indent="-274320" lvl="0" marL="274320" rtl="0" algn="l">
              <a:spcBef>
                <a:spcPts val="400"/>
              </a:spcBef>
              <a:spcAft>
                <a:spcPts val="0"/>
              </a:spcAft>
              <a:buNone/>
            </a:pPr>
            <a:r>
              <a:rPr lang="en-US" sz="2600">
                <a:solidFill>
                  <a:srgbClr val="C00000"/>
                </a:solidFill>
              </a:rPr>
              <a:t>2. Statistics | HTTP | Load Distribution and type http.host</a:t>
            </a:r>
            <a:br>
              <a:rPr lang="en-US" sz="2000"/>
            </a:br>
            <a:endParaRPr sz="2000"/>
          </a:p>
          <a:p>
            <a:pPr indent="0" lvl="0" marL="0" rtl="0" algn="l">
              <a:spcBef>
                <a:spcPts val="400"/>
              </a:spcBef>
              <a:spcAft>
                <a:spcPts val="0"/>
              </a:spcAft>
              <a:buNone/>
            </a:pPr>
            <a:r>
              <a:t/>
            </a:r>
            <a:endParaRPr sz="2000"/>
          </a:p>
          <a:p>
            <a:pPr indent="0" lvl="0" marL="0" rtl="0" algn="l">
              <a:spcBef>
                <a:spcPts val="400"/>
              </a:spcBef>
              <a:spcAft>
                <a:spcPts val="0"/>
              </a:spcAft>
              <a:buClr>
                <a:schemeClr val="accent2"/>
              </a:buClr>
              <a:buFont typeface="Noto Sans Symbols"/>
              <a:buNone/>
            </a:pPr>
            <a:r>
              <a:rPr lang="en-US" sz="2000"/>
              <a:t>Now look at the "HTTP Requests by HTTP Hosts". This will show you all the </a:t>
            </a:r>
            <a:r>
              <a:rPr b="1" lang="en-US" sz="2000" u="sng"/>
              <a:t>HTTP</a:t>
            </a:r>
            <a:r>
              <a:rPr lang="en-US" sz="2000"/>
              <a:t> type traffic in this capture.</a:t>
            </a:r>
            <a:br>
              <a:rPr lang="en-US" sz="2000"/>
            </a:br>
            <a:endParaRPr sz="2000"/>
          </a:p>
          <a:p>
            <a:pPr indent="-274320" lvl="0" marL="274320" rtl="0" algn="l">
              <a:spcBef>
                <a:spcPts val="560"/>
              </a:spcBef>
              <a:spcAft>
                <a:spcPts val="0"/>
              </a:spcAft>
              <a:buClr>
                <a:schemeClr val="accent2"/>
              </a:buClr>
              <a:buFont typeface="Noto Sans Symbols"/>
              <a:buNone/>
            </a:pPr>
            <a:r>
              <a:t/>
            </a:r>
            <a:endParaRPr sz="1400">
              <a:solidFill>
                <a:srgbClr val="000000"/>
              </a:solidFill>
            </a:endParaRPr>
          </a:p>
          <a:p>
            <a:pPr indent="-123190" lvl="0" marL="274320" rtl="0" algn="l">
              <a:spcBef>
                <a:spcPts val="560"/>
              </a:spcBef>
              <a:spcAft>
                <a:spcPts val="0"/>
              </a:spcAft>
              <a:buClr>
                <a:schemeClr val="accent2"/>
              </a:buClr>
              <a:buSzPts val="2380"/>
              <a:buFont typeface="Noto Sans Symbols"/>
              <a:buNone/>
            </a:pPr>
            <a:r>
              <a:t/>
            </a:r>
            <a:endParaRPr/>
          </a:p>
          <a:p>
            <a:pPr indent="0" lvl="0" marL="0" rtl="0" algn="l">
              <a:spcBef>
                <a:spcPts val="560"/>
              </a:spcBef>
              <a:spcAft>
                <a:spcPts val="0"/>
              </a:spcAft>
              <a:buNone/>
            </a:pPr>
            <a:r>
              <a:t/>
            </a:r>
            <a:endParaRPr/>
          </a:p>
        </p:txBody>
      </p:sp>
      <p:pic>
        <p:nvPicPr>
          <p:cNvPr id="193" name="Google Shape;193;p23"/>
          <p:cNvPicPr preferRelativeResize="0"/>
          <p:nvPr/>
        </p:nvPicPr>
        <p:blipFill>
          <a:blip r:embed="rId3">
            <a:alphaModFix/>
          </a:blip>
          <a:stretch>
            <a:fillRect/>
          </a:stretch>
        </p:blipFill>
        <p:spPr>
          <a:xfrm>
            <a:off x="2793375" y="2681475"/>
            <a:ext cx="6045826" cy="377862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304800" y="274638"/>
            <a:ext cx="8534400" cy="1143000"/>
          </a:xfrm>
          <a:prstGeom prst="rect">
            <a:avLst/>
          </a:prstGeom>
        </p:spPr>
        <p:txBody>
          <a:bodyPr anchorCtr="0" anchor="ctr" bIns="91425" lIns="91425" spcFirstLastPara="1" rIns="91425" wrap="square" tIns="91425">
            <a:noAutofit/>
          </a:bodyPr>
          <a:lstStyle/>
          <a:p>
            <a:pPr indent="-274320" lvl="0" marL="274320" rtl="0" algn="l">
              <a:spcBef>
                <a:spcPts val="560"/>
              </a:spcBef>
              <a:spcAft>
                <a:spcPts val="0"/>
              </a:spcAft>
              <a:buClr>
                <a:schemeClr val="dk1"/>
              </a:buClr>
              <a:buSzPts val="1100"/>
              <a:buFont typeface="Arial"/>
              <a:buNone/>
            </a:pPr>
            <a:r>
              <a:rPr lang="en-US" sz="3100">
                <a:solidFill>
                  <a:srgbClr val="C00000"/>
                </a:solidFill>
                <a:latin typeface="Arial"/>
                <a:ea typeface="Arial"/>
                <a:cs typeface="Arial"/>
                <a:sym typeface="Arial"/>
              </a:rPr>
              <a:t>3. </a:t>
            </a:r>
            <a:r>
              <a:rPr lang="en-US" sz="3100">
                <a:solidFill>
                  <a:srgbClr val="C00000"/>
                </a:solidFill>
                <a:latin typeface="Arial"/>
                <a:ea typeface="Arial"/>
                <a:cs typeface="Arial"/>
                <a:sym typeface="Arial"/>
              </a:rPr>
              <a:t>File-&gt;export-&gt;objects-&gt;http</a:t>
            </a:r>
            <a:endParaRPr sz="4700"/>
          </a:p>
        </p:txBody>
      </p:sp>
      <p:sp>
        <p:nvSpPr>
          <p:cNvPr id="200" name="Google Shape;200;p24"/>
          <p:cNvSpPr txBox="1"/>
          <p:nvPr>
            <p:ph idx="1" type="body"/>
          </p:nvPr>
        </p:nvSpPr>
        <p:spPr>
          <a:xfrm>
            <a:off x="301750" y="1600200"/>
            <a:ext cx="8456400" cy="4755000"/>
          </a:xfrm>
          <a:prstGeom prst="rect">
            <a:avLst/>
          </a:prstGeom>
        </p:spPr>
        <p:txBody>
          <a:bodyPr anchorCtr="0" anchor="t" bIns="91425" lIns="91425" spcFirstLastPara="1" rIns="91425" wrap="square" tIns="91425">
            <a:noAutofit/>
          </a:bodyPr>
          <a:lstStyle/>
          <a:p>
            <a:pPr indent="-274320" lvl="0" marL="274320" rtl="0" algn="l">
              <a:spcBef>
                <a:spcPts val="560"/>
              </a:spcBef>
              <a:spcAft>
                <a:spcPts val="0"/>
              </a:spcAft>
              <a:buClr>
                <a:schemeClr val="dk1"/>
              </a:buClr>
              <a:buSzPts val="1100"/>
              <a:buFont typeface="Arial"/>
              <a:buNone/>
            </a:pPr>
            <a:r>
              <a:rPr lang="en-US"/>
              <a:t> 	</a:t>
            </a:r>
            <a:r>
              <a:rPr lang="en-US" sz="2600"/>
              <a:t>Extract objects like pictures or attachments from the HTTP stream</a:t>
            </a:r>
            <a:br>
              <a:rPr lang="en-US" sz="1800"/>
            </a:br>
            <a:br>
              <a:rPr lang="en-US" sz="1800"/>
            </a:br>
            <a:endParaRPr/>
          </a:p>
        </p:txBody>
      </p:sp>
      <p:pic>
        <p:nvPicPr>
          <p:cNvPr id="201" name="Google Shape;201;p24"/>
          <p:cNvPicPr preferRelativeResize="0"/>
          <p:nvPr/>
        </p:nvPicPr>
        <p:blipFill>
          <a:blip r:embed="rId3">
            <a:alphaModFix/>
          </a:blip>
          <a:stretch>
            <a:fillRect/>
          </a:stretch>
        </p:blipFill>
        <p:spPr>
          <a:xfrm>
            <a:off x="382800" y="2912851"/>
            <a:ext cx="8456398" cy="34423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304800" y="274638"/>
            <a:ext cx="8534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Font typeface="Arial Black"/>
              <a:buNone/>
            </a:pPr>
            <a:r>
              <a:rPr lang="en-US"/>
              <a:t>Now let’s sniffe along </a:t>
            </a:r>
            <a:endParaRPr b="0" i="0" sz="3600" u="none" cap="none" strike="noStrike">
              <a:solidFill>
                <a:srgbClr val="FFFFFF"/>
              </a:solidFill>
              <a:latin typeface="Arial Black"/>
              <a:ea typeface="Arial Black"/>
              <a:cs typeface="Arial Black"/>
              <a:sym typeface="Arial Black"/>
            </a:endParaRPr>
          </a:p>
        </p:txBody>
      </p:sp>
      <p:sp>
        <p:nvSpPr>
          <p:cNvPr id="207" name="Google Shape;207;p25"/>
          <p:cNvSpPr txBox="1"/>
          <p:nvPr>
            <p:ph idx="1" type="body"/>
          </p:nvPr>
        </p:nvSpPr>
        <p:spPr>
          <a:xfrm>
            <a:off x="228150" y="1723325"/>
            <a:ext cx="8839200" cy="39624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2"/>
              </a:buClr>
              <a:buSzPts val="2040"/>
              <a:buFont typeface="Noto Sans Symbols"/>
              <a:buChar char="●"/>
            </a:pPr>
            <a:r>
              <a:rPr b="0" i="0" lang="en-US" sz="2400" u="none" cap="none" strike="noStrike">
                <a:solidFill>
                  <a:schemeClr val="dk1"/>
                </a:solidFill>
                <a:latin typeface="Arial"/>
                <a:ea typeface="Arial"/>
                <a:cs typeface="Arial"/>
                <a:sym typeface="Arial"/>
              </a:rPr>
              <a:t>Use Pcap2 and Pcap3 files to answer questions on handout</a:t>
            </a:r>
            <a:endParaRPr b="0" i="0" sz="24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sz="2400"/>
          </a:p>
          <a:p>
            <a:pPr indent="0" lvl="0" marL="0" marR="0" rtl="0" algn="l">
              <a:spcBef>
                <a:spcPts val="0"/>
              </a:spcBef>
              <a:spcAft>
                <a:spcPts val="0"/>
              </a:spcAft>
              <a:buNone/>
            </a:pPr>
            <a:r>
              <a:t/>
            </a:r>
            <a:endParaRPr sz="2400"/>
          </a:p>
          <a:p>
            <a:pPr indent="0" lvl="0" marL="0" marR="0" rtl="0" algn="l">
              <a:spcBef>
                <a:spcPts val="0"/>
              </a:spcBef>
              <a:spcAft>
                <a:spcPts val="0"/>
              </a:spcAft>
              <a:buNone/>
            </a:pPr>
            <a:r>
              <a:rPr lang="en-US" sz="2400"/>
              <a:t>PCAP2: </a:t>
            </a:r>
            <a:r>
              <a:rPr lang="en-US" sz="2400" u="sng">
                <a:solidFill>
                  <a:schemeClr val="hlink"/>
                </a:solidFill>
                <a:hlinkClick r:id="rId3"/>
              </a:rPr>
              <a:t>https://drive.google.com/file/d/1scO_Rq5vBmapwE1cpXv1_vKlQT-osD0k/view?usp=sharing</a:t>
            </a:r>
            <a:r>
              <a:rPr lang="en-US" sz="2400"/>
              <a:t> </a:t>
            </a:r>
            <a:endParaRPr sz="2400"/>
          </a:p>
          <a:p>
            <a:pPr indent="0" lvl="0" marL="0" marR="0" rtl="0" algn="l">
              <a:spcBef>
                <a:spcPts val="0"/>
              </a:spcBef>
              <a:spcAft>
                <a:spcPts val="0"/>
              </a:spcAft>
              <a:buNone/>
            </a:pPr>
            <a:r>
              <a:t/>
            </a:r>
            <a:endParaRPr sz="2400"/>
          </a:p>
          <a:p>
            <a:pPr indent="0" lvl="0" marL="0" marR="0" rtl="0" algn="l">
              <a:spcBef>
                <a:spcPts val="0"/>
              </a:spcBef>
              <a:spcAft>
                <a:spcPts val="0"/>
              </a:spcAft>
              <a:buNone/>
            </a:pPr>
            <a:r>
              <a:rPr lang="en-US" sz="2400"/>
              <a:t>PCAP3: </a:t>
            </a:r>
            <a:endParaRPr sz="2400"/>
          </a:p>
          <a:p>
            <a:pPr indent="0" lvl="0" marL="0" marR="0" rtl="0" algn="l">
              <a:spcBef>
                <a:spcPts val="0"/>
              </a:spcBef>
              <a:spcAft>
                <a:spcPts val="0"/>
              </a:spcAft>
              <a:buNone/>
            </a:pPr>
            <a:r>
              <a:rPr lang="en-US" sz="2400" u="sng">
                <a:solidFill>
                  <a:schemeClr val="hlink"/>
                </a:solidFill>
                <a:hlinkClick r:id="rId4"/>
              </a:rPr>
              <a:t>https://drive.google.com/file/d/1zNBVHLDWOdS5ODfAiuZn0Aav9H_OZGCT/view?usp=sharing</a:t>
            </a:r>
            <a:r>
              <a:rPr lang="en-US" sz="2400"/>
              <a:t> </a:t>
            </a:r>
            <a:endParaRPr sz="2400"/>
          </a:p>
          <a:p>
            <a:pPr indent="-123190" lvl="0" marL="274320" marR="0" rtl="0" algn="l">
              <a:spcBef>
                <a:spcPts val="560"/>
              </a:spcBef>
              <a:spcAft>
                <a:spcPts val="0"/>
              </a:spcAft>
              <a:buClr>
                <a:schemeClr val="accent2"/>
              </a:buClr>
              <a:buSzPts val="2380"/>
              <a:buFont typeface="Noto Sans Symbols"/>
              <a:buNone/>
            </a:pPr>
            <a:r>
              <a:t/>
            </a:r>
            <a:endParaRPr b="0" i="0" sz="2800" u="none" cap="none" strike="noStrike">
              <a:solidFill>
                <a:schemeClr val="dk1"/>
              </a:solidFill>
              <a:latin typeface="Arial"/>
              <a:ea typeface="Arial"/>
              <a:cs typeface="Arial"/>
              <a:sym typeface="Arial"/>
            </a:endParaRPr>
          </a:p>
        </p:txBody>
      </p:sp>
      <p:sp>
        <p:nvSpPr>
          <p:cNvPr id="208" name="Google Shape;208;p25"/>
          <p:cNvSpPr txBox="1"/>
          <p:nvPr>
            <p:ph idx="11" type="ftr"/>
          </p:nvPr>
        </p:nvSpPr>
        <p:spPr>
          <a:xfrm>
            <a:off x="2895600" y="6520942"/>
            <a:ext cx="3429000" cy="32004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2"/>
                </a:solidFill>
                <a:latin typeface="Arial"/>
                <a:ea typeface="Arial"/>
                <a:cs typeface="Arial"/>
                <a:sym typeface="Arial"/>
              </a:rPr>
              <a:t>M. Galante – CSAW HSWP 2014</a:t>
            </a:r>
            <a:endParaRPr sz="1200">
              <a:solidFill>
                <a:schemeClr val="dk2"/>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ph type="ctrTitle"/>
          </p:nvPr>
        </p:nvSpPr>
        <p:spPr>
          <a:xfrm>
            <a:off x="609600" y="609600"/>
            <a:ext cx="7924800" cy="3886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Font typeface="Arial Black"/>
              <a:buNone/>
            </a:pPr>
            <a:r>
              <a:rPr b="0" i="0" lang="en-US" sz="7200" u="none" cap="none" strike="noStrike">
                <a:solidFill>
                  <a:srgbClr val="FFFFFF"/>
                </a:solidFill>
                <a:latin typeface="Arial Black"/>
                <a:ea typeface="Arial Black"/>
                <a:cs typeface="Arial Black"/>
                <a:sym typeface="Arial Black"/>
              </a:rPr>
              <a:t>Networks</a:t>
            </a:r>
            <a:br>
              <a:rPr b="0" i="0" lang="en-US" sz="7200" u="none" cap="none" strike="noStrike">
                <a:solidFill>
                  <a:srgbClr val="FFFFFF"/>
                </a:solidFill>
                <a:latin typeface="Arial Black"/>
                <a:ea typeface="Arial Black"/>
                <a:cs typeface="Arial Black"/>
                <a:sym typeface="Arial Black"/>
              </a:rPr>
            </a:br>
            <a:r>
              <a:rPr b="0" i="0" lang="en-US" sz="4000" u="none" cap="none" strike="noStrike">
                <a:solidFill>
                  <a:srgbClr val="FFFFFF"/>
                </a:solidFill>
                <a:latin typeface="Arial Black"/>
                <a:ea typeface="Arial Black"/>
                <a:cs typeface="Arial Black"/>
                <a:sym typeface="Arial Black"/>
              </a:rPr>
              <a:t>Part 3: Packet Paths</a:t>
            </a:r>
            <a:br>
              <a:rPr b="0" i="0" lang="en-US" sz="4000" u="none" cap="none" strike="noStrike">
                <a:solidFill>
                  <a:srgbClr val="FFFFFF"/>
                </a:solidFill>
                <a:latin typeface="Arial Black"/>
                <a:ea typeface="Arial Black"/>
                <a:cs typeface="Arial Black"/>
                <a:sym typeface="Arial Black"/>
              </a:rPr>
            </a:br>
            <a:r>
              <a:rPr b="0" i="0" lang="en-US" sz="4000" u="none" cap="none" strike="noStrike">
                <a:solidFill>
                  <a:srgbClr val="FFFFFF"/>
                </a:solidFill>
                <a:latin typeface="Arial Black"/>
                <a:ea typeface="Arial Black"/>
                <a:cs typeface="Arial Black"/>
                <a:sym typeface="Arial Black"/>
              </a:rPr>
              <a:t>+ Wireshark</a:t>
            </a:r>
            <a:endParaRPr b="0" i="0" sz="4000" u="none" cap="none" strike="noStrike">
              <a:solidFill>
                <a:srgbClr val="FFFFFF"/>
              </a:solidFill>
              <a:latin typeface="Arial Black"/>
              <a:ea typeface="Arial Black"/>
              <a:cs typeface="Arial Black"/>
              <a:sym typeface="Arial Black"/>
            </a:endParaRPr>
          </a:p>
        </p:txBody>
      </p:sp>
      <p:sp>
        <p:nvSpPr>
          <p:cNvPr id="214" name="Google Shape;214;p26"/>
          <p:cNvSpPr txBox="1"/>
          <p:nvPr>
            <p:ph idx="1" type="subTitle"/>
          </p:nvPr>
        </p:nvSpPr>
        <p:spPr>
          <a:xfrm>
            <a:off x="304800" y="4800600"/>
            <a:ext cx="8534400" cy="1600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2"/>
              </a:buClr>
              <a:buFont typeface="Noto Sans Symbols"/>
              <a:buNone/>
            </a:pPr>
            <a:r>
              <a:rPr lang="en-US">
                <a:solidFill>
                  <a:schemeClr val="lt1"/>
                </a:solidFill>
              </a:rPr>
              <a:t>CS4CS 2020</a:t>
            </a:r>
            <a:endParaRPr>
              <a:solidFill>
                <a:schemeClr val="lt1"/>
              </a:solidFill>
            </a:endParaRPr>
          </a:p>
          <a:p>
            <a:pPr indent="0" lvl="0" marL="0" rtl="0" algn="ctr">
              <a:spcBef>
                <a:spcPts val="0"/>
              </a:spcBef>
              <a:spcAft>
                <a:spcPts val="0"/>
              </a:spcAft>
              <a:buClr>
                <a:schemeClr val="accent2"/>
              </a:buClr>
              <a:buFont typeface="Noto Sans Symbols"/>
              <a:buNone/>
            </a:pPr>
            <a:r>
              <a:rPr lang="en-US" sz="1300">
                <a:solidFill>
                  <a:schemeClr val="lt1"/>
                </a:solidFill>
              </a:rPr>
              <a:t>Slides By: Mandy Galante</a:t>
            </a:r>
            <a:endParaRPr>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7"/>
          <p:cNvSpPr txBox="1"/>
          <p:nvPr>
            <p:ph type="title"/>
          </p:nvPr>
        </p:nvSpPr>
        <p:spPr>
          <a:xfrm>
            <a:off x="304800" y="274638"/>
            <a:ext cx="8534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Font typeface="Arial Black"/>
              <a:buNone/>
            </a:pPr>
            <a:r>
              <a:rPr b="0" i="0" lang="en-US" sz="3600" u="none" cap="none" strike="noStrike">
                <a:solidFill>
                  <a:srgbClr val="FFFFFF"/>
                </a:solidFill>
                <a:latin typeface="Arial Black"/>
                <a:ea typeface="Arial Black"/>
                <a:cs typeface="Arial Black"/>
                <a:sym typeface="Arial Black"/>
              </a:rPr>
              <a:t>The Boring Way</a:t>
            </a:r>
            <a:endParaRPr b="0" i="0" sz="3600" u="none" cap="none" strike="noStrike">
              <a:solidFill>
                <a:srgbClr val="FFFFFF"/>
              </a:solidFill>
              <a:latin typeface="Arial Black"/>
              <a:ea typeface="Arial Black"/>
              <a:cs typeface="Arial Black"/>
              <a:sym typeface="Arial Black"/>
            </a:endParaRPr>
          </a:p>
        </p:txBody>
      </p:sp>
      <p:sp>
        <p:nvSpPr>
          <p:cNvPr id="220" name="Google Shape;220;p27"/>
          <p:cNvSpPr txBox="1"/>
          <p:nvPr>
            <p:ph idx="11" type="ftr"/>
          </p:nvPr>
        </p:nvSpPr>
        <p:spPr>
          <a:xfrm>
            <a:off x="2895600" y="6520942"/>
            <a:ext cx="3429000" cy="320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chemeClr val="dk2"/>
                </a:solidFill>
                <a:latin typeface="Arial"/>
                <a:ea typeface="Arial"/>
                <a:cs typeface="Arial"/>
                <a:sym typeface="Arial"/>
              </a:rPr>
              <a:t>M. Galante – CSAW HSWP 2014</a:t>
            </a:r>
            <a:endParaRPr b="0" i="0" sz="1200" u="none" cap="none" strike="noStrike">
              <a:solidFill>
                <a:schemeClr val="dk2"/>
              </a:solidFill>
              <a:latin typeface="Arial"/>
              <a:ea typeface="Arial"/>
              <a:cs typeface="Arial"/>
              <a:sym typeface="Arial"/>
            </a:endParaRPr>
          </a:p>
        </p:txBody>
      </p:sp>
      <p:pic>
        <p:nvPicPr>
          <p:cNvPr id="221" name="Google Shape;221;p27"/>
          <p:cNvPicPr preferRelativeResize="0"/>
          <p:nvPr/>
        </p:nvPicPr>
        <p:blipFill rotWithShape="1">
          <a:blip r:embed="rId3">
            <a:alphaModFix/>
          </a:blip>
          <a:srcRect b="0" l="0" r="0" t="0"/>
          <a:stretch/>
        </p:blipFill>
        <p:spPr>
          <a:xfrm>
            <a:off x="2512850" y="2736950"/>
            <a:ext cx="3176100" cy="2475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grpSp>
        <p:nvGrpSpPr>
          <p:cNvPr id="226" name="Google Shape;226;p28"/>
          <p:cNvGrpSpPr/>
          <p:nvPr/>
        </p:nvGrpSpPr>
        <p:grpSpPr>
          <a:xfrm>
            <a:off x="1339750" y="1028740"/>
            <a:ext cx="6464525" cy="5568388"/>
            <a:chOff x="1177450" y="241631"/>
            <a:chExt cx="6173152" cy="3616776"/>
          </a:xfrm>
        </p:grpSpPr>
        <p:sp>
          <p:nvSpPr>
            <p:cNvPr id="227" name="Google Shape;227;p28"/>
            <p:cNvSpPr/>
            <p:nvPr/>
          </p:nvSpPr>
          <p:spPr>
            <a:xfrm>
              <a:off x="1682275" y="241631"/>
              <a:ext cx="5161606" cy="3454973"/>
            </a:xfrm>
            <a:custGeom>
              <a:rect b="b" l="l" r="r" t="t"/>
              <a:pathLst>
                <a:path extrusionOk="0" h="3454973" w="5161606">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rgbClr val="999999"/>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latin typeface="Calibri"/>
                <a:ea typeface="Calibri"/>
                <a:cs typeface="Calibri"/>
                <a:sym typeface="Calibri"/>
              </a:endParaRPr>
            </a:p>
          </p:txBody>
        </p:sp>
        <p:sp>
          <p:nvSpPr>
            <p:cNvPr id="228" name="Google Shape;228;p28"/>
            <p:cNvSpPr/>
            <p:nvPr/>
          </p:nvSpPr>
          <p:spPr>
            <a:xfrm>
              <a:off x="1177450" y="3763229"/>
              <a:ext cx="6173152" cy="95178"/>
            </a:xfrm>
            <a:custGeom>
              <a:rect b="b" l="l" r="r" t="t"/>
              <a:pathLst>
                <a:path extrusionOk="0" h="95178" w="6173152">
                  <a:moveTo>
                    <a:pt x="0" y="0"/>
                  </a:moveTo>
                  <a:cubicBezTo>
                    <a:pt x="0" y="0"/>
                    <a:pt x="129540" y="95178"/>
                    <a:pt x="450533" y="95178"/>
                  </a:cubicBezTo>
                  <a:lnTo>
                    <a:pt x="5817870" y="95178"/>
                  </a:lnTo>
                  <a:cubicBezTo>
                    <a:pt x="5948363" y="95178"/>
                    <a:pt x="6173153" y="0"/>
                    <a:pt x="6173153" y="0"/>
                  </a:cubicBezTo>
                  <a:lnTo>
                    <a:pt x="0" y="0"/>
                  </a:lnTo>
                  <a:close/>
                </a:path>
              </a:pathLst>
            </a:custGeom>
            <a:solidFill>
              <a:srgbClr val="999999"/>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latin typeface="Calibri"/>
                <a:ea typeface="Calibri"/>
                <a:cs typeface="Calibri"/>
                <a:sym typeface="Calibri"/>
              </a:endParaRPr>
            </a:p>
          </p:txBody>
        </p:sp>
        <p:sp>
          <p:nvSpPr>
            <p:cNvPr id="229" name="Google Shape;229;p28"/>
            <p:cNvSpPr/>
            <p:nvPr/>
          </p:nvSpPr>
          <p:spPr>
            <a:xfrm>
              <a:off x="1177450" y="3687086"/>
              <a:ext cx="6172200" cy="76142"/>
            </a:xfrm>
            <a:custGeom>
              <a:rect b="b" l="l" r="r" t="t"/>
              <a:pathLst>
                <a:path extrusionOk="0" h="76142" w="6172200">
                  <a:moveTo>
                    <a:pt x="0" y="76143"/>
                  </a:moveTo>
                  <a:lnTo>
                    <a:pt x="6172200" y="76143"/>
                  </a:lnTo>
                  <a:lnTo>
                    <a:pt x="6172200" y="0"/>
                  </a:lnTo>
                  <a:lnTo>
                    <a:pt x="0" y="0"/>
                  </a:lnTo>
                  <a:close/>
                </a:path>
              </a:pathLst>
            </a:custGeom>
            <a:solidFill>
              <a:srgbClr val="999999"/>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latin typeface="Calibri"/>
                <a:ea typeface="Calibri"/>
                <a:cs typeface="Calibri"/>
                <a:sym typeface="Calibri"/>
              </a:endParaRPr>
            </a:p>
          </p:txBody>
        </p:sp>
        <p:sp>
          <p:nvSpPr>
            <p:cNvPr id="230" name="Google Shape;230;p28"/>
            <p:cNvSpPr/>
            <p:nvPr/>
          </p:nvSpPr>
          <p:spPr>
            <a:xfrm>
              <a:off x="3806350" y="3687086"/>
              <a:ext cx="903922" cy="47589"/>
            </a:xfrm>
            <a:custGeom>
              <a:rect b="b" l="l" r="r" t="t"/>
              <a:pathLst>
                <a:path extrusionOk="0" h="47589" w="903922">
                  <a:moveTo>
                    <a:pt x="0" y="0"/>
                  </a:moveTo>
                  <a:cubicBezTo>
                    <a:pt x="0" y="0"/>
                    <a:pt x="26670" y="47589"/>
                    <a:pt x="53340" y="47589"/>
                  </a:cubicBezTo>
                  <a:lnTo>
                    <a:pt x="850582" y="47589"/>
                  </a:lnTo>
                  <a:cubicBezTo>
                    <a:pt x="877253" y="47589"/>
                    <a:pt x="903922" y="0"/>
                    <a:pt x="903922" y="0"/>
                  </a:cubicBezTo>
                  <a:lnTo>
                    <a:pt x="0" y="0"/>
                  </a:lnTo>
                  <a:close/>
                </a:path>
              </a:pathLst>
            </a:custGeom>
            <a:solidFill>
              <a:srgbClr val="999999"/>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latin typeface="Calibri"/>
                <a:ea typeface="Calibri"/>
                <a:cs typeface="Calibri"/>
                <a:sym typeface="Calibri"/>
              </a:endParaRPr>
            </a:p>
          </p:txBody>
        </p:sp>
      </p:grpSp>
      <p:sp>
        <p:nvSpPr>
          <p:cNvPr id="231" name="Google Shape;231;p28"/>
          <p:cNvSpPr txBox="1"/>
          <p:nvPr>
            <p:ph idx="4294967295" type="title"/>
          </p:nvPr>
        </p:nvSpPr>
        <p:spPr>
          <a:xfrm>
            <a:off x="193075" y="163933"/>
            <a:ext cx="8826900" cy="86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OSI Model (Open System Interconnection)</a:t>
            </a:r>
            <a:endParaRPr/>
          </a:p>
        </p:txBody>
      </p:sp>
      <p:pic>
        <p:nvPicPr>
          <p:cNvPr descr="✅ C'mon over to https://realpars.com where you can learn PLC programming faster and easier than you ever thought possible! &#10;&#10;=============================&#10;&#10;✅ Check out the full blog post over at https://realpars.com/osi/&#10;&#10;=============================&#10;&#10;OSI stands for Open Systems Interconnection and is a conceptual framework for how applications communicate over a network. &#10;&#10;There are seven layers within the model and the layers depiction is used to help users identify what is happening within a networking system.&#10;&#10;The OSI model layers are typically described from the top layer down. The layers are described as Application, Presentation, Session, Transport, Network, Data Link, and Physical.&#10;&#10;These layers are provided by a mixture of network card drivers, operating systems, applications, and networking hardware that facilitate the transmission of signals over Ethernet, Fiber Optic, Wi-Fi, or other wireless protocols.&#10;&#10;We’ll describe the layers from the top down as the top layer is the Application layer or layer 7. This is the layer that most users interact with and will recognize.&#10;&#10;The Application layer provides network services to the end user. &#10;&#10;These services are protocols that work with the data the client is using. One of these protocols may be HTTP that is used with web browsers such as Google Chrome, Firefox, and Internet Explorer. &#10;Other examples of applications that use this layer are Office, Outlook, and Skype.&#10;&#10;All of those interactive applications provide a set of services that allow the application layer to supply data to and receive data from the Presentation layer.&#10;&#10;The Presentation layer, or layer 6, performs the uncomplicated task of syntax processing or converting data from one format to another.&#10;&#10;For example, say you are ordering something from an online store.&#10;&#10;These transactions are typically handled in a secure transmission which means that the data passing between the “store” or the Website Application will transmit encrypted data to the Presentation layer that will need to be decrypted and processed.&#10;&#10;This layer handles translating the data from the top layer, which is presented in the application format, to network format and vice versa.&#10;&#10;After the Presentation layer processes the data from one format to another, the information is then passed to the Session layer or the Application layer depending on whether the data is transmitting or receiving.&#10;&#10;=============================&#10;&#10;Missed our most recent videos? Watch them here: &#10;&#10;https://realpars.com/controlnet/ &#10;&#10;https://realpars.com/ladder-logic-vs-function-block-diagrams/&#10;&#10;https://realpars.com/sensor-calibration/&#10;&#10;=============================&#10;&#10;To stay up to date with our last videos and more lessons, make sure to subscribe to this YouTube channel:&#10;&#10;http://goo.gl/Y6DRiN&#10;&#10;=============================&#10;&#10;TWEET THIS VIDEO: https://ctt.ac/e9Kz7&#10;&#10;=============================&#10;&#10;Like us on Facebook: https://www.facebook.com/therealpars/&#10;&#10;Follow us on Twitter: https://twitter.com/realpars&#10;&#10;Follow us on LinkedIn https://www.linkedin.com/company/realpars&#10;&#10;#RealPars" id="232" name="Google Shape;232;p28" title="What is OSI Model?">
            <a:hlinkClick r:id="rId3"/>
          </p:cNvPr>
          <p:cNvPicPr preferRelativeResize="0"/>
          <p:nvPr/>
        </p:nvPicPr>
        <p:blipFill>
          <a:blip r:embed="rId4">
            <a:alphaModFix/>
          </a:blip>
          <a:stretch>
            <a:fillRect/>
          </a:stretch>
        </p:blipFill>
        <p:spPr>
          <a:xfrm>
            <a:off x="2050063" y="1303233"/>
            <a:ext cx="5043875" cy="478173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9"/>
          <p:cNvSpPr txBox="1"/>
          <p:nvPr>
            <p:ph idx="1" type="body"/>
          </p:nvPr>
        </p:nvSpPr>
        <p:spPr>
          <a:xfrm>
            <a:off x="304800" y="1600200"/>
            <a:ext cx="8534400" cy="5072100"/>
          </a:xfrm>
          <a:prstGeom prst="rect">
            <a:avLst/>
          </a:prstGeom>
        </p:spPr>
        <p:txBody>
          <a:bodyPr anchorCtr="0" anchor="t" bIns="91425" lIns="91425" spcFirstLastPara="1" rIns="91425" wrap="square" tIns="91425">
            <a:noAutofit/>
          </a:bodyPr>
          <a:lstStyle/>
          <a:p>
            <a:pPr indent="0" lvl="0" marL="0" rtl="0" algn="l">
              <a:spcBef>
                <a:spcPts val="560"/>
              </a:spcBef>
              <a:spcAft>
                <a:spcPts val="0"/>
              </a:spcAft>
              <a:buNone/>
            </a:pPr>
            <a:r>
              <a:t/>
            </a:r>
            <a:endParaRPr/>
          </a:p>
        </p:txBody>
      </p:sp>
      <p:sp>
        <p:nvSpPr>
          <p:cNvPr id="239" name="Google Shape;239;p29"/>
          <p:cNvSpPr txBox="1"/>
          <p:nvPr>
            <p:ph type="title"/>
          </p:nvPr>
        </p:nvSpPr>
        <p:spPr>
          <a:xfrm>
            <a:off x="304800" y="274638"/>
            <a:ext cx="85344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40" name="Google Shape;240;p29"/>
          <p:cNvPicPr preferRelativeResize="0"/>
          <p:nvPr/>
        </p:nvPicPr>
        <p:blipFill>
          <a:blip r:embed="rId3">
            <a:alphaModFix/>
          </a:blip>
          <a:stretch>
            <a:fillRect/>
          </a:stretch>
        </p:blipFill>
        <p:spPr>
          <a:xfrm>
            <a:off x="0" y="152401"/>
            <a:ext cx="9144000" cy="6273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0"/>
          <p:cNvSpPr txBox="1"/>
          <p:nvPr>
            <p:ph type="title"/>
          </p:nvPr>
        </p:nvSpPr>
        <p:spPr>
          <a:xfrm>
            <a:off x="304800" y="274638"/>
            <a:ext cx="8534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Font typeface="Arial Black"/>
              <a:buNone/>
            </a:pPr>
            <a:r>
              <a:rPr b="0" i="0" lang="en-US" sz="3600" u="none" cap="none" strike="noStrike">
                <a:solidFill>
                  <a:srgbClr val="FFFFFF"/>
                </a:solidFill>
                <a:latin typeface="Arial Black"/>
                <a:ea typeface="Arial Black"/>
                <a:cs typeface="Arial Black"/>
                <a:sym typeface="Arial Black"/>
              </a:rPr>
              <a:t>The Fun Way</a:t>
            </a:r>
            <a:endParaRPr b="0" i="0" sz="3600" u="none" cap="none" strike="noStrike">
              <a:solidFill>
                <a:srgbClr val="FFFFFF"/>
              </a:solidFill>
              <a:latin typeface="Arial Black"/>
              <a:ea typeface="Arial Black"/>
              <a:cs typeface="Arial Black"/>
              <a:sym typeface="Arial Black"/>
            </a:endParaRPr>
          </a:p>
        </p:txBody>
      </p:sp>
      <p:sp>
        <p:nvSpPr>
          <p:cNvPr id="246" name="Google Shape;246;p30"/>
          <p:cNvSpPr txBox="1"/>
          <p:nvPr>
            <p:ph idx="1" type="body"/>
          </p:nvPr>
        </p:nvSpPr>
        <p:spPr>
          <a:xfrm>
            <a:off x="304800" y="1600200"/>
            <a:ext cx="8534400" cy="48006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2"/>
              </a:buClr>
              <a:buSzPts val="2380"/>
              <a:buFont typeface="Noto Sans Symbols"/>
              <a:buChar char="●"/>
            </a:pPr>
            <a:r>
              <a:rPr lang="en-US" u="sng">
                <a:solidFill>
                  <a:schemeClr val="hlink"/>
                </a:solidFill>
                <a:hlinkClick r:id="rId3"/>
              </a:rPr>
              <a:t>https://howdns.works/</a:t>
            </a:r>
            <a:endParaRPr u="sng">
              <a:solidFill>
                <a:schemeClr val="hlink"/>
              </a:solidFill>
            </a:endParaRPr>
          </a:p>
          <a:p>
            <a:pPr indent="0" lvl="0" marL="274320" marR="0" rtl="0" algn="l">
              <a:spcBef>
                <a:spcPts val="0"/>
              </a:spcBef>
              <a:spcAft>
                <a:spcPts val="0"/>
              </a:spcAft>
              <a:buNone/>
            </a:pPr>
            <a:r>
              <a:t/>
            </a:r>
            <a:endParaRPr/>
          </a:p>
          <a:p>
            <a:pPr indent="-123190" lvl="0" marL="274320" marR="0" rtl="0" algn="l">
              <a:spcBef>
                <a:spcPts val="560"/>
              </a:spcBef>
              <a:spcAft>
                <a:spcPts val="0"/>
              </a:spcAft>
              <a:buClr>
                <a:schemeClr val="accent2"/>
              </a:buClr>
              <a:buSzPts val="2380"/>
              <a:buFont typeface="Noto Sans Symbols"/>
              <a:buNone/>
            </a:pPr>
            <a:r>
              <a:t/>
            </a:r>
            <a:endParaRPr b="0" i="0" sz="2800" u="none" cap="none" strike="noStrike">
              <a:solidFill>
                <a:schemeClr val="dk1"/>
              </a:solidFill>
              <a:latin typeface="Arial"/>
              <a:ea typeface="Arial"/>
              <a:cs typeface="Arial"/>
              <a:sym typeface="Arial"/>
            </a:endParaRPr>
          </a:p>
        </p:txBody>
      </p:sp>
      <p:sp>
        <p:nvSpPr>
          <p:cNvPr id="247" name="Google Shape;247;p30"/>
          <p:cNvSpPr txBox="1"/>
          <p:nvPr>
            <p:ph idx="11" type="ftr"/>
          </p:nvPr>
        </p:nvSpPr>
        <p:spPr>
          <a:xfrm>
            <a:off x="2895600" y="6520942"/>
            <a:ext cx="3429000" cy="320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chemeClr val="dk2"/>
                </a:solidFill>
                <a:latin typeface="Arial"/>
                <a:ea typeface="Arial"/>
                <a:cs typeface="Arial"/>
                <a:sym typeface="Arial"/>
              </a:rPr>
              <a:t>M. Galante – CSAW HSWP 2014</a:t>
            </a:r>
            <a:endParaRPr b="0" i="0" sz="1200" u="none" cap="none" strike="noStrike">
              <a:solidFill>
                <a:schemeClr val="dk2"/>
              </a:solidFill>
              <a:latin typeface="Arial"/>
              <a:ea typeface="Arial"/>
              <a:cs typeface="Arial"/>
              <a:sym typeface="Arial"/>
            </a:endParaRPr>
          </a:p>
        </p:txBody>
      </p:sp>
      <p:pic>
        <p:nvPicPr>
          <p:cNvPr descr="http://67.media.tumblr.com/tumblr_m5mdj3c3oE1qz82wc.gif" id="248" name="Google Shape;248;p30"/>
          <p:cNvPicPr preferRelativeResize="0"/>
          <p:nvPr/>
        </p:nvPicPr>
        <p:blipFill rotWithShape="1">
          <a:blip r:embed="rId4">
            <a:alphaModFix/>
          </a:blip>
          <a:srcRect b="0" l="0" r="0" t="0"/>
          <a:stretch/>
        </p:blipFill>
        <p:spPr>
          <a:xfrm>
            <a:off x="2895600" y="2667000"/>
            <a:ext cx="3095625" cy="3095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1"/>
          <p:cNvSpPr txBox="1"/>
          <p:nvPr>
            <p:ph type="title"/>
          </p:nvPr>
        </p:nvSpPr>
        <p:spPr>
          <a:xfrm>
            <a:off x="304800" y="274638"/>
            <a:ext cx="8534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Font typeface="Arial Black"/>
              <a:buNone/>
            </a:pPr>
            <a:r>
              <a:rPr b="0" i="0" lang="en-US" sz="3600" u="none" cap="none" strike="noStrike">
                <a:solidFill>
                  <a:srgbClr val="FFFFFF"/>
                </a:solidFill>
                <a:latin typeface="Arial Black"/>
                <a:ea typeface="Arial Black"/>
                <a:cs typeface="Arial Black"/>
                <a:sym typeface="Arial Black"/>
              </a:rPr>
              <a:t>Step One</a:t>
            </a:r>
            <a:endParaRPr b="0" i="0" sz="3600" u="none" cap="none" strike="noStrike">
              <a:solidFill>
                <a:srgbClr val="FFFFFF"/>
              </a:solidFill>
              <a:latin typeface="Arial Black"/>
              <a:ea typeface="Arial Black"/>
              <a:cs typeface="Arial Black"/>
              <a:sym typeface="Arial Black"/>
            </a:endParaRPr>
          </a:p>
        </p:txBody>
      </p:sp>
      <p:sp>
        <p:nvSpPr>
          <p:cNvPr id="255" name="Google Shape;255;p31"/>
          <p:cNvSpPr txBox="1"/>
          <p:nvPr>
            <p:ph idx="1" type="body"/>
          </p:nvPr>
        </p:nvSpPr>
        <p:spPr>
          <a:xfrm>
            <a:off x="244025" y="1591788"/>
            <a:ext cx="4343400" cy="4755000"/>
          </a:xfrm>
          <a:prstGeom prst="rect">
            <a:avLst/>
          </a:prstGeom>
          <a:noFill/>
          <a:ln>
            <a:noFill/>
          </a:ln>
        </p:spPr>
        <p:txBody>
          <a:bodyPr anchorCtr="0" anchor="t" bIns="45700" lIns="91425" spcFirstLastPara="1" rIns="91425" wrap="square" tIns="45700">
            <a:noAutofit/>
          </a:bodyPr>
          <a:lstStyle/>
          <a:p>
            <a:pPr indent="-514350" lvl="0" marL="514350" marR="0" rtl="0" algn="l">
              <a:spcBef>
                <a:spcPts val="0"/>
              </a:spcBef>
              <a:spcAft>
                <a:spcPts val="0"/>
              </a:spcAft>
              <a:buClr>
                <a:schemeClr val="accent2"/>
              </a:buClr>
              <a:buSzPts val="2202"/>
              <a:buFont typeface="Arial Black"/>
              <a:buAutoNum type="arabicPeriod"/>
            </a:pPr>
            <a:r>
              <a:rPr b="0" i="0" lang="en-US" sz="2590" u="none" cap="none" strike="noStrike">
                <a:solidFill>
                  <a:schemeClr val="dk1"/>
                </a:solidFill>
                <a:latin typeface="Arial"/>
                <a:ea typeface="Arial"/>
                <a:cs typeface="Arial"/>
                <a:sym typeface="Arial"/>
              </a:rPr>
              <a:t>Your computer is set to get its IP configuration dynamically, so it sends out a DHCP request.</a:t>
            </a:r>
            <a:endParaRPr/>
          </a:p>
          <a:p>
            <a:pPr indent="-404510" lvl="0" marL="514350" marR="0" rtl="0" algn="l">
              <a:spcBef>
                <a:spcPts val="407"/>
              </a:spcBef>
              <a:spcAft>
                <a:spcPts val="0"/>
              </a:spcAft>
              <a:buClr>
                <a:schemeClr val="accent2"/>
              </a:buClr>
              <a:buSzPts val="1730"/>
              <a:buFont typeface="Arial Black"/>
              <a:buNone/>
            </a:pPr>
            <a:r>
              <a:t/>
            </a:r>
            <a:endParaRPr b="0" i="0" sz="2035" u="none" cap="none" strike="noStrike">
              <a:solidFill>
                <a:schemeClr val="dk1"/>
              </a:solidFill>
              <a:latin typeface="Arial"/>
              <a:ea typeface="Arial"/>
              <a:cs typeface="Arial"/>
              <a:sym typeface="Arial"/>
            </a:endParaRPr>
          </a:p>
          <a:p>
            <a:pPr indent="-514350" lvl="0" marL="514350" marR="0" rtl="0" algn="l">
              <a:spcBef>
                <a:spcPts val="518"/>
              </a:spcBef>
              <a:spcAft>
                <a:spcPts val="0"/>
              </a:spcAft>
              <a:buClr>
                <a:schemeClr val="accent2"/>
              </a:buClr>
              <a:buFont typeface="Noto Sans Symbols"/>
              <a:buNone/>
            </a:pPr>
            <a:r>
              <a:rPr b="0" i="0" lang="en-US" sz="2590" u="none" cap="none" strike="noStrike">
                <a:solidFill>
                  <a:schemeClr val="dk1"/>
                </a:solidFill>
                <a:latin typeface="Arial"/>
                <a:ea typeface="Arial"/>
                <a:cs typeface="Arial"/>
                <a:sym typeface="Arial"/>
              </a:rPr>
              <a:t>     The network DHCP server responds with:</a:t>
            </a:r>
            <a:br>
              <a:rPr b="0" i="0" lang="en-US" sz="2590" u="none" cap="none" strike="noStrike">
                <a:solidFill>
                  <a:schemeClr val="dk1"/>
                </a:solidFill>
                <a:latin typeface="Arial"/>
                <a:ea typeface="Arial"/>
                <a:cs typeface="Arial"/>
                <a:sym typeface="Arial"/>
              </a:rPr>
            </a:br>
            <a:r>
              <a:rPr b="0" i="0" lang="en-US" sz="2590" u="none" cap="none" strike="noStrike">
                <a:solidFill>
                  <a:schemeClr val="dk1"/>
                </a:solidFill>
                <a:latin typeface="Arial"/>
                <a:ea typeface="Arial"/>
                <a:cs typeface="Arial"/>
                <a:sym typeface="Arial"/>
              </a:rPr>
              <a:t>- </a:t>
            </a:r>
            <a:r>
              <a:rPr b="0" i="0" lang="en-US" sz="2220" u="none" cap="none" strike="noStrike">
                <a:solidFill>
                  <a:schemeClr val="dk1"/>
                </a:solidFill>
                <a:latin typeface="Arial"/>
                <a:ea typeface="Arial"/>
                <a:cs typeface="Arial"/>
                <a:sym typeface="Arial"/>
              </a:rPr>
              <a:t>IP address</a:t>
            </a:r>
            <a:br>
              <a:rPr b="0" i="0" lang="en-US" sz="2220" u="none" cap="none" strike="noStrike">
                <a:solidFill>
                  <a:schemeClr val="dk1"/>
                </a:solidFill>
                <a:latin typeface="Arial"/>
                <a:ea typeface="Arial"/>
                <a:cs typeface="Arial"/>
                <a:sym typeface="Arial"/>
              </a:rPr>
            </a:br>
            <a:r>
              <a:rPr b="0" i="0" lang="en-US" sz="2220" u="none" cap="none" strike="noStrike">
                <a:solidFill>
                  <a:schemeClr val="dk1"/>
                </a:solidFill>
                <a:latin typeface="Arial"/>
                <a:ea typeface="Arial"/>
                <a:cs typeface="Arial"/>
                <a:sym typeface="Arial"/>
              </a:rPr>
              <a:t>- Subnet mask</a:t>
            </a:r>
            <a:br>
              <a:rPr b="0" i="0" lang="en-US" sz="2220" u="none" cap="none" strike="noStrike">
                <a:solidFill>
                  <a:schemeClr val="dk1"/>
                </a:solidFill>
                <a:latin typeface="Arial"/>
                <a:ea typeface="Arial"/>
                <a:cs typeface="Arial"/>
                <a:sym typeface="Arial"/>
              </a:rPr>
            </a:br>
            <a:r>
              <a:rPr b="0" i="0" lang="en-US" sz="2220" u="none" cap="none" strike="noStrike">
                <a:solidFill>
                  <a:schemeClr val="dk1"/>
                </a:solidFill>
                <a:latin typeface="Arial"/>
                <a:ea typeface="Arial"/>
                <a:cs typeface="Arial"/>
                <a:sym typeface="Arial"/>
              </a:rPr>
              <a:t>- Default gateway IP address</a:t>
            </a:r>
            <a:br>
              <a:rPr b="0" i="0" lang="en-US" sz="2220" u="none" cap="none" strike="noStrike">
                <a:solidFill>
                  <a:schemeClr val="dk1"/>
                </a:solidFill>
                <a:latin typeface="Arial"/>
                <a:ea typeface="Arial"/>
                <a:cs typeface="Arial"/>
                <a:sym typeface="Arial"/>
              </a:rPr>
            </a:br>
            <a:r>
              <a:rPr b="0" i="0" lang="en-US" sz="2220" u="none" cap="none" strike="noStrike">
                <a:solidFill>
                  <a:schemeClr val="dk1"/>
                </a:solidFill>
                <a:latin typeface="Arial"/>
                <a:ea typeface="Arial"/>
                <a:cs typeface="Arial"/>
                <a:sym typeface="Arial"/>
              </a:rPr>
              <a:t>- DNS server IP address</a:t>
            </a:r>
            <a:endParaRPr/>
          </a:p>
        </p:txBody>
      </p:sp>
      <p:pic>
        <p:nvPicPr>
          <p:cNvPr id="256" name="Google Shape;256;p31"/>
          <p:cNvPicPr preferRelativeResize="0"/>
          <p:nvPr/>
        </p:nvPicPr>
        <p:blipFill rotWithShape="1">
          <a:blip r:embed="rId3">
            <a:alphaModFix/>
          </a:blip>
          <a:srcRect b="0" l="0" r="0" t="0"/>
          <a:stretch/>
        </p:blipFill>
        <p:spPr>
          <a:xfrm>
            <a:off x="4508653" y="1524000"/>
            <a:ext cx="4635347" cy="5029200"/>
          </a:xfrm>
          <a:prstGeom prst="rect">
            <a:avLst/>
          </a:prstGeom>
          <a:noFill/>
          <a:ln>
            <a:noFill/>
          </a:ln>
        </p:spPr>
      </p:pic>
      <p:sp>
        <p:nvSpPr>
          <p:cNvPr id="257" name="Google Shape;257;p31"/>
          <p:cNvSpPr/>
          <p:nvPr/>
        </p:nvSpPr>
        <p:spPr>
          <a:xfrm>
            <a:off x="4800600" y="3276600"/>
            <a:ext cx="2743200" cy="685800"/>
          </a:xfrm>
          <a:prstGeom prst="rect">
            <a:avLst/>
          </a:prstGeom>
          <a:solidFill>
            <a:srgbClr val="FFFF00">
              <a:alpha val="24705"/>
            </a:srgbClr>
          </a:solidFill>
          <a:ln cap="flat" cmpd="sng" w="19050">
            <a:solidFill>
              <a:srgbClr val="A3842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58" name="Google Shape;258;p31"/>
          <p:cNvSpPr/>
          <p:nvPr/>
        </p:nvSpPr>
        <p:spPr>
          <a:xfrm>
            <a:off x="4800600" y="4343400"/>
            <a:ext cx="2743200" cy="228600"/>
          </a:xfrm>
          <a:prstGeom prst="rect">
            <a:avLst/>
          </a:prstGeom>
          <a:solidFill>
            <a:srgbClr val="FFFF00">
              <a:alpha val="24705"/>
            </a:srgbClr>
          </a:solidFill>
          <a:ln cap="flat" cmpd="sng" w="19050">
            <a:solidFill>
              <a:srgbClr val="A3842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59" name="Google Shape;259;p31"/>
          <p:cNvSpPr/>
          <p:nvPr/>
        </p:nvSpPr>
        <p:spPr>
          <a:xfrm>
            <a:off x="4800600" y="4800600"/>
            <a:ext cx="2743200" cy="685800"/>
          </a:xfrm>
          <a:prstGeom prst="rect">
            <a:avLst/>
          </a:prstGeom>
          <a:solidFill>
            <a:srgbClr val="FFFF00">
              <a:alpha val="24705"/>
            </a:srgbClr>
          </a:solidFill>
          <a:ln cap="flat" cmpd="sng" w="19050">
            <a:solidFill>
              <a:srgbClr val="A3842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60" name="Google Shape;260;p31"/>
          <p:cNvSpPr txBox="1"/>
          <p:nvPr>
            <p:ph idx="11" type="ftr"/>
          </p:nvPr>
        </p:nvSpPr>
        <p:spPr>
          <a:xfrm>
            <a:off x="2895600" y="6520942"/>
            <a:ext cx="3429000" cy="32004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chemeClr val="dk2"/>
                </a:solidFill>
                <a:latin typeface="Arial"/>
                <a:ea typeface="Arial"/>
                <a:cs typeface="Arial"/>
                <a:sym typeface="Arial"/>
              </a:rPr>
              <a:t>M. Galante – CSAW HSWP 2014</a:t>
            </a:r>
            <a:endParaRPr b="0" i="0" sz="1200" u="none" cap="none" strike="noStrike">
              <a:solidFill>
                <a:schemeClr val="dk2"/>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5000"/>
                                  </p:stCondLst>
                                  <p:childTnLst>
                                    <p:set>
                                      <p:cBhvr>
                                        <p:cTn dur="1" fill="hold">
                                          <p:stCondLst>
                                            <p:cond delay="0"/>
                                          </p:stCondLst>
                                        </p:cTn>
                                        <p:tgtEl>
                                          <p:spTgt spid="257"/>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1500"/>
                                  </p:stCondLst>
                                  <p:childTnLst>
                                    <p:set>
                                      <p:cBhvr>
                                        <p:cTn dur="1" fill="hold">
                                          <p:stCondLst>
                                            <p:cond delay="0"/>
                                          </p:stCondLst>
                                        </p:cTn>
                                        <p:tgtEl>
                                          <p:spTgt spid="258"/>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1500"/>
                                  </p:stCondLst>
                                  <p:childTnLst>
                                    <p:set>
                                      <p:cBhvr>
                                        <p:cTn dur="1" fill="hold">
                                          <p:stCondLst>
                                            <p:cond delay="0"/>
                                          </p:stCondLst>
                                        </p:cTn>
                                        <p:tgtEl>
                                          <p:spTgt spid="2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2"/>
          <p:cNvSpPr txBox="1"/>
          <p:nvPr>
            <p:ph type="title"/>
          </p:nvPr>
        </p:nvSpPr>
        <p:spPr>
          <a:xfrm>
            <a:off x="304800" y="274638"/>
            <a:ext cx="8534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Font typeface="Arial Black"/>
              <a:buNone/>
            </a:pPr>
            <a:r>
              <a:rPr b="0" i="0" lang="en-US" sz="3600" u="none" cap="none" strike="noStrike">
                <a:solidFill>
                  <a:srgbClr val="FFFFFF"/>
                </a:solidFill>
                <a:latin typeface="Arial Black"/>
                <a:ea typeface="Arial Black"/>
                <a:cs typeface="Arial Black"/>
                <a:sym typeface="Arial Black"/>
              </a:rPr>
              <a:t>Step Two</a:t>
            </a:r>
            <a:endParaRPr b="0" i="0" sz="3600" u="none" cap="none" strike="noStrike">
              <a:solidFill>
                <a:srgbClr val="FFFFFF"/>
              </a:solidFill>
              <a:latin typeface="Arial Black"/>
              <a:ea typeface="Arial Black"/>
              <a:cs typeface="Arial Black"/>
              <a:sym typeface="Arial Black"/>
            </a:endParaRPr>
          </a:p>
        </p:txBody>
      </p:sp>
      <p:sp>
        <p:nvSpPr>
          <p:cNvPr id="266" name="Google Shape;266;p32"/>
          <p:cNvSpPr txBox="1"/>
          <p:nvPr>
            <p:ph idx="1" type="body"/>
          </p:nvPr>
        </p:nvSpPr>
        <p:spPr>
          <a:xfrm>
            <a:off x="228600" y="1600200"/>
            <a:ext cx="8610600" cy="48006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2"/>
              </a:buClr>
              <a:buSzPts val="2210"/>
              <a:buFont typeface="Noto Sans Symbols"/>
              <a:buChar char="●"/>
            </a:pPr>
            <a:r>
              <a:rPr b="0" i="0" lang="en-US" sz="2600" u="none" cap="none" strike="noStrike">
                <a:solidFill>
                  <a:schemeClr val="dk1"/>
                </a:solidFill>
                <a:latin typeface="Arial"/>
                <a:ea typeface="Arial"/>
                <a:cs typeface="Arial"/>
                <a:sym typeface="Arial"/>
              </a:rPr>
              <a:t>Your computer sends a request to the DNS server asking it to provide an IP address for the FQDN </a:t>
            </a:r>
            <a:r>
              <a:rPr b="0" i="0" lang="en-US" sz="2600" u="sng" cap="none" strike="noStrike">
                <a:solidFill>
                  <a:schemeClr val="hlink"/>
                </a:solidFill>
                <a:latin typeface="Arial"/>
                <a:ea typeface="Arial"/>
                <a:cs typeface="Arial"/>
                <a:sym typeface="Arial"/>
                <a:hlinkClick r:id="rId3"/>
              </a:rPr>
              <a:t>www.google.com</a:t>
            </a:r>
            <a:r>
              <a:rPr b="0" i="0" lang="en-US" sz="2600" u="none" cap="none" strike="noStrike">
                <a:solidFill>
                  <a:schemeClr val="dk1"/>
                </a:solidFill>
                <a:latin typeface="Arial"/>
                <a:ea typeface="Arial"/>
                <a:cs typeface="Arial"/>
                <a:sym typeface="Arial"/>
              </a:rPr>
              <a:t>. </a:t>
            </a:r>
            <a:endParaRPr/>
          </a:p>
          <a:p>
            <a:pPr indent="-123190" lvl="0" marL="274320" marR="0" rtl="0" algn="l">
              <a:spcBef>
                <a:spcPts val="560"/>
              </a:spcBef>
              <a:spcAft>
                <a:spcPts val="0"/>
              </a:spcAft>
              <a:buClr>
                <a:schemeClr val="accent2"/>
              </a:buClr>
              <a:buSzPts val="2380"/>
              <a:buFont typeface="Noto Sans Symbols"/>
              <a:buNone/>
            </a:pPr>
            <a:r>
              <a:t/>
            </a:r>
            <a:endParaRPr b="0" i="0" sz="2800" u="none" cap="none" strike="noStrike">
              <a:solidFill>
                <a:schemeClr val="dk1"/>
              </a:solidFill>
              <a:latin typeface="Arial"/>
              <a:ea typeface="Arial"/>
              <a:cs typeface="Arial"/>
              <a:sym typeface="Arial"/>
            </a:endParaRPr>
          </a:p>
          <a:p>
            <a:pPr indent="-123190" lvl="0" marL="274320" marR="0" rtl="0" algn="l">
              <a:spcBef>
                <a:spcPts val="560"/>
              </a:spcBef>
              <a:spcAft>
                <a:spcPts val="0"/>
              </a:spcAft>
              <a:buClr>
                <a:schemeClr val="accent2"/>
              </a:buClr>
              <a:buSzPts val="2380"/>
              <a:buFont typeface="Noto Sans Symbols"/>
              <a:buNone/>
            </a:pPr>
            <a:r>
              <a:t/>
            </a:r>
            <a:endParaRPr b="0" i="0" sz="2800" u="none" cap="none" strike="noStrike">
              <a:solidFill>
                <a:schemeClr val="dk1"/>
              </a:solidFill>
              <a:latin typeface="Arial"/>
              <a:ea typeface="Arial"/>
              <a:cs typeface="Arial"/>
              <a:sym typeface="Arial"/>
            </a:endParaRPr>
          </a:p>
          <a:p>
            <a:pPr indent="-123190" lvl="0" marL="274320" marR="0" rtl="0" algn="l">
              <a:spcBef>
                <a:spcPts val="560"/>
              </a:spcBef>
              <a:spcAft>
                <a:spcPts val="0"/>
              </a:spcAft>
              <a:buClr>
                <a:schemeClr val="accent2"/>
              </a:buClr>
              <a:buSzPts val="2380"/>
              <a:buFont typeface="Noto Sans Symbols"/>
              <a:buNone/>
            </a:pPr>
            <a:r>
              <a:t/>
            </a:r>
            <a:endParaRPr b="0" i="0" sz="2800" u="none" cap="none" strike="noStrike">
              <a:solidFill>
                <a:schemeClr val="dk1"/>
              </a:solidFill>
              <a:latin typeface="Arial"/>
              <a:ea typeface="Arial"/>
              <a:cs typeface="Arial"/>
              <a:sym typeface="Arial"/>
            </a:endParaRPr>
          </a:p>
          <a:p>
            <a:pPr indent="-123190" lvl="0" marL="274320" marR="0" rtl="0" algn="l">
              <a:spcBef>
                <a:spcPts val="560"/>
              </a:spcBef>
              <a:spcAft>
                <a:spcPts val="0"/>
              </a:spcAft>
              <a:buClr>
                <a:schemeClr val="accent2"/>
              </a:buClr>
              <a:buSzPts val="2380"/>
              <a:buFont typeface="Noto Sans Symbols"/>
              <a:buNone/>
            </a:pPr>
            <a:r>
              <a:t/>
            </a:r>
            <a:endParaRPr b="0" i="0" sz="2800" u="none" cap="none" strike="noStrike">
              <a:solidFill>
                <a:schemeClr val="dk1"/>
              </a:solidFill>
              <a:latin typeface="Arial"/>
              <a:ea typeface="Arial"/>
              <a:cs typeface="Arial"/>
              <a:sym typeface="Arial"/>
            </a:endParaRPr>
          </a:p>
          <a:p>
            <a:pPr indent="-123190" lvl="0" marL="274320" marR="0" rtl="0" algn="l">
              <a:spcBef>
                <a:spcPts val="560"/>
              </a:spcBef>
              <a:spcAft>
                <a:spcPts val="0"/>
              </a:spcAft>
              <a:buClr>
                <a:schemeClr val="accent2"/>
              </a:buClr>
              <a:buSzPts val="2380"/>
              <a:buFont typeface="Noto Sans Symbols"/>
              <a:buNone/>
            </a:pPr>
            <a:r>
              <a:t/>
            </a:r>
            <a:endParaRPr b="0" i="0" sz="2800" u="none" cap="none" strike="noStrike">
              <a:solidFill>
                <a:schemeClr val="dk1"/>
              </a:solidFill>
              <a:latin typeface="Arial"/>
              <a:ea typeface="Arial"/>
              <a:cs typeface="Arial"/>
              <a:sym typeface="Arial"/>
            </a:endParaRPr>
          </a:p>
          <a:p>
            <a:pPr indent="-274320" lvl="0" marL="274320" marR="0" rtl="0" algn="l">
              <a:spcBef>
                <a:spcPts val="480"/>
              </a:spcBef>
              <a:spcAft>
                <a:spcPts val="0"/>
              </a:spcAft>
              <a:buClr>
                <a:schemeClr val="accent2"/>
              </a:buClr>
              <a:buSzPts val="2040"/>
              <a:buFont typeface="Noto Sans Symbols"/>
              <a:buChar char="●"/>
            </a:pPr>
            <a:r>
              <a:rPr b="0" i="0" lang="en-US" sz="2400" u="none" cap="none" strike="noStrike">
                <a:solidFill>
                  <a:schemeClr val="dk1"/>
                </a:solidFill>
                <a:latin typeface="Arial"/>
                <a:ea typeface="Arial"/>
                <a:cs typeface="Arial"/>
                <a:sym typeface="Arial"/>
              </a:rPr>
              <a:t>Try this: in a command prompt, type </a:t>
            </a:r>
            <a:r>
              <a:rPr b="0" i="1" lang="en-US" sz="2400" u="none" cap="none" strike="noStrike">
                <a:solidFill>
                  <a:schemeClr val="dk1"/>
                </a:solidFill>
                <a:latin typeface="Arial"/>
                <a:ea typeface="Arial"/>
                <a:cs typeface="Arial"/>
                <a:sym typeface="Arial"/>
              </a:rPr>
              <a:t>nslookup</a:t>
            </a:r>
            <a:r>
              <a:rPr b="0" i="0" lang="en-US" sz="2400" u="none" cap="none" strike="noStrike">
                <a:solidFill>
                  <a:schemeClr val="dk1"/>
                </a:solidFill>
                <a:latin typeface="Arial"/>
                <a:ea typeface="Arial"/>
                <a:cs typeface="Arial"/>
                <a:sym typeface="Arial"/>
              </a:rPr>
              <a:t>  [ENTER]</a:t>
            </a:r>
            <a:br>
              <a:rPr b="0" i="0" lang="en-US" sz="2400" u="none" cap="none" strike="noStrike">
                <a:solidFill>
                  <a:schemeClr val="dk1"/>
                </a:solidFill>
                <a:latin typeface="Arial"/>
                <a:ea typeface="Arial"/>
                <a:cs typeface="Arial"/>
                <a:sym typeface="Arial"/>
              </a:rPr>
            </a:br>
            <a:r>
              <a:rPr b="0" i="0" lang="en-US" sz="2400" u="none" cap="none" strike="noStrike">
                <a:solidFill>
                  <a:schemeClr val="dk1"/>
                </a:solidFill>
                <a:latin typeface="Arial"/>
                <a:ea typeface="Arial"/>
                <a:cs typeface="Arial"/>
                <a:sym typeface="Arial"/>
              </a:rPr>
              <a:t>the answer will tell you who provides your DNS service</a:t>
            </a:r>
            <a:endParaRPr b="0" i="0" sz="2400" u="none" cap="none" strike="noStrike">
              <a:solidFill>
                <a:schemeClr val="dk1"/>
              </a:solidFill>
              <a:latin typeface="Arial"/>
              <a:ea typeface="Arial"/>
              <a:cs typeface="Arial"/>
              <a:sym typeface="Arial"/>
            </a:endParaRPr>
          </a:p>
        </p:txBody>
      </p:sp>
      <p:pic>
        <p:nvPicPr>
          <p:cNvPr id="267" name="Google Shape;267;p32"/>
          <p:cNvPicPr preferRelativeResize="0"/>
          <p:nvPr/>
        </p:nvPicPr>
        <p:blipFill rotWithShape="1">
          <a:blip r:embed="rId4">
            <a:alphaModFix/>
          </a:blip>
          <a:srcRect b="0" l="0" r="0" t="0"/>
          <a:stretch/>
        </p:blipFill>
        <p:spPr>
          <a:xfrm>
            <a:off x="3352800" y="2590800"/>
            <a:ext cx="5065622" cy="2667000"/>
          </a:xfrm>
          <a:prstGeom prst="rect">
            <a:avLst/>
          </a:prstGeom>
          <a:noFill/>
          <a:ln>
            <a:noFill/>
          </a:ln>
        </p:spPr>
      </p:pic>
      <p:sp>
        <p:nvSpPr>
          <p:cNvPr id="268" name="Google Shape;268;p32"/>
          <p:cNvSpPr txBox="1"/>
          <p:nvPr>
            <p:ph idx="11" type="ftr"/>
          </p:nvPr>
        </p:nvSpPr>
        <p:spPr>
          <a:xfrm>
            <a:off x="2895600" y="6520942"/>
            <a:ext cx="3429000" cy="32004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chemeClr val="dk2"/>
                </a:solidFill>
                <a:latin typeface="Arial"/>
                <a:ea typeface="Arial"/>
                <a:cs typeface="Arial"/>
                <a:sym typeface="Arial"/>
              </a:rPr>
              <a:t>M. Galante – CSAW HSWP 2014</a:t>
            </a:r>
            <a:endParaRPr b="0" i="0" sz="1200" u="none" cap="none" strike="noStrike">
              <a:solidFill>
                <a:schemeClr val="dk2"/>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5"/>
          <p:cNvSpPr txBox="1"/>
          <p:nvPr>
            <p:ph idx="1" type="body"/>
          </p:nvPr>
        </p:nvSpPr>
        <p:spPr>
          <a:xfrm>
            <a:off x="304800" y="1600200"/>
            <a:ext cx="8534400" cy="48006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2"/>
              </a:buClr>
              <a:buSzPts val="2380"/>
              <a:buFont typeface="Noto Sans Symbols"/>
              <a:buChar char="●"/>
            </a:pPr>
            <a:r>
              <a:rPr b="0" i="0" lang="en-US" sz="2800" u="none" cap="none" strike="noStrike">
                <a:solidFill>
                  <a:schemeClr val="dk1"/>
                </a:solidFill>
                <a:latin typeface="Arial"/>
                <a:ea typeface="Arial"/>
                <a:cs typeface="Arial"/>
                <a:sym typeface="Arial"/>
              </a:rPr>
              <a:t>Wireshark is a </a:t>
            </a:r>
            <a:r>
              <a:rPr b="0" i="1" lang="en-US" sz="2800" u="none" cap="none" strike="noStrike">
                <a:solidFill>
                  <a:schemeClr val="dk1"/>
                </a:solidFill>
                <a:latin typeface="Arial"/>
                <a:ea typeface="Arial"/>
                <a:cs typeface="Arial"/>
                <a:sym typeface="Arial"/>
              </a:rPr>
              <a:t>network packet analyzer</a:t>
            </a:r>
            <a:br>
              <a:rPr b="0" i="0" lang="en-US" sz="2800" u="none" cap="none" strike="noStrike">
                <a:solidFill>
                  <a:schemeClr val="dk1"/>
                </a:solidFill>
                <a:latin typeface="Arial"/>
                <a:ea typeface="Arial"/>
                <a:cs typeface="Arial"/>
                <a:sym typeface="Arial"/>
              </a:rPr>
            </a:br>
            <a:r>
              <a:rPr b="0" i="0" lang="en-US" sz="2800" u="none" cap="none" strike="noStrike">
                <a:solidFill>
                  <a:schemeClr val="dk1"/>
                </a:solidFill>
                <a:latin typeface="Arial"/>
                <a:ea typeface="Arial"/>
                <a:cs typeface="Arial"/>
                <a:sym typeface="Arial"/>
              </a:rPr>
              <a:t>aka – a </a:t>
            </a:r>
            <a:r>
              <a:rPr b="0" i="1" lang="en-US" sz="2800" u="none" cap="none" strike="noStrike">
                <a:solidFill>
                  <a:schemeClr val="dk1"/>
                </a:solidFill>
                <a:latin typeface="Arial"/>
                <a:ea typeface="Arial"/>
                <a:cs typeface="Arial"/>
                <a:sym typeface="Arial"/>
              </a:rPr>
              <a:t>packet sniffer</a:t>
            </a:r>
            <a:endParaRPr/>
          </a:p>
          <a:p>
            <a:pPr indent="-209550" lvl="0" marL="274320" marR="0" rtl="0" algn="l">
              <a:spcBef>
                <a:spcPts val="240"/>
              </a:spcBef>
              <a:spcAft>
                <a:spcPts val="0"/>
              </a:spcAft>
              <a:buClr>
                <a:schemeClr val="accent2"/>
              </a:buClr>
              <a:buSzPts val="1020"/>
              <a:buFont typeface="Noto Sans Symbols"/>
              <a:buNone/>
            </a:pPr>
            <a:r>
              <a:t/>
            </a:r>
            <a:endParaRPr b="0" i="0" sz="1200" u="none" cap="none" strike="noStrike">
              <a:solidFill>
                <a:schemeClr val="dk1"/>
              </a:solidFill>
              <a:latin typeface="Arial"/>
              <a:ea typeface="Arial"/>
              <a:cs typeface="Arial"/>
              <a:sym typeface="Arial"/>
            </a:endParaRPr>
          </a:p>
          <a:p>
            <a:pPr indent="-274320" lvl="0" marL="274320" marR="0" rtl="0" algn="l">
              <a:spcBef>
                <a:spcPts val="560"/>
              </a:spcBef>
              <a:spcAft>
                <a:spcPts val="0"/>
              </a:spcAft>
              <a:buClr>
                <a:schemeClr val="accent2"/>
              </a:buClr>
              <a:buSzPts val="2380"/>
              <a:buFont typeface="Noto Sans Symbols"/>
              <a:buChar char="●"/>
            </a:pPr>
            <a:r>
              <a:rPr b="0" i="0" lang="en-US" sz="2800" u="none" cap="none" strike="noStrike">
                <a:solidFill>
                  <a:schemeClr val="dk1"/>
                </a:solidFill>
                <a:latin typeface="Arial"/>
                <a:ea typeface="Arial"/>
                <a:cs typeface="Arial"/>
                <a:sym typeface="Arial"/>
              </a:rPr>
              <a:t>It captures packets and makes it possible for the user to examine all parts of that packet, including:</a:t>
            </a:r>
            <a:endParaRPr/>
          </a:p>
          <a:p>
            <a:pPr indent="-231140" lvl="1" marL="548640" marR="0" rtl="0" algn="l">
              <a:spcBef>
                <a:spcPts val="480"/>
              </a:spcBef>
              <a:spcAft>
                <a:spcPts val="0"/>
              </a:spcAft>
              <a:buClr>
                <a:schemeClr val="accent2"/>
              </a:buClr>
              <a:buSzPts val="2040"/>
              <a:buFont typeface="Noto Sans Symbols"/>
              <a:buChar char="●"/>
            </a:pPr>
            <a:r>
              <a:rPr lang="en-US"/>
              <a:t>A</a:t>
            </a:r>
            <a:r>
              <a:rPr b="0" i="0" lang="en-US" sz="2400" u="none" cap="none" strike="noStrike">
                <a:solidFill>
                  <a:schemeClr val="dk1"/>
                </a:solidFill>
                <a:latin typeface="Arial"/>
                <a:ea typeface="Arial"/>
                <a:cs typeface="Arial"/>
                <a:sym typeface="Arial"/>
              </a:rPr>
              <a:t>ddressing info</a:t>
            </a:r>
            <a:endParaRPr/>
          </a:p>
          <a:p>
            <a:pPr indent="-231140" lvl="1" marL="548640" marR="0" rtl="0" algn="l">
              <a:spcBef>
                <a:spcPts val="480"/>
              </a:spcBef>
              <a:spcAft>
                <a:spcPts val="0"/>
              </a:spcAft>
              <a:buClr>
                <a:schemeClr val="accent2"/>
              </a:buClr>
              <a:buSzPts val="2040"/>
              <a:buFont typeface="Noto Sans Symbols"/>
              <a:buChar char="●"/>
            </a:pPr>
            <a:r>
              <a:rPr b="0" i="0" lang="en-US" sz="2400" u="none" cap="none" strike="noStrike">
                <a:solidFill>
                  <a:schemeClr val="dk1"/>
                </a:solidFill>
                <a:latin typeface="Arial"/>
                <a:ea typeface="Arial"/>
                <a:cs typeface="Arial"/>
                <a:sym typeface="Arial"/>
              </a:rPr>
              <a:t>Protocols and ports</a:t>
            </a:r>
            <a:endParaRPr/>
          </a:p>
          <a:p>
            <a:pPr indent="-231140" lvl="1" marL="548640" marR="0" rtl="0" algn="l">
              <a:spcBef>
                <a:spcPts val="480"/>
              </a:spcBef>
              <a:spcAft>
                <a:spcPts val="0"/>
              </a:spcAft>
              <a:buClr>
                <a:schemeClr val="accent2"/>
              </a:buClr>
              <a:buSzPts val="2040"/>
              <a:buFont typeface="Noto Sans Symbols"/>
              <a:buChar char="●"/>
            </a:pPr>
            <a:r>
              <a:rPr b="0" i="0" lang="en-US" sz="2400" u="none" cap="none" strike="noStrike">
                <a:solidFill>
                  <a:schemeClr val="dk1"/>
                </a:solidFill>
                <a:latin typeface="Arial"/>
                <a:ea typeface="Arial"/>
                <a:cs typeface="Arial"/>
                <a:sym typeface="Arial"/>
              </a:rPr>
              <a:t>Actual data from inside the packet</a:t>
            </a:r>
            <a:endParaRPr/>
          </a:p>
          <a:p>
            <a:pPr indent="-101600" lvl="1" marL="548640" marR="0" rtl="0" algn="l">
              <a:spcBef>
                <a:spcPts val="480"/>
              </a:spcBef>
              <a:spcAft>
                <a:spcPts val="0"/>
              </a:spcAft>
              <a:buClr>
                <a:schemeClr val="accent2"/>
              </a:buClr>
              <a:buSzPts val="2040"/>
              <a:buFont typeface="Noto Sans Symbols"/>
              <a:buNone/>
            </a:pPr>
            <a:r>
              <a:t/>
            </a:r>
            <a:endParaRPr b="0" i="0" sz="2400" u="none" cap="none" strike="noStrike">
              <a:solidFill>
                <a:schemeClr val="dk1"/>
              </a:solidFill>
              <a:latin typeface="Arial"/>
              <a:ea typeface="Arial"/>
              <a:cs typeface="Arial"/>
              <a:sym typeface="Arial"/>
            </a:endParaRPr>
          </a:p>
          <a:p>
            <a:pPr indent="-274320" lvl="0" marL="274320" marR="0" rtl="0" algn="l">
              <a:spcBef>
                <a:spcPts val="560"/>
              </a:spcBef>
              <a:spcAft>
                <a:spcPts val="0"/>
              </a:spcAft>
              <a:buClr>
                <a:schemeClr val="accent2"/>
              </a:buClr>
              <a:buSzPts val="2380"/>
              <a:buFont typeface="Noto Sans Symbols"/>
              <a:buChar char="●"/>
            </a:pPr>
            <a:r>
              <a:rPr b="0" i="0" lang="en-US" sz="2800" u="none" cap="none" strike="noStrike">
                <a:solidFill>
                  <a:schemeClr val="dk1"/>
                </a:solidFill>
                <a:latin typeface="Arial"/>
                <a:ea typeface="Arial"/>
                <a:cs typeface="Arial"/>
                <a:sym typeface="Arial"/>
              </a:rPr>
              <a:t>It is FREE and works well on all operating systems</a:t>
            </a:r>
            <a:endParaRPr b="0" i="0" sz="2800" u="none" cap="none" strike="noStrike">
              <a:solidFill>
                <a:schemeClr val="dk1"/>
              </a:solidFill>
              <a:latin typeface="Arial"/>
              <a:ea typeface="Arial"/>
              <a:cs typeface="Arial"/>
              <a:sym typeface="Arial"/>
            </a:endParaRPr>
          </a:p>
        </p:txBody>
      </p:sp>
      <p:pic>
        <p:nvPicPr>
          <p:cNvPr descr="https://encrypted-tbn0.gstatic.com/images?q=tbn:ANd9GcRJAD2GtFjn7RQcdeAq7BVwpjS3_FdvMzc8yQyQmwNzSusQ83cB" id="118" name="Google Shape;118;p15"/>
          <p:cNvPicPr preferRelativeResize="0"/>
          <p:nvPr/>
        </p:nvPicPr>
        <p:blipFill rotWithShape="1">
          <a:blip r:embed="rId3">
            <a:alphaModFix/>
          </a:blip>
          <a:srcRect b="28889" l="0" r="0" t="28443"/>
          <a:stretch/>
        </p:blipFill>
        <p:spPr>
          <a:xfrm>
            <a:off x="3505200" y="38100"/>
            <a:ext cx="3505200" cy="1495500"/>
          </a:xfrm>
          <a:prstGeom prst="rect">
            <a:avLst/>
          </a:prstGeom>
          <a:noFill/>
          <a:ln>
            <a:noFill/>
          </a:ln>
        </p:spPr>
      </p:pic>
      <p:sp>
        <p:nvSpPr>
          <p:cNvPr id="119" name="Google Shape;119;p15"/>
          <p:cNvSpPr txBox="1"/>
          <p:nvPr>
            <p:ph type="title"/>
          </p:nvPr>
        </p:nvSpPr>
        <p:spPr>
          <a:xfrm>
            <a:off x="1295400" y="274638"/>
            <a:ext cx="85344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FFFFFF"/>
              </a:buClr>
              <a:buFont typeface="Arial Black"/>
              <a:buNone/>
            </a:pPr>
            <a:r>
              <a:rPr lang="en-US"/>
              <a:t>what is                          ? </a:t>
            </a:r>
            <a:endParaRPr b="0" i="0" sz="3600" u="none" cap="none" strike="noStrike">
              <a:solidFill>
                <a:srgbClr val="FFFFFF"/>
              </a:solidFill>
              <a:latin typeface="Arial Black"/>
              <a:ea typeface="Arial Black"/>
              <a:cs typeface="Arial Black"/>
              <a:sym typeface="Arial Black"/>
            </a:endParaRPr>
          </a:p>
        </p:txBody>
      </p:sp>
      <p:sp>
        <p:nvSpPr>
          <p:cNvPr id="120" name="Google Shape;120;p15"/>
          <p:cNvSpPr txBox="1"/>
          <p:nvPr>
            <p:ph idx="11" type="ftr"/>
          </p:nvPr>
        </p:nvSpPr>
        <p:spPr>
          <a:xfrm>
            <a:off x="2895600" y="6520942"/>
            <a:ext cx="3429000" cy="32004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2"/>
                </a:solidFill>
                <a:latin typeface="Arial"/>
                <a:ea typeface="Arial"/>
                <a:cs typeface="Arial"/>
                <a:sym typeface="Arial"/>
              </a:rPr>
              <a:t>M. Galante – CSAW HSWP 2014</a:t>
            </a:r>
            <a:endParaRPr sz="1200">
              <a:solidFill>
                <a:schemeClr val="dk2"/>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3"/>
          <p:cNvSpPr txBox="1"/>
          <p:nvPr>
            <p:ph type="title"/>
          </p:nvPr>
        </p:nvSpPr>
        <p:spPr>
          <a:xfrm>
            <a:off x="304800" y="274638"/>
            <a:ext cx="8534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Font typeface="Arial Black"/>
              <a:buNone/>
            </a:pPr>
            <a:r>
              <a:rPr b="0" i="0" lang="en-US" sz="3600" u="none" cap="none" strike="noStrike">
                <a:solidFill>
                  <a:srgbClr val="FFFFFF"/>
                </a:solidFill>
                <a:latin typeface="Arial Black"/>
                <a:ea typeface="Arial Black"/>
                <a:cs typeface="Arial Black"/>
                <a:sym typeface="Arial Black"/>
              </a:rPr>
              <a:t>Step 3</a:t>
            </a:r>
            <a:endParaRPr b="0" i="0" sz="3600" u="none" cap="none" strike="noStrike">
              <a:solidFill>
                <a:srgbClr val="FFFFFF"/>
              </a:solidFill>
              <a:latin typeface="Arial Black"/>
              <a:ea typeface="Arial Black"/>
              <a:cs typeface="Arial Black"/>
              <a:sym typeface="Arial Black"/>
            </a:endParaRPr>
          </a:p>
        </p:txBody>
      </p:sp>
      <p:sp>
        <p:nvSpPr>
          <p:cNvPr id="274" name="Google Shape;274;p33"/>
          <p:cNvSpPr txBox="1"/>
          <p:nvPr>
            <p:ph idx="1" type="body"/>
          </p:nvPr>
        </p:nvSpPr>
        <p:spPr>
          <a:xfrm>
            <a:off x="304800" y="1600200"/>
            <a:ext cx="8534400" cy="48006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2"/>
              </a:buClr>
              <a:buSzPts val="2380"/>
              <a:buFont typeface="Noto Sans Symbols"/>
              <a:buChar char="●"/>
            </a:pPr>
            <a:r>
              <a:rPr b="0" i="0" lang="en-US" sz="2800" u="none" cap="none" strike="noStrike">
                <a:solidFill>
                  <a:schemeClr val="dk1"/>
                </a:solidFill>
                <a:latin typeface="Arial"/>
                <a:ea typeface="Arial"/>
                <a:cs typeface="Arial"/>
                <a:sym typeface="Arial"/>
              </a:rPr>
              <a:t> Your computer creates a packet that includes:</a:t>
            </a:r>
            <a:endParaRPr/>
          </a:p>
          <a:p>
            <a:pPr indent="-231140" lvl="1" marL="548640" marR="0" rtl="0" algn="l">
              <a:spcBef>
                <a:spcPts val="480"/>
              </a:spcBef>
              <a:spcAft>
                <a:spcPts val="0"/>
              </a:spcAft>
              <a:buClr>
                <a:schemeClr val="accent2"/>
              </a:buClr>
              <a:buSzPts val="2040"/>
              <a:buFont typeface="Noto Sans Symbols"/>
              <a:buChar char="●"/>
            </a:pPr>
            <a:r>
              <a:rPr b="0" i="0" lang="en-US" sz="2400" u="none" cap="none" strike="noStrike">
                <a:solidFill>
                  <a:schemeClr val="dk1"/>
                </a:solidFill>
                <a:latin typeface="Arial"/>
                <a:ea typeface="Arial"/>
                <a:cs typeface="Arial"/>
                <a:sym typeface="Arial"/>
              </a:rPr>
              <a:t> the source IP address</a:t>
            </a:r>
            <a:endParaRPr/>
          </a:p>
          <a:p>
            <a:pPr indent="-231140" lvl="1" marL="548640" marR="0" rtl="0" algn="l">
              <a:spcBef>
                <a:spcPts val="480"/>
              </a:spcBef>
              <a:spcAft>
                <a:spcPts val="0"/>
              </a:spcAft>
              <a:buClr>
                <a:schemeClr val="accent2"/>
              </a:buClr>
              <a:buSzPts val="2040"/>
              <a:buFont typeface="Noto Sans Symbols"/>
              <a:buChar char="●"/>
            </a:pPr>
            <a:r>
              <a:rPr b="0" i="0" lang="en-US" sz="2400" u="none" cap="none" strike="noStrike">
                <a:solidFill>
                  <a:schemeClr val="dk1"/>
                </a:solidFill>
                <a:latin typeface="Arial"/>
                <a:ea typeface="Arial"/>
                <a:cs typeface="Arial"/>
                <a:sym typeface="Arial"/>
              </a:rPr>
              <a:t>the destination IP address</a:t>
            </a:r>
            <a:endParaRPr/>
          </a:p>
          <a:p>
            <a:pPr indent="-231140" lvl="1" marL="548640" marR="0" rtl="0" algn="l">
              <a:spcBef>
                <a:spcPts val="480"/>
              </a:spcBef>
              <a:spcAft>
                <a:spcPts val="0"/>
              </a:spcAft>
              <a:buClr>
                <a:schemeClr val="accent2"/>
              </a:buClr>
              <a:buSzPts val="2040"/>
              <a:buFont typeface="Noto Sans Symbols"/>
              <a:buChar char="●"/>
            </a:pPr>
            <a:r>
              <a:rPr b="0" i="0" lang="en-US" sz="2400" u="none" cap="none" strike="noStrike">
                <a:solidFill>
                  <a:schemeClr val="dk1"/>
                </a:solidFill>
                <a:latin typeface="Arial"/>
                <a:ea typeface="Arial"/>
                <a:cs typeface="Arial"/>
                <a:sym typeface="Arial"/>
              </a:rPr>
              <a:t> the protocol (HTTP) </a:t>
            </a:r>
            <a:endParaRPr/>
          </a:p>
          <a:p>
            <a:pPr indent="-231140" lvl="1" marL="548640" marR="0" rtl="0" algn="l">
              <a:spcBef>
                <a:spcPts val="480"/>
              </a:spcBef>
              <a:spcAft>
                <a:spcPts val="0"/>
              </a:spcAft>
              <a:buClr>
                <a:schemeClr val="accent2"/>
              </a:buClr>
              <a:buSzPts val="2040"/>
              <a:buFont typeface="Noto Sans Symbols"/>
              <a:buChar char="●"/>
            </a:pPr>
            <a:r>
              <a:rPr b="0" i="0" lang="en-US" sz="2400" u="none" cap="none" strike="noStrike">
                <a:solidFill>
                  <a:schemeClr val="dk1"/>
                </a:solidFill>
                <a:latin typeface="Arial"/>
                <a:ea typeface="Arial"/>
                <a:cs typeface="Arial"/>
                <a:sym typeface="Arial"/>
              </a:rPr>
              <a:t>the destination port number (80)</a:t>
            </a:r>
            <a:endParaRPr/>
          </a:p>
          <a:p>
            <a:pPr indent="-101600" lvl="1" marL="548640" marR="0" rtl="0" algn="l">
              <a:spcBef>
                <a:spcPts val="480"/>
              </a:spcBef>
              <a:spcAft>
                <a:spcPts val="0"/>
              </a:spcAft>
              <a:buClr>
                <a:schemeClr val="accent2"/>
              </a:buClr>
              <a:buSzPts val="2040"/>
              <a:buFont typeface="Noto Sans Symbols"/>
              <a:buNone/>
            </a:pPr>
            <a:r>
              <a:t/>
            </a:r>
            <a:endParaRPr b="0" i="0" sz="2400" u="none" cap="none" strike="noStrike">
              <a:solidFill>
                <a:schemeClr val="dk1"/>
              </a:solidFill>
              <a:latin typeface="Arial"/>
              <a:ea typeface="Arial"/>
              <a:cs typeface="Arial"/>
              <a:sym typeface="Arial"/>
            </a:endParaRPr>
          </a:p>
          <a:p>
            <a:pPr indent="-101600" lvl="1" marL="548640" marR="0" rtl="0" algn="l">
              <a:spcBef>
                <a:spcPts val="480"/>
              </a:spcBef>
              <a:spcAft>
                <a:spcPts val="0"/>
              </a:spcAft>
              <a:buClr>
                <a:schemeClr val="accent2"/>
              </a:buClr>
              <a:buSzPts val="2040"/>
              <a:buFont typeface="Noto Sans Symbols"/>
              <a:buNone/>
            </a:pPr>
            <a:r>
              <a:t/>
            </a:r>
            <a:endParaRPr b="0" i="0" sz="2400" u="none" cap="none" strike="noStrike">
              <a:solidFill>
                <a:schemeClr val="dk1"/>
              </a:solidFill>
              <a:latin typeface="Arial"/>
              <a:ea typeface="Arial"/>
              <a:cs typeface="Arial"/>
              <a:sym typeface="Arial"/>
            </a:endParaRPr>
          </a:p>
          <a:p>
            <a:pPr indent="-101600" lvl="1" marL="548640" marR="0" rtl="0" algn="l">
              <a:spcBef>
                <a:spcPts val="480"/>
              </a:spcBef>
              <a:spcAft>
                <a:spcPts val="0"/>
              </a:spcAft>
              <a:buClr>
                <a:schemeClr val="accent2"/>
              </a:buClr>
              <a:buSzPts val="2040"/>
              <a:buFont typeface="Noto Sans Symbols"/>
              <a:buNone/>
            </a:pPr>
            <a:r>
              <a:t/>
            </a:r>
            <a:endParaRPr b="0" i="0" sz="2400" u="none" cap="none" strike="noStrike">
              <a:solidFill>
                <a:schemeClr val="dk1"/>
              </a:solidFill>
              <a:latin typeface="Arial"/>
              <a:ea typeface="Arial"/>
              <a:cs typeface="Arial"/>
              <a:sym typeface="Arial"/>
            </a:endParaRPr>
          </a:p>
          <a:p>
            <a:pPr indent="-101600" lvl="1" marL="548640" marR="0" rtl="0" algn="l">
              <a:spcBef>
                <a:spcPts val="480"/>
              </a:spcBef>
              <a:spcAft>
                <a:spcPts val="0"/>
              </a:spcAft>
              <a:buClr>
                <a:schemeClr val="accent2"/>
              </a:buClr>
              <a:buSzPts val="2040"/>
              <a:buFont typeface="Noto Sans Symbols"/>
              <a:buNone/>
            </a:pPr>
            <a:r>
              <a:t/>
            </a:r>
            <a:endParaRPr b="0" i="0" sz="2400" u="none" cap="none" strike="noStrike">
              <a:solidFill>
                <a:schemeClr val="dk1"/>
              </a:solidFill>
              <a:latin typeface="Arial"/>
              <a:ea typeface="Arial"/>
              <a:cs typeface="Arial"/>
              <a:sym typeface="Arial"/>
            </a:endParaRPr>
          </a:p>
          <a:p>
            <a:pPr indent="-274320" lvl="0" marL="274320" marR="0" rtl="0" algn="l">
              <a:spcBef>
                <a:spcPts val="440"/>
              </a:spcBef>
              <a:spcAft>
                <a:spcPts val="0"/>
              </a:spcAft>
              <a:buClr>
                <a:schemeClr val="accent2"/>
              </a:buClr>
              <a:buFont typeface="Noto Sans Symbols"/>
              <a:buNone/>
            </a:pPr>
            <a:br>
              <a:rPr b="0" i="0" lang="en-US" sz="2200" u="none" cap="none" strike="noStrike">
                <a:solidFill>
                  <a:schemeClr val="dk1"/>
                </a:solidFill>
                <a:latin typeface="Arial"/>
                <a:ea typeface="Arial"/>
                <a:cs typeface="Arial"/>
                <a:sym typeface="Arial"/>
              </a:rPr>
            </a:br>
            <a:r>
              <a:rPr b="0" i="0" lang="en-US" sz="2200" u="none" cap="none" strike="noStrike">
                <a:solidFill>
                  <a:schemeClr val="dk1"/>
                </a:solidFill>
                <a:latin typeface="Arial"/>
                <a:ea typeface="Arial"/>
                <a:cs typeface="Arial"/>
                <a:sym typeface="Arial"/>
              </a:rPr>
              <a:t>NOTE: the packet has a LOT more stuff, but this will do for now.</a:t>
            </a:r>
            <a:endParaRPr b="0" i="0" sz="2200" u="none" cap="none" strike="noStrike">
              <a:solidFill>
                <a:schemeClr val="dk1"/>
              </a:solidFill>
              <a:latin typeface="Arial"/>
              <a:ea typeface="Arial"/>
              <a:cs typeface="Arial"/>
              <a:sym typeface="Arial"/>
            </a:endParaRPr>
          </a:p>
        </p:txBody>
      </p:sp>
      <p:pic>
        <p:nvPicPr>
          <p:cNvPr id="275" name="Google Shape;275;p33"/>
          <p:cNvPicPr preferRelativeResize="0"/>
          <p:nvPr/>
        </p:nvPicPr>
        <p:blipFill rotWithShape="1">
          <a:blip r:embed="rId3">
            <a:alphaModFix/>
          </a:blip>
          <a:srcRect b="0" l="0" r="0" t="0"/>
          <a:stretch/>
        </p:blipFill>
        <p:spPr>
          <a:xfrm>
            <a:off x="381000" y="3962400"/>
            <a:ext cx="8337176" cy="1524000"/>
          </a:xfrm>
          <a:prstGeom prst="rect">
            <a:avLst/>
          </a:prstGeom>
          <a:noFill/>
          <a:ln>
            <a:noFill/>
          </a:ln>
        </p:spPr>
      </p:pic>
      <p:sp>
        <p:nvSpPr>
          <p:cNvPr id="276" name="Google Shape;276;p33"/>
          <p:cNvSpPr txBox="1"/>
          <p:nvPr/>
        </p:nvSpPr>
        <p:spPr>
          <a:xfrm>
            <a:off x="0" y="6477000"/>
            <a:ext cx="8915400"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sng" cap="none" strike="noStrike">
                <a:solidFill>
                  <a:schemeClr val="hlink"/>
                </a:solidFill>
                <a:latin typeface="Arial"/>
                <a:ea typeface="Arial"/>
                <a:cs typeface="Arial"/>
                <a:sym typeface="Arial"/>
                <a:hlinkClick r:id="rId4"/>
              </a:rPr>
              <a:t>Photo credit:: www.barracudadeals.com/freebies/poster/poster_http_packet.pdf</a:t>
            </a:r>
            <a:endParaRPr sz="1200">
              <a:solidFill>
                <a:schemeClr val="dk1"/>
              </a:solidFill>
              <a:latin typeface="Arial"/>
              <a:ea typeface="Arial"/>
              <a:cs typeface="Arial"/>
              <a:sym typeface="Arial"/>
            </a:endParaRPr>
          </a:p>
        </p:txBody>
      </p:sp>
      <p:sp>
        <p:nvSpPr>
          <p:cNvPr id="277" name="Google Shape;277;p33"/>
          <p:cNvSpPr txBox="1"/>
          <p:nvPr>
            <p:ph idx="11" type="ftr"/>
          </p:nvPr>
        </p:nvSpPr>
        <p:spPr>
          <a:xfrm>
            <a:off x="2895600" y="6520942"/>
            <a:ext cx="3429000" cy="32004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2"/>
                </a:solidFill>
                <a:latin typeface="Arial"/>
                <a:ea typeface="Arial"/>
                <a:cs typeface="Arial"/>
                <a:sym typeface="Arial"/>
              </a:rPr>
              <a:t>M. Galante – CSAW HSWP 2014</a:t>
            </a:r>
            <a:endParaRPr sz="1200">
              <a:solidFill>
                <a:schemeClr val="dk2"/>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4"/>
          <p:cNvSpPr txBox="1"/>
          <p:nvPr>
            <p:ph type="title"/>
          </p:nvPr>
        </p:nvSpPr>
        <p:spPr>
          <a:xfrm>
            <a:off x="304800" y="274638"/>
            <a:ext cx="8534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Font typeface="Arial Black"/>
              <a:buNone/>
            </a:pPr>
            <a:r>
              <a:rPr b="0" i="0" lang="en-US" sz="3600" u="none" cap="none" strike="noStrike">
                <a:solidFill>
                  <a:srgbClr val="FFFFFF"/>
                </a:solidFill>
                <a:latin typeface="Arial Black"/>
                <a:ea typeface="Arial Black"/>
                <a:cs typeface="Arial Black"/>
                <a:sym typeface="Arial Black"/>
              </a:rPr>
              <a:t>Step 4</a:t>
            </a:r>
            <a:br>
              <a:rPr b="0" i="0" lang="en-US" sz="3600" u="none" cap="none" strike="noStrike">
                <a:solidFill>
                  <a:srgbClr val="FFFFFF"/>
                </a:solidFill>
                <a:latin typeface="Arial Black"/>
                <a:ea typeface="Arial Black"/>
                <a:cs typeface="Arial Black"/>
                <a:sym typeface="Arial Black"/>
              </a:rPr>
            </a:br>
            <a:endParaRPr b="0" i="0" sz="3600" u="none" cap="none" strike="noStrike">
              <a:solidFill>
                <a:srgbClr val="FFFFFF"/>
              </a:solidFill>
              <a:latin typeface="Arial Black"/>
              <a:ea typeface="Arial Black"/>
              <a:cs typeface="Arial Black"/>
              <a:sym typeface="Arial Black"/>
            </a:endParaRPr>
          </a:p>
        </p:txBody>
      </p:sp>
      <p:sp>
        <p:nvSpPr>
          <p:cNvPr id="284" name="Google Shape;284;p34"/>
          <p:cNvSpPr txBox="1"/>
          <p:nvPr>
            <p:ph idx="1" type="body"/>
          </p:nvPr>
        </p:nvSpPr>
        <p:spPr>
          <a:xfrm>
            <a:off x="304800" y="1066800"/>
            <a:ext cx="8534400" cy="5334000"/>
          </a:xfrm>
          <a:prstGeom prst="rect">
            <a:avLst/>
          </a:prstGeom>
          <a:solidFill>
            <a:schemeClr val="lt1"/>
          </a:solid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2"/>
              </a:buClr>
              <a:buSzPts val="2210"/>
              <a:buFont typeface="Noto Sans Symbols"/>
              <a:buChar char="●"/>
            </a:pPr>
            <a:r>
              <a:rPr b="0" i="0" lang="en-US" sz="2600" u="none" cap="none" strike="noStrike">
                <a:solidFill>
                  <a:schemeClr val="dk1"/>
                </a:solidFill>
                <a:latin typeface="Arial"/>
                <a:ea typeface="Arial"/>
                <a:cs typeface="Arial"/>
                <a:sym typeface="Arial"/>
              </a:rPr>
              <a:t>Your PC now needs a MAC address, but it cannot get it from an ARP request because the destination IP address is not in our network.  </a:t>
            </a:r>
            <a:r>
              <a:rPr b="0" i="0" lang="en-US" sz="2400" u="none" cap="none" strike="noStrike">
                <a:solidFill>
                  <a:schemeClr val="dk1"/>
                </a:solidFill>
                <a:latin typeface="Arial"/>
                <a:ea typeface="Arial"/>
                <a:cs typeface="Arial"/>
                <a:sym typeface="Arial"/>
              </a:rPr>
              <a:t>(How do we know?)*</a:t>
            </a:r>
            <a:endParaRPr/>
          </a:p>
          <a:p>
            <a:pPr indent="-274320" lvl="0" marL="274320" marR="0" rtl="0" algn="l">
              <a:spcBef>
                <a:spcPts val="520"/>
              </a:spcBef>
              <a:spcAft>
                <a:spcPts val="0"/>
              </a:spcAft>
              <a:buClr>
                <a:schemeClr val="accent2"/>
              </a:buClr>
              <a:buSzPts val="2210"/>
              <a:buFont typeface="Noto Sans Symbols"/>
              <a:buChar char="●"/>
            </a:pPr>
            <a:r>
              <a:rPr b="0" i="0" lang="en-US" sz="2600" u="none" cap="none" strike="noStrike">
                <a:solidFill>
                  <a:schemeClr val="dk1"/>
                </a:solidFill>
                <a:latin typeface="Arial"/>
                <a:ea typeface="Arial"/>
                <a:cs typeface="Arial"/>
                <a:sym typeface="Arial"/>
              </a:rPr>
              <a:t>SO . . .your computer uses the MAC address of</a:t>
            </a:r>
            <a:br>
              <a:rPr b="0" i="0" lang="en-US" sz="2600" u="none" cap="none" strike="noStrike">
                <a:solidFill>
                  <a:schemeClr val="dk1"/>
                </a:solidFill>
                <a:latin typeface="Arial"/>
                <a:ea typeface="Arial"/>
                <a:cs typeface="Arial"/>
                <a:sym typeface="Arial"/>
              </a:rPr>
            </a:br>
            <a:r>
              <a:rPr b="0" i="0" lang="en-US" sz="2600" u="none" cap="none" strike="noStrike">
                <a:solidFill>
                  <a:schemeClr val="dk1"/>
                </a:solidFill>
                <a:latin typeface="Arial"/>
                <a:ea typeface="Arial"/>
                <a:cs typeface="Arial"/>
                <a:sym typeface="Arial"/>
              </a:rPr>
              <a:t> the default gateway.</a:t>
            </a:r>
            <a:endParaRPr b="0" i="0" sz="2600" u="none" cap="none" strike="noStrike">
              <a:solidFill>
                <a:schemeClr val="dk1"/>
              </a:solidFill>
              <a:latin typeface="Arial"/>
              <a:ea typeface="Arial"/>
              <a:cs typeface="Arial"/>
              <a:sym typeface="Arial"/>
            </a:endParaRPr>
          </a:p>
        </p:txBody>
      </p:sp>
      <p:grpSp>
        <p:nvGrpSpPr>
          <p:cNvPr id="285" name="Google Shape;285;p34"/>
          <p:cNvGrpSpPr/>
          <p:nvPr/>
        </p:nvGrpSpPr>
        <p:grpSpPr>
          <a:xfrm>
            <a:off x="228600" y="3581400"/>
            <a:ext cx="1316038" cy="1371600"/>
            <a:chOff x="1354" y="785"/>
            <a:chExt cx="1117" cy="1127"/>
          </a:xfrm>
        </p:grpSpPr>
        <p:sp>
          <p:nvSpPr>
            <p:cNvPr id="286" name="Google Shape;286;p34"/>
            <p:cNvSpPr/>
            <p:nvPr/>
          </p:nvSpPr>
          <p:spPr>
            <a:xfrm>
              <a:off x="1532" y="785"/>
              <a:ext cx="760" cy="592"/>
            </a:xfrm>
            <a:prstGeom prst="rect">
              <a:avLst/>
            </a:prstGeom>
            <a:solidFill>
              <a:srgbClr val="FFFFFF"/>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7" name="Google Shape;287;p34"/>
            <p:cNvSpPr/>
            <p:nvPr/>
          </p:nvSpPr>
          <p:spPr>
            <a:xfrm>
              <a:off x="1372" y="1429"/>
              <a:ext cx="1085" cy="285"/>
            </a:xfrm>
            <a:custGeom>
              <a:rect b="b" l="l" r="r" t="t"/>
              <a:pathLst>
                <a:path extrusionOk="0" h="120000" w="120000">
                  <a:moveTo>
                    <a:pt x="0" y="0"/>
                  </a:moveTo>
                  <a:lnTo>
                    <a:pt x="119889" y="0"/>
                  </a:lnTo>
                  <a:lnTo>
                    <a:pt x="119889" y="119578"/>
                  </a:lnTo>
                  <a:lnTo>
                    <a:pt x="0" y="119578"/>
                  </a:lnTo>
                  <a:lnTo>
                    <a:pt x="0"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8" name="Google Shape;288;p34"/>
            <p:cNvSpPr/>
            <p:nvPr/>
          </p:nvSpPr>
          <p:spPr>
            <a:xfrm>
              <a:off x="1370" y="1427"/>
              <a:ext cx="1089" cy="289"/>
            </a:xfrm>
            <a:custGeom>
              <a:rect b="b" l="l" r="r" t="t"/>
              <a:pathLst>
                <a:path extrusionOk="0" h="120000" w="120000">
                  <a:moveTo>
                    <a:pt x="0" y="0"/>
                  </a:moveTo>
                  <a:lnTo>
                    <a:pt x="119889" y="0"/>
                  </a:lnTo>
                  <a:lnTo>
                    <a:pt x="119889" y="119584"/>
                  </a:lnTo>
                  <a:lnTo>
                    <a:pt x="0" y="119584"/>
                  </a:lnTo>
                  <a:lnTo>
                    <a:pt x="0" y="0"/>
                  </a:lnTo>
                  <a:lnTo>
                    <a:pt x="119889" y="0"/>
                  </a:lnTo>
                  <a:lnTo>
                    <a:pt x="119889" y="119584"/>
                  </a:lnTo>
                  <a:lnTo>
                    <a:pt x="0" y="119584"/>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9" name="Google Shape;289;p34"/>
            <p:cNvSpPr/>
            <p:nvPr/>
          </p:nvSpPr>
          <p:spPr>
            <a:xfrm>
              <a:off x="1406" y="1455"/>
              <a:ext cx="221" cy="41"/>
            </a:xfrm>
            <a:custGeom>
              <a:rect b="b" l="l" r="r" t="t"/>
              <a:pathLst>
                <a:path extrusionOk="0" h="120000" w="120000">
                  <a:moveTo>
                    <a:pt x="0" y="0"/>
                  </a:moveTo>
                  <a:lnTo>
                    <a:pt x="119457" y="0"/>
                  </a:lnTo>
                  <a:lnTo>
                    <a:pt x="119457" y="117073"/>
                  </a:lnTo>
                  <a:lnTo>
                    <a:pt x="0" y="117073"/>
                  </a:lnTo>
                  <a:lnTo>
                    <a:pt x="0" y="0"/>
                  </a:lnTo>
                  <a:lnTo>
                    <a:pt x="119457" y="0"/>
                  </a:lnTo>
                  <a:lnTo>
                    <a:pt x="119457" y="117073"/>
                  </a:lnTo>
                  <a:lnTo>
                    <a:pt x="0" y="117073"/>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0" name="Google Shape;290;p34"/>
            <p:cNvSpPr/>
            <p:nvPr/>
          </p:nvSpPr>
          <p:spPr>
            <a:xfrm>
              <a:off x="2130" y="1435"/>
              <a:ext cx="305" cy="89"/>
            </a:xfrm>
            <a:custGeom>
              <a:rect b="b" l="l" r="r" t="t"/>
              <a:pathLst>
                <a:path extrusionOk="0" h="120000" w="120000">
                  <a:moveTo>
                    <a:pt x="0" y="0"/>
                  </a:moveTo>
                  <a:lnTo>
                    <a:pt x="119606" y="0"/>
                  </a:lnTo>
                  <a:lnTo>
                    <a:pt x="119606" y="118651"/>
                  </a:lnTo>
                  <a:lnTo>
                    <a:pt x="0" y="118651"/>
                  </a:lnTo>
                  <a:lnTo>
                    <a:pt x="0" y="0"/>
                  </a:lnTo>
                  <a:lnTo>
                    <a:pt x="119606" y="0"/>
                  </a:lnTo>
                  <a:lnTo>
                    <a:pt x="119606" y="118651"/>
                  </a:lnTo>
                  <a:lnTo>
                    <a:pt x="0" y="118651"/>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1" name="Google Shape;291;p34"/>
            <p:cNvSpPr/>
            <p:nvPr/>
          </p:nvSpPr>
          <p:spPr>
            <a:xfrm>
              <a:off x="2198" y="1443"/>
              <a:ext cx="117" cy="69"/>
            </a:xfrm>
            <a:custGeom>
              <a:rect b="b" l="l" r="r" t="t"/>
              <a:pathLst>
                <a:path extrusionOk="0" h="120000" w="120000">
                  <a:moveTo>
                    <a:pt x="0" y="0"/>
                  </a:moveTo>
                  <a:lnTo>
                    <a:pt x="118974" y="0"/>
                  </a:lnTo>
                  <a:lnTo>
                    <a:pt x="118974" y="118260"/>
                  </a:lnTo>
                  <a:lnTo>
                    <a:pt x="0" y="118260"/>
                  </a:lnTo>
                  <a:lnTo>
                    <a:pt x="0" y="0"/>
                  </a:lnTo>
                  <a:lnTo>
                    <a:pt x="118974" y="0"/>
                  </a:lnTo>
                  <a:lnTo>
                    <a:pt x="118974" y="118260"/>
                  </a:lnTo>
                  <a:lnTo>
                    <a:pt x="0" y="118260"/>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2" name="Google Shape;292;p34"/>
            <p:cNvSpPr/>
            <p:nvPr/>
          </p:nvSpPr>
          <p:spPr>
            <a:xfrm>
              <a:off x="2140" y="1473"/>
              <a:ext cx="285" cy="9"/>
            </a:xfrm>
            <a:custGeom>
              <a:rect b="b" l="l" r="r" t="t"/>
              <a:pathLst>
                <a:path extrusionOk="0" h="120000" w="120000">
                  <a:moveTo>
                    <a:pt x="0" y="0"/>
                  </a:moveTo>
                  <a:lnTo>
                    <a:pt x="119578" y="0"/>
                  </a:lnTo>
                  <a:lnTo>
                    <a:pt x="119578" y="106666"/>
                  </a:lnTo>
                  <a:lnTo>
                    <a:pt x="0" y="106666"/>
                  </a:lnTo>
                  <a:lnTo>
                    <a:pt x="0" y="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3" name="Google Shape;293;p34"/>
            <p:cNvSpPr/>
            <p:nvPr/>
          </p:nvSpPr>
          <p:spPr>
            <a:xfrm>
              <a:off x="2138" y="1471"/>
              <a:ext cx="289" cy="13"/>
            </a:xfrm>
            <a:custGeom>
              <a:rect b="b" l="l" r="r" t="t"/>
              <a:pathLst>
                <a:path extrusionOk="0" h="120000" w="120000">
                  <a:moveTo>
                    <a:pt x="0" y="0"/>
                  </a:moveTo>
                  <a:lnTo>
                    <a:pt x="119584" y="0"/>
                  </a:lnTo>
                  <a:lnTo>
                    <a:pt x="119584" y="110769"/>
                  </a:lnTo>
                  <a:lnTo>
                    <a:pt x="0" y="110769"/>
                  </a:lnTo>
                  <a:lnTo>
                    <a:pt x="0" y="0"/>
                  </a:lnTo>
                  <a:lnTo>
                    <a:pt x="119584" y="0"/>
                  </a:lnTo>
                  <a:lnTo>
                    <a:pt x="119584" y="110769"/>
                  </a:lnTo>
                  <a:lnTo>
                    <a:pt x="0" y="110769"/>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4" name="Google Shape;294;p34"/>
            <p:cNvSpPr/>
            <p:nvPr/>
          </p:nvSpPr>
          <p:spPr>
            <a:xfrm>
              <a:off x="1814" y="1435"/>
              <a:ext cx="305" cy="89"/>
            </a:xfrm>
            <a:custGeom>
              <a:rect b="b" l="l" r="r" t="t"/>
              <a:pathLst>
                <a:path extrusionOk="0" h="120000" w="120000">
                  <a:moveTo>
                    <a:pt x="0" y="0"/>
                  </a:moveTo>
                  <a:lnTo>
                    <a:pt x="119606" y="0"/>
                  </a:lnTo>
                  <a:lnTo>
                    <a:pt x="119606" y="118651"/>
                  </a:lnTo>
                  <a:lnTo>
                    <a:pt x="0" y="118651"/>
                  </a:lnTo>
                  <a:lnTo>
                    <a:pt x="0" y="0"/>
                  </a:lnTo>
                  <a:lnTo>
                    <a:pt x="119606" y="0"/>
                  </a:lnTo>
                  <a:lnTo>
                    <a:pt x="119606" y="118651"/>
                  </a:lnTo>
                  <a:lnTo>
                    <a:pt x="0" y="118651"/>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5" name="Google Shape;295;p34"/>
            <p:cNvSpPr/>
            <p:nvPr/>
          </p:nvSpPr>
          <p:spPr>
            <a:xfrm>
              <a:off x="1890" y="1443"/>
              <a:ext cx="117" cy="69"/>
            </a:xfrm>
            <a:custGeom>
              <a:rect b="b" l="l" r="r" t="t"/>
              <a:pathLst>
                <a:path extrusionOk="0" h="120000" w="120000">
                  <a:moveTo>
                    <a:pt x="0" y="0"/>
                  </a:moveTo>
                  <a:lnTo>
                    <a:pt x="118974" y="0"/>
                  </a:lnTo>
                  <a:lnTo>
                    <a:pt x="118974" y="118260"/>
                  </a:lnTo>
                  <a:lnTo>
                    <a:pt x="0" y="118260"/>
                  </a:lnTo>
                  <a:lnTo>
                    <a:pt x="0" y="0"/>
                  </a:lnTo>
                  <a:lnTo>
                    <a:pt x="118974" y="0"/>
                  </a:lnTo>
                  <a:lnTo>
                    <a:pt x="118974" y="118260"/>
                  </a:lnTo>
                  <a:lnTo>
                    <a:pt x="0" y="118260"/>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6" name="Google Shape;296;p34"/>
            <p:cNvSpPr/>
            <p:nvPr/>
          </p:nvSpPr>
          <p:spPr>
            <a:xfrm>
              <a:off x="1824" y="1473"/>
              <a:ext cx="289" cy="9"/>
            </a:xfrm>
            <a:custGeom>
              <a:rect b="b" l="l" r="r" t="t"/>
              <a:pathLst>
                <a:path extrusionOk="0" h="120000" w="120000">
                  <a:moveTo>
                    <a:pt x="0" y="0"/>
                  </a:moveTo>
                  <a:lnTo>
                    <a:pt x="119584" y="0"/>
                  </a:lnTo>
                  <a:lnTo>
                    <a:pt x="119584" y="106666"/>
                  </a:lnTo>
                  <a:lnTo>
                    <a:pt x="0" y="106666"/>
                  </a:lnTo>
                  <a:lnTo>
                    <a:pt x="0" y="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7" name="Google Shape;297;p34"/>
            <p:cNvSpPr/>
            <p:nvPr/>
          </p:nvSpPr>
          <p:spPr>
            <a:xfrm>
              <a:off x="1822" y="1471"/>
              <a:ext cx="293" cy="13"/>
            </a:xfrm>
            <a:custGeom>
              <a:rect b="b" l="l" r="r" t="t"/>
              <a:pathLst>
                <a:path extrusionOk="0" h="120000" w="120000">
                  <a:moveTo>
                    <a:pt x="0" y="0"/>
                  </a:moveTo>
                  <a:lnTo>
                    <a:pt x="119590" y="0"/>
                  </a:lnTo>
                  <a:lnTo>
                    <a:pt x="119590" y="110769"/>
                  </a:lnTo>
                  <a:lnTo>
                    <a:pt x="0" y="110769"/>
                  </a:lnTo>
                  <a:lnTo>
                    <a:pt x="0" y="0"/>
                  </a:lnTo>
                  <a:lnTo>
                    <a:pt x="119590" y="0"/>
                  </a:lnTo>
                  <a:lnTo>
                    <a:pt x="119590" y="110769"/>
                  </a:lnTo>
                  <a:lnTo>
                    <a:pt x="0" y="110769"/>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8" name="Google Shape;298;p34"/>
            <p:cNvSpPr/>
            <p:nvPr/>
          </p:nvSpPr>
          <p:spPr>
            <a:xfrm>
              <a:off x="1902" y="1471"/>
              <a:ext cx="9" cy="13"/>
            </a:xfrm>
            <a:custGeom>
              <a:rect b="b" l="l" r="r" t="t"/>
              <a:pathLst>
                <a:path extrusionOk="0" h="120000" w="120000">
                  <a:moveTo>
                    <a:pt x="0" y="0"/>
                  </a:moveTo>
                  <a:lnTo>
                    <a:pt x="106666" y="0"/>
                  </a:lnTo>
                  <a:lnTo>
                    <a:pt x="106666" y="110769"/>
                  </a:lnTo>
                  <a:lnTo>
                    <a:pt x="0" y="110769"/>
                  </a:lnTo>
                  <a:lnTo>
                    <a:pt x="0" y="0"/>
                  </a:lnTo>
                  <a:lnTo>
                    <a:pt x="106666" y="0"/>
                  </a:lnTo>
                  <a:lnTo>
                    <a:pt x="106666" y="110769"/>
                  </a:lnTo>
                  <a:lnTo>
                    <a:pt x="0" y="110769"/>
                  </a:lnTo>
                  <a:lnTo>
                    <a:pt x="0" y="0"/>
                  </a:lnTo>
                </a:path>
              </a:pathLst>
            </a:custGeom>
            <a:noFill/>
            <a:ln cap="rnd" cmpd="sng" w="12700">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9" name="Google Shape;299;p34"/>
            <p:cNvSpPr/>
            <p:nvPr/>
          </p:nvSpPr>
          <p:spPr>
            <a:xfrm>
              <a:off x="2216" y="1457"/>
              <a:ext cx="9" cy="45"/>
            </a:xfrm>
            <a:custGeom>
              <a:rect b="b" l="l" r="r" t="t"/>
              <a:pathLst>
                <a:path extrusionOk="0" h="120000" w="120000">
                  <a:moveTo>
                    <a:pt x="40000" y="117333"/>
                  </a:moveTo>
                  <a:lnTo>
                    <a:pt x="106666" y="117333"/>
                  </a:lnTo>
                  <a:lnTo>
                    <a:pt x="106666" y="0"/>
                  </a:lnTo>
                  <a:lnTo>
                    <a:pt x="0" y="0"/>
                  </a:lnTo>
                  <a:lnTo>
                    <a:pt x="0" y="29333"/>
                  </a:lnTo>
                  <a:lnTo>
                    <a:pt x="40000" y="48000"/>
                  </a:lnTo>
                  <a:lnTo>
                    <a:pt x="40000" y="117333"/>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0" name="Google Shape;300;p34"/>
            <p:cNvSpPr/>
            <p:nvPr/>
          </p:nvSpPr>
          <p:spPr>
            <a:xfrm>
              <a:off x="2214" y="1455"/>
              <a:ext cx="13" cy="49"/>
            </a:xfrm>
            <a:custGeom>
              <a:rect b="b" l="l" r="r" t="t"/>
              <a:pathLst>
                <a:path extrusionOk="0" h="120000" w="120000">
                  <a:moveTo>
                    <a:pt x="36923" y="117551"/>
                  </a:moveTo>
                  <a:lnTo>
                    <a:pt x="110769" y="117551"/>
                  </a:lnTo>
                  <a:lnTo>
                    <a:pt x="110769" y="0"/>
                  </a:lnTo>
                  <a:lnTo>
                    <a:pt x="0" y="0"/>
                  </a:lnTo>
                  <a:lnTo>
                    <a:pt x="0" y="29387"/>
                  </a:lnTo>
                  <a:lnTo>
                    <a:pt x="36923" y="48979"/>
                  </a:lnTo>
                  <a:lnTo>
                    <a:pt x="36923" y="117551"/>
                  </a:lnTo>
                  <a:lnTo>
                    <a:pt x="110769" y="117551"/>
                  </a:lnTo>
                  <a:lnTo>
                    <a:pt x="110769" y="0"/>
                  </a:lnTo>
                  <a:lnTo>
                    <a:pt x="0" y="0"/>
                  </a:lnTo>
                  <a:lnTo>
                    <a:pt x="0" y="29387"/>
                  </a:lnTo>
                  <a:lnTo>
                    <a:pt x="36923" y="48979"/>
                  </a:lnTo>
                  <a:lnTo>
                    <a:pt x="36923" y="117551"/>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1" name="Google Shape;301;p34"/>
            <p:cNvSpPr/>
            <p:nvPr/>
          </p:nvSpPr>
          <p:spPr>
            <a:xfrm>
              <a:off x="1398" y="1715"/>
              <a:ext cx="1049" cy="13"/>
            </a:xfrm>
            <a:custGeom>
              <a:rect b="b" l="l" r="r" t="t"/>
              <a:pathLst>
                <a:path extrusionOk="0" h="120000" w="120000">
                  <a:moveTo>
                    <a:pt x="0" y="0"/>
                  </a:moveTo>
                  <a:lnTo>
                    <a:pt x="119885" y="0"/>
                  </a:lnTo>
                  <a:lnTo>
                    <a:pt x="119885" y="110769"/>
                  </a:lnTo>
                  <a:lnTo>
                    <a:pt x="0" y="110769"/>
                  </a:lnTo>
                  <a:lnTo>
                    <a:pt x="0" y="0"/>
                  </a:lnTo>
                  <a:lnTo>
                    <a:pt x="119885" y="0"/>
                  </a:lnTo>
                  <a:lnTo>
                    <a:pt x="119885" y="110769"/>
                  </a:lnTo>
                  <a:lnTo>
                    <a:pt x="0" y="110769"/>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2" name="Google Shape;302;p34"/>
            <p:cNvSpPr/>
            <p:nvPr/>
          </p:nvSpPr>
          <p:spPr>
            <a:xfrm>
              <a:off x="1370" y="1531"/>
              <a:ext cx="1089" cy="145"/>
            </a:xfrm>
            <a:custGeom>
              <a:rect b="b" l="l" r="r" t="t"/>
              <a:pathLst>
                <a:path extrusionOk="0" h="120000" w="120000">
                  <a:moveTo>
                    <a:pt x="0" y="0"/>
                  </a:moveTo>
                  <a:lnTo>
                    <a:pt x="119889" y="0"/>
                  </a:lnTo>
                  <a:lnTo>
                    <a:pt x="119889" y="39724"/>
                  </a:lnTo>
                  <a:lnTo>
                    <a:pt x="0" y="39724"/>
                  </a:lnTo>
                  <a:lnTo>
                    <a:pt x="0" y="52965"/>
                  </a:lnTo>
                  <a:lnTo>
                    <a:pt x="119889" y="52965"/>
                  </a:lnTo>
                  <a:lnTo>
                    <a:pt x="119889" y="66206"/>
                  </a:lnTo>
                  <a:lnTo>
                    <a:pt x="0" y="66206"/>
                  </a:lnTo>
                  <a:lnTo>
                    <a:pt x="0" y="79448"/>
                  </a:lnTo>
                  <a:lnTo>
                    <a:pt x="119889" y="79448"/>
                  </a:lnTo>
                  <a:lnTo>
                    <a:pt x="119889" y="119172"/>
                  </a:lnTo>
                  <a:lnTo>
                    <a:pt x="0" y="119172"/>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3" name="Google Shape;303;p34"/>
            <p:cNvSpPr/>
            <p:nvPr/>
          </p:nvSpPr>
          <p:spPr>
            <a:xfrm>
              <a:off x="1370" y="1531"/>
              <a:ext cx="1089" cy="145"/>
            </a:xfrm>
            <a:custGeom>
              <a:rect b="b" l="l" r="r" t="t"/>
              <a:pathLst>
                <a:path extrusionOk="0" h="120000" w="120000">
                  <a:moveTo>
                    <a:pt x="0" y="0"/>
                  </a:moveTo>
                  <a:lnTo>
                    <a:pt x="119889" y="0"/>
                  </a:lnTo>
                  <a:lnTo>
                    <a:pt x="119889" y="39724"/>
                  </a:lnTo>
                  <a:lnTo>
                    <a:pt x="0" y="39724"/>
                  </a:lnTo>
                  <a:lnTo>
                    <a:pt x="0" y="52965"/>
                  </a:lnTo>
                  <a:lnTo>
                    <a:pt x="119889" y="52965"/>
                  </a:lnTo>
                  <a:lnTo>
                    <a:pt x="119889" y="66206"/>
                  </a:lnTo>
                  <a:lnTo>
                    <a:pt x="0" y="66206"/>
                  </a:lnTo>
                  <a:lnTo>
                    <a:pt x="0" y="79448"/>
                  </a:lnTo>
                  <a:lnTo>
                    <a:pt x="119889" y="79448"/>
                  </a:lnTo>
                  <a:lnTo>
                    <a:pt x="119889" y="119172"/>
                  </a:lnTo>
                  <a:lnTo>
                    <a:pt x="0" y="119172"/>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4" name="Google Shape;304;p34"/>
            <p:cNvSpPr/>
            <p:nvPr/>
          </p:nvSpPr>
          <p:spPr>
            <a:xfrm>
              <a:off x="1900" y="1457"/>
              <a:ext cx="9" cy="45"/>
            </a:xfrm>
            <a:custGeom>
              <a:rect b="b" l="l" r="r" t="t"/>
              <a:pathLst>
                <a:path extrusionOk="0" h="120000" w="120000">
                  <a:moveTo>
                    <a:pt x="40000" y="117333"/>
                  </a:moveTo>
                  <a:lnTo>
                    <a:pt x="106666" y="117333"/>
                  </a:lnTo>
                  <a:lnTo>
                    <a:pt x="106666" y="0"/>
                  </a:lnTo>
                  <a:lnTo>
                    <a:pt x="0" y="0"/>
                  </a:lnTo>
                  <a:lnTo>
                    <a:pt x="0" y="29333"/>
                  </a:lnTo>
                  <a:lnTo>
                    <a:pt x="40000" y="48000"/>
                  </a:lnTo>
                  <a:lnTo>
                    <a:pt x="40000" y="117333"/>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5" name="Google Shape;305;p34"/>
            <p:cNvSpPr/>
            <p:nvPr/>
          </p:nvSpPr>
          <p:spPr>
            <a:xfrm>
              <a:off x="1898" y="1455"/>
              <a:ext cx="13" cy="49"/>
            </a:xfrm>
            <a:custGeom>
              <a:rect b="b" l="l" r="r" t="t"/>
              <a:pathLst>
                <a:path extrusionOk="0" h="120000" w="120000">
                  <a:moveTo>
                    <a:pt x="36923" y="117551"/>
                  </a:moveTo>
                  <a:lnTo>
                    <a:pt x="110769" y="117551"/>
                  </a:lnTo>
                  <a:lnTo>
                    <a:pt x="110769" y="0"/>
                  </a:lnTo>
                  <a:lnTo>
                    <a:pt x="0" y="0"/>
                  </a:lnTo>
                  <a:lnTo>
                    <a:pt x="0" y="29387"/>
                  </a:lnTo>
                  <a:lnTo>
                    <a:pt x="36923" y="48979"/>
                  </a:lnTo>
                  <a:lnTo>
                    <a:pt x="36923" y="117551"/>
                  </a:lnTo>
                  <a:lnTo>
                    <a:pt x="110769" y="117551"/>
                  </a:lnTo>
                  <a:lnTo>
                    <a:pt x="110769" y="0"/>
                  </a:lnTo>
                  <a:lnTo>
                    <a:pt x="0" y="0"/>
                  </a:lnTo>
                  <a:lnTo>
                    <a:pt x="0" y="29387"/>
                  </a:lnTo>
                  <a:lnTo>
                    <a:pt x="36923" y="48979"/>
                  </a:lnTo>
                  <a:lnTo>
                    <a:pt x="36923" y="117551"/>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6" name="Google Shape;306;p34"/>
            <p:cNvSpPr/>
            <p:nvPr/>
          </p:nvSpPr>
          <p:spPr>
            <a:xfrm>
              <a:off x="1356" y="1705"/>
              <a:ext cx="1113" cy="189"/>
            </a:xfrm>
            <a:custGeom>
              <a:rect b="b" l="l" r="r" t="t"/>
              <a:pathLst>
                <a:path extrusionOk="0" h="120000" w="120000">
                  <a:moveTo>
                    <a:pt x="0" y="119365"/>
                  </a:moveTo>
                  <a:lnTo>
                    <a:pt x="8194" y="0"/>
                  </a:lnTo>
                  <a:lnTo>
                    <a:pt x="113854" y="0"/>
                  </a:lnTo>
                  <a:lnTo>
                    <a:pt x="119892" y="119365"/>
                  </a:lnTo>
                  <a:lnTo>
                    <a:pt x="0" y="119365"/>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7" name="Google Shape;307;p34"/>
            <p:cNvSpPr/>
            <p:nvPr/>
          </p:nvSpPr>
          <p:spPr>
            <a:xfrm>
              <a:off x="1354" y="1703"/>
              <a:ext cx="1117" cy="193"/>
            </a:xfrm>
            <a:custGeom>
              <a:rect b="b" l="l" r="r" t="t"/>
              <a:pathLst>
                <a:path extrusionOk="0" h="120000" w="120000">
                  <a:moveTo>
                    <a:pt x="0" y="119378"/>
                  </a:moveTo>
                  <a:lnTo>
                    <a:pt x="8164" y="0"/>
                  </a:lnTo>
                  <a:lnTo>
                    <a:pt x="113876" y="0"/>
                  </a:lnTo>
                  <a:lnTo>
                    <a:pt x="119892" y="119378"/>
                  </a:lnTo>
                  <a:lnTo>
                    <a:pt x="0" y="119378"/>
                  </a:lnTo>
                  <a:lnTo>
                    <a:pt x="8164" y="0"/>
                  </a:lnTo>
                  <a:lnTo>
                    <a:pt x="113876" y="0"/>
                  </a:lnTo>
                  <a:lnTo>
                    <a:pt x="119892" y="119378"/>
                  </a:lnTo>
                  <a:lnTo>
                    <a:pt x="0" y="119378"/>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8" name="Google Shape;308;p34"/>
            <p:cNvSpPr/>
            <p:nvPr/>
          </p:nvSpPr>
          <p:spPr>
            <a:xfrm>
              <a:off x="1526" y="1775"/>
              <a:ext cx="901" cy="101"/>
            </a:xfrm>
            <a:custGeom>
              <a:rect b="b" l="l" r="r" t="t"/>
              <a:pathLst>
                <a:path extrusionOk="0" h="120000" w="120000">
                  <a:moveTo>
                    <a:pt x="119866" y="118811"/>
                  </a:moveTo>
                  <a:lnTo>
                    <a:pt x="0" y="118811"/>
                  </a:lnTo>
                  <a:lnTo>
                    <a:pt x="2663" y="0"/>
                  </a:lnTo>
                  <a:lnTo>
                    <a:pt x="116137" y="0"/>
                  </a:lnTo>
                  <a:lnTo>
                    <a:pt x="119866" y="118811"/>
                  </a:lnTo>
                  <a:lnTo>
                    <a:pt x="0" y="118811"/>
                  </a:lnTo>
                  <a:lnTo>
                    <a:pt x="2663" y="0"/>
                  </a:lnTo>
                  <a:lnTo>
                    <a:pt x="116137" y="0"/>
                  </a:lnTo>
                  <a:lnTo>
                    <a:pt x="119866" y="118811"/>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9" name="Google Shape;309;p34"/>
            <p:cNvSpPr/>
            <p:nvPr/>
          </p:nvSpPr>
          <p:spPr>
            <a:xfrm>
              <a:off x="1356" y="1897"/>
              <a:ext cx="1113" cy="13"/>
            </a:xfrm>
            <a:custGeom>
              <a:rect b="b" l="l" r="r" t="t"/>
              <a:pathLst>
                <a:path extrusionOk="0" h="120000" w="120000">
                  <a:moveTo>
                    <a:pt x="0" y="0"/>
                  </a:moveTo>
                  <a:lnTo>
                    <a:pt x="119892" y="0"/>
                  </a:lnTo>
                  <a:lnTo>
                    <a:pt x="119892" y="110769"/>
                  </a:lnTo>
                  <a:lnTo>
                    <a:pt x="0" y="110769"/>
                  </a:lnTo>
                  <a:lnTo>
                    <a:pt x="0"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0" name="Google Shape;310;p34"/>
            <p:cNvSpPr/>
            <p:nvPr/>
          </p:nvSpPr>
          <p:spPr>
            <a:xfrm>
              <a:off x="1354" y="1895"/>
              <a:ext cx="1117" cy="17"/>
            </a:xfrm>
            <a:custGeom>
              <a:rect b="b" l="l" r="r" t="t"/>
              <a:pathLst>
                <a:path extrusionOk="0" h="120000" w="120000">
                  <a:moveTo>
                    <a:pt x="0" y="0"/>
                  </a:moveTo>
                  <a:lnTo>
                    <a:pt x="119892" y="0"/>
                  </a:lnTo>
                  <a:lnTo>
                    <a:pt x="119892" y="112941"/>
                  </a:lnTo>
                  <a:lnTo>
                    <a:pt x="0" y="112941"/>
                  </a:lnTo>
                  <a:lnTo>
                    <a:pt x="0" y="0"/>
                  </a:lnTo>
                  <a:lnTo>
                    <a:pt x="119892" y="0"/>
                  </a:lnTo>
                  <a:lnTo>
                    <a:pt x="119892" y="112941"/>
                  </a:lnTo>
                  <a:lnTo>
                    <a:pt x="0" y="112941"/>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1" name="Google Shape;311;p34"/>
            <p:cNvSpPr/>
            <p:nvPr/>
          </p:nvSpPr>
          <p:spPr>
            <a:xfrm>
              <a:off x="1406" y="1771"/>
              <a:ext cx="121" cy="105"/>
            </a:xfrm>
            <a:custGeom>
              <a:rect b="b" l="l" r="r" t="t"/>
              <a:pathLst>
                <a:path extrusionOk="0" h="120000" w="120000">
                  <a:moveTo>
                    <a:pt x="87272" y="118857"/>
                  </a:moveTo>
                  <a:lnTo>
                    <a:pt x="0" y="118857"/>
                  </a:lnTo>
                  <a:lnTo>
                    <a:pt x="35702" y="0"/>
                  </a:lnTo>
                  <a:lnTo>
                    <a:pt x="119008" y="0"/>
                  </a:lnTo>
                  <a:lnTo>
                    <a:pt x="87272" y="118857"/>
                  </a:lnTo>
                  <a:lnTo>
                    <a:pt x="0" y="118857"/>
                  </a:lnTo>
                  <a:lnTo>
                    <a:pt x="35702" y="0"/>
                  </a:lnTo>
                  <a:lnTo>
                    <a:pt x="119008" y="0"/>
                  </a:lnTo>
                  <a:lnTo>
                    <a:pt x="87272" y="118857"/>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2" name="Google Shape;312;p34"/>
            <p:cNvSpPr/>
            <p:nvPr/>
          </p:nvSpPr>
          <p:spPr>
            <a:xfrm>
              <a:off x="1450" y="1715"/>
              <a:ext cx="121" cy="21"/>
            </a:xfrm>
            <a:custGeom>
              <a:rect b="b" l="l" r="r" t="t"/>
              <a:pathLst>
                <a:path extrusionOk="0" h="120000" w="120000">
                  <a:moveTo>
                    <a:pt x="0" y="114285"/>
                  </a:moveTo>
                  <a:lnTo>
                    <a:pt x="111074" y="114285"/>
                  </a:lnTo>
                  <a:lnTo>
                    <a:pt x="119008" y="0"/>
                  </a:lnTo>
                  <a:lnTo>
                    <a:pt x="7933" y="0"/>
                  </a:lnTo>
                  <a:lnTo>
                    <a:pt x="0" y="114285"/>
                  </a:lnTo>
                  <a:lnTo>
                    <a:pt x="111074" y="114285"/>
                  </a:lnTo>
                  <a:lnTo>
                    <a:pt x="119008" y="0"/>
                  </a:lnTo>
                  <a:lnTo>
                    <a:pt x="7933" y="0"/>
                  </a:lnTo>
                  <a:lnTo>
                    <a:pt x="0" y="114285"/>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3" name="Google Shape;313;p34"/>
            <p:cNvSpPr/>
            <p:nvPr/>
          </p:nvSpPr>
          <p:spPr>
            <a:xfrm>
              <a:off x="1390" y="1755"/>
              <a:ext cx="1053" cy="125"/>
            </a:xfrm>
            <a:custGeom>
              <a:rect b="b" l="l" r="r" t="t"/>
              <a:pathLst>
                <a:path extrusionOk="0" h="120000" w="120000">
                  <a:moveTo>
                    <a:pt x="0" y="119040"/>
                  </a:moveTo>
                  <a:lnTo>
                    <a:pt x="4558" y="0"/>
                  </a:lnTo>
                  <a:lnTo>
                    <a:pt x="116239" y="0"/>
                  </a:lnTo>
                  <a:lnTo>
                    <a:pt x="119886" y="11904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4" name="Google Shape;314;p34"/>
            <p:cNvSpPr/>
            <p:nvPr/>
          </p:nvSpPr>
          <p:spPr>
            <a:xfrm>
              <a:off x="1390" y="1755"/>
              <a:ext cx="1053" cy="125"/>
            </a:xfrm>
            <a:custGeom>
              <a:rect b="b" l="l" r="r" t="t"/>
              <a:pathLst>
                <a:path extrusionOk="0" h="120000" w="120000">
                  <a:moveTo>
                    <a:pt x="0" y="119040"/>
                  </a:moveTo>
                  <a:lnTo>
                    <a:pt x="4558" y="0"/>
                  </a:lnTo>
                  <a:lnTo>
                    <a:pt x="116239" y="0"/>
                  </a:lnTo>
                  <a:lnTo>
                    <a:pt x="119886" y="11904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5" name="Google Shape;315;p34"/>
            <p:cNvSpPr/>
            <p:nvPr/>
          </p:nvSpPr>
          <p:spPr>
            <a:xfrm>
              <a:off x="1566" y="811"/>
              <a:ext cx="693" cy="537"/>
            </a:xfrm>
            <a:custGeom>
              <a:rect b="b" l="l" r="r" t="t"/>
              <a:pathLst>
                <a:path extrusionOk="0" h="120000" w="120000">
                  <a:moveTo>
                    <a:pt x="0" y="0"/>
                  </a:moveTo>
                  <a:lnTo>
                    <a:pt x="119826" y="0"/>
                  </a:lnTo>
                  <a:lnTo>
                    <a:pt x="119826" y="119776"/>
                  </a:lnTo>
                  <a:lnTo>
                    <a:pt x="0" y="119776"/>
                  </a:lnTo>
                  <a:lnTo>
                    <a:pt x="0" y="0"/>
                  </a:lnTo>
                  <a:lnTo>
                    <a:pt x="119826" y="0"/>
                  </a:lnTo>
                  <a:lnTo>
                    <a:pt x="119826" y="119776"/>
                  </a:lnTo>
                  <a:lnTo>
                    <a:pt x="0" y="119776"/>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316" name="Google Shape;316;p34"/>
            <p:cNvGrpSpPr/>
            <p:nvPr/>
          </p:nvGrpSpPr>
          <p:grpSpPr>
            <a:xfrm>
              <a:off x="1722" y="1379"/>
              <a:ext cx="367" cy="23"/>
              <a:chOff x="1722" y="1379"/>
              <a:chExt cx="367" cy="23"/>
            </a:xfrm>
          </p:grpSpPr>
          <p:sp>
            <p:nvSpPr>
              <p:cNvPr id="317" name="Google Shape;317;p34"/>
              <p:cNvSpPr/>
              <p:nvPr/>
            </p:nvSpPr>
            <p:spPr>
              <a:xfrm>
                <a:off x="1724" y="1381"/>
                <a:ext cx="363" cy="19"/>
              </a:xfrm>
              <a:custGeom>
                <a:rect b="b" l="l" r="r" t="t"/>
                <a:pathLst>
                  <a:path extrusionOk="0" h="120000" w="120000">
                    <a:moveTo>
                      <a:pt x="18842" y="113684"/>
                    </a:moveTo>
                    <a:lnTo>
                      <a:pt x="0" y="0"/>
                    </a:lnTo>
                    <a:lnTo>
                      <a:pt x="119669" y="0"/>
                    </a:lnTo>
                    <a:lnTo>
                      <a:pt x="99504" y="101052"/>
                    </a:lnTo>
                    <a:lnTo>
                      <a:pt x="18842" y="113684"/>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8" name="Google Shape;318;p34"/>
              <p:cNvSpPr/>
              <p:nvPr/>
            </p:nvSpPr>
            <p:spPr>
              <a:xfrm>
                <a:off x="1722" y="1379"/>
                <a:ext cx="367" cy="23"/>
              </a:xfrm>
              <a:custGeom>
                <a:rect b="b" l="l" r="r" t="t"/>
                <a:pathLst>
                  <a:path extrusionOk="0" h="120000" w="120000">
                    <a:moveTo>
                      <a:pt x="18964" y="114782"/>
                    </a:moveTo>
                    <a:lnTo>
                      <a:pt x="0" y="0"/>
                    </a:lnTo>
                    <a:lnTo>
                      <a:pt x="119673" y="0"/>
                    </a:lnTo>
                    <a:lnTo>
                      <a:pt x="99400" y="104347"/>
                    </a:lnTo>
                    <a:lnTo>
                      <a:pt x="18964" y="114782"/>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319" name="Google Shape;319;p34"/>
            <p:cNvGrpSpPr/>
            <p:nvPr/>
          </p:nvGrpSpPr>
          <p:grpSpPr>
            <a:xfrm>
              <a:off x="1770" y="1401"/>
              <a:ext cx="273" cy="19"/>
              <a:chOff x="1770" y="1401"/>
              <a:chExt cx="273" cy="19"/>
            </a:xfrm>
          </p:grpSpPr>
          <p:sp>
            <p:nvSpPr>
              <p:cNvPr id="320" name="Google Shape;320;p34"/>
              <p:cNvSpPr/>
              <p:nvPr/>
            </p:nvSpPr>
            <p:spPr>
              <a:xfrm>
                <a:off x="1772" y="1403"/>
                <a:ext cx="269" cy="15"/>
              </a:xfrm>
              <a:custGeom>
                <a:rect b="b" l="l" r="r" t="t"/>
                <a:pathLst>
                  <a:path extrusionOk="0" h="120000" w="120000">
                    <a:moveTo>
                      <a:pt x="0" y="112000"/>
                    </a:moveTo>
                    <a:lnTo>
                      <a:pt x="6245" y="0"/>
                    </a:lnTo>
                    <a:lnTo>
                      <a:pt x="111524" y="0"/>
                    </a:lnTo>
                    <a:lnTo>
                      <a:pt x="119553" y="112000"/>
                    </a:lnTo>
                    <a:lnTo>
                      <a:pt x="0" y="11200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1" name="Google Shape;321;p34"/>
              <p:cNvSpPr/>
              <p:nvPr/>
            </p:nvSpPr>
            <p:spPr>
              <a:xfrm>
                <a:off x="1770" y="1401"/>
                <a:ext cx="273" cy="19"/>
              </a:xfrm>
              <a:custGeom>
                <a:rect b="b" l="l" r="r" t="t"/>
                <a:pathLst>
                  <a:path extrusionOk="0" h="120000" w="120000">
                    <a:moveTo>
                      <a:pt x="0" y="113684"/>
                    </a:moveTo>
                    <a:lnTo>
                      <a:pt x="6153" y="0"/>
                    </a:lnTo>
                    <a:lnTo>
                      <a:pt x="111648" y="0"/>
                    </a:lnTo>
                    <a:lnTo>
                      <a:pt x="119560" y="113684"/>
                    </a:lnTo>
                    <a:lnTo>
                      <a:pt x="0" y="11368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22" name="Google Shape;322;p34"/>
            <p:cNvSpPr/>
            <p:nvPr/>
          </p:nvSpPr>
          <p:spPr>
            <a:xfrm>
              <a:off x="1618" y="1421"/>
              <a:ext cx="564" cy="2"/>
            </a:xfrm>
            <a:prstGeom prst="rect">
              <a:avLst/>
            </a:prstGeom>
            <a:solidFill>
              <a:srgbClr val="FFFFFF"/>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3" name="Google Shape;323;p34"/>
            <p:cNvSpPr/>
            <p:nvPr/>
          </p:nvSpPr>
          <p:spPr>
            <a:xfrm>
              <a:off x="1600" y="845"/>
              <a:ext cx="616" cy="464"/>
            </a:xfrm>
            <a:prstGeom prst="rect">
              <a:avLst/>
            </a:prstGeom>
            <a:solidFill>
              <a:schemeClr val="folHlink"/>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YOU</a:t>
              </a:r>
              <a:endParaRPr b="1" sz="1800">
                <a:solidFill>
                  <a:schemeClr val="dk1"/>
                </a:solidFill>
                <a:latin typeface="Arial"/>
                <a:ea typeface="Arial"/>
                <a:cs typeface="Arial"/>
                <a:sym typeface="Arial"/>
              </a:endParaRPr>
            </a:p>
          </p:txBody>
        </p:sp>
      </p:grpSp>
      <p:pic>
        <p:nvPicPr>
          <p:cNvPr descr="http://dclips.fundraw.com/zobo500dir/router_joeseph_teed_01.jpg" id="324" name="Google Shape;324;p34"/>
          <p:cNvPicPr preferRelativeResize="0"/>
          <p:nvPr/>
        </p:nvPicPr>
        <p:blipFill rotWithShape="1">
          <a:blip r:embed="rId3">
            <a:alphaModFix/>
          </a:blip>
          <a:srcRect b="0" l="0" r="0" t="0"/>
          <a:stretch/>
        </p:blipFill>
        <p:spPr>
          <a:xfrm>
            <a:off x="7239000" y="3200400"/>
            <a:ext cx="1295400" cy="953400"/>
          </a:xfrm>
          <a:prstGeom prst="rect">
            <a:avLst/>
          </a:prstGeom>
          <a:noFill/>
          <a:ln>
            <a:noFill/>
          </a:ln>
        </p:spPr>
      </p:pic>
      <p:sp>
        <p:nvSpPr>
          <p:cNvPr id="325" name="Google Shape;325;p34"/>
          <p:cNvSpPr txBox="1"/>
          <p:nvPr/>
        </p:nvSpPr>
        <p:spPr>
          <a:xfrm>
            <a:off x="2590800" y="3733800"/>
            <a:ext cx="3581400" cy="3139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u="sng">
                <a:solidFill>
                  <a:schemeClr val="dk1"/>
                </a:solidFill>
                <a:latin typeface="Arial"/>
                <a:ea typeface="Arial"/>
                <a:cs typeface="Arial"/>
                <a:sym typeface="Arial"/>
              </a:rPr>
              <a:t>Source IP address</a:t>
            </a:r>
            <a:r>
              <a:rPr b="1" lang="en-US" sz="2200">
                <a:solidFill>
                  <a:schemeClr val="dk1"/>
                </a:solidFill>
                <a:latin typeface="Arial"/>
                <a:ea typeface="Arial"/>
                <a:cs typeface="Arial"/>
                <a:sym typeface="Arial"/>
              </a:rPr>
              <a:t>:</a:t>
            </a:r>
            <a:endParaRPr/>
          </a:p>
          <a:p>
            <a:pPr indent="0" lvl="1" marL="457200" marR="0" rtl="0" algn="l">
              <a:spcBef>
                <a:spcPts val="0"/>
              </a:spcBef>
              <a:spcAft>
                <a:spcPts val="0"/>
              </a:spcAft>
              <a:buNone/>
            </a:pPr>
            <a:r>
              <a:rPr b="1" i="0" lang="en-US" sz="2200" u="none" cap="none" strike="noStrike">
                <a:solidFill>
                  <a:schemeClr val="dk1"/>
                </a:solidFill>
                <a:latin typeface="Arial"/>
                <a:ea typeface="Arial"/>
                <a:cs typeface="Arial"/>
                <a:sym typeface="Arial"/>
              </a:rPr>
              <a:t>192.168.2.34</a:t>
            </a:r>
            <a:endParaRPr/>
          </a:p>
          <a:p>
            <a:pPr indent="0" lvl="0" marL="0" marR="0" rtl="0" algn="l">
              <a:spcBef>
                <a:spcPts val="0"/>
              </a:spcBef>
              <a:spcAft>
                <a:spcPts val="0"/>
              </a:spcAft>
              <a:buNone/>
            </a:pPr>
            <a:r>
              <a:rPr b="1" lang="en-US" sz="2200" u="sng">
                <a:solidFill>
                  <a:schemeClr val="dk1"/>
                </a:solidFill>
                <a:latin typeface="Arial"/>
                <a:ea typeface="Arial"/>
                <a:cs typeface="Arial"/>
                <a:sym typeface="Arial"/>
              </a:rPr>
              <a:t>Source Mac address:</a:t>
            </a:r>
            <a:endParaRPr/>
          </a:p>
          <a:p>
            <a:pPr indent="0" lvl="1" marL="457200" marR="0" rtl="0" algn="l">
              <a:spcBef>
                <a:spcPts val="0"/>
              </a:spcBef>
              <a:spcAft>
                <a:spcPts val="0"/>
              </a:spcAft>
              <a:buNone/>
            </a:pPr>
            <a:r>
              <a:rPr b="1" i="0" lang="en-US" sz="2200" u="none" cap="none" strike="noStrike">
                <a:solidFill>
                  <a:schemeClr val="dk1"/>
                </a:solidFill>
                <a:latin typeface="Arial"/>
                <a:ea typeface="Arial"/>
                <a:cs typeface="Arial"/>
                <a:sym typeface="Arial"/>
              </a:rPr>
              <a:t>A1:FF:32:5A:EC:AA</a:t>
            </a:r>
            <a:endParaRPr/>
          </a:p>
          <a:p>
            <a:pPr indent="0" lvl="0" marL="0" marR="0" rtl="0" algn="l">
              <a:spcBef>
                <a:spcPts val="0"/>
              </a:spcBef>
              <a:spcAft>
                <a:spcPts val="0"/>
              </a:spcAft>
              <a:buNone/>
            </a:pPr>
            <a:r>
              <a:rPr b="1" i="1" lang="en-US" sz="2200" u="sng">
                <a:solidFill>
                  <a:schemeClr val="dk1"/>
                </a:solidFill>
                <a:latin typeface="Arial"/>
                <a:ea typeface="Arial"/>
                <a:cs typeface="Arial"/>
                <a:sym typeface="Arial"/>
              </a:rPr>
              <a:t>Destination IP address:</a:t>
            </a:r>
            <a:endParaRPr/>
          </a:p>
          <a:p>
            <a:pPr indent="0" lvl="1" marL="457200" marR="0" rtl="0" algn="l">
              <a:spcBef>
                <a:spcPts val="0"/>
              </a:spcBef>
              <a:spcAft>
                <a:spcPts val="0"/>
              </a:spcAft>
              <a:buNone/>
            </a:pPr>
            <a:r>
              <a:rPr b="1" i="0" lang="en-US" sz="2200" u="none" cap="none" strike="noStrike">
                <a:solidFill>
                  <a:schemeClr val="dk1"/>
                </a:solidFill>
                <a:latin typeface="Arial"/>
                <a:ea typeface="Arial"/>
                <a:cs typeface="Arial"/>
                <a:sym typeface="Arial"/>
              </a:rPr>
              <a:t>74.125.228.48</a:t>
            </a:r>
            <a:endParaRPr/>
          </a:p>
          <a:p>
            <a:pPr indent="0" lvl="0" marL="0" marR="0" rtl="0" algn="l">
              <a:spcBef>
                <a:spcPts val="0"/>
              </a:spcBef>
              <a:spcAft>
                <a:spcPts val="0"/>
              </a:spcAft>
              <a:buNone/>
            </a:pPr>
            <a:r>
              <a:rPr b="1" lang="en-US" sz="2200" u="sng">
                <a:solidFill>
                  <a:schemeClr val="dk1"/>
                </a:solidFill>
                <a:latin typeface="Arial"/>
                <a:ea typeface="Arial"/>
                <a:cs typeface="Arial"/>
                <a:sym typeface="Arial"/>
              </a:rPr>
              <a:t>Destination Mac address:</a:t>
            </a:r>
            <a:endParaRPr/>
          </a:p>
          <a:p>
            <a:pPr indent="0" lvl="1" marL="457200" marR="0" rtl="0" algn="l">
              <a:spcBef>
                <a:spcPts val="0"/>
              </a:spcBef>
              <a:spcAft>
                <a:spcPts val="0"/>
              </a:spcAft>
              <a:buNone/>
            </a:pPr>
            <a:r>
              <a:rPr b="1" i="0" lang="en-US" sz="2200" u="none" cap="none" strike="noStrike">
                <a:solidFill>
                  <a:schemeClr val="dk1"/>
                </a:solidFill>
                <a:latin typeface="Arial"/>
                <a:ea typeface="Arial"/>
                <a:cs typeface="Arial"/>
                <a:sym typeface="Arial"/>
              </a:rPr>
              <a:t>C2:3D:57:80:A0:EE</a:t>
            </a:r>
            <a:endParaRPr/>
          </a:p>
          <a:p>
            <a:pPr indent="0" lvl="0" marL="0" marR="0" rtl="0" algn="l">
              <a:spcBef>
                <a:spcPts val="0"/>
              </a:spcBef>
              <a:spcAft>
                <a:spcPts val="0"/>
              </a:spcAft>
              <a:buNone/>
            </a:pPr>
            <a:r>
              <a:t/>
            </a:r>
            <a:endParaRPr sz="2200" u="sng">
              <a:solidFill>
                <a:schemeClr val="dk1"/>
              </a:solidFill>
              <a:latin typeface="Arial"/>
              <a:ea typeface="Arial"/>
              <a:cs typeface="Arial"/>
              <a:sym typeface="Arial"/>
            </a:endParaRPr>
          </a:p>
        </p:txBody>
      </p:sp>
      <p:sp>
        <p:nvSpPr>
          <p:cNvPr id="326" name="Google Shape;326;p34"/>
          <p:cNvSpPr/>
          <p:nvPr/>
        </p:nvSpPr>
        <p:spPr>
          <a:xfrm>
            <a:off x="1676400" y="3581400"/>
            <a:ext cx="5029200" cy="2971800"/>
          </a:xfrm>
          <a:prstGeom prst="parallelogram">
            <a:avLst>
              <a:gd fmla="val 25000" name="adj"/>
            </a:avLst>
          </a:prstGeom>
          <a:solidFill>
            <a:srgbClr val="A9D9DD">
              <a:alpha val="37647"/>
            </a:srgbClr>
          </a:solidFill>
          <a:ln cap="flat" cmpd="sng" w="44450">
            <a:solidFill>
              <a:srgbClr val="3F3F3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7" name="Google Shape;327;p34"/>
          <p:cNvSpPr txBox="1"/>
          <p:nvPr/>
        </p:nvSpPr>
        <p:spPr>
          <a:xfrm>
            <a:off x="0" y="4953000"/>
            <a:ext cx="1752600" cy="554100"/>
          </a:xfrm>
          <a:prstGeom prst="rect">
            <a:avLst/>
          </a:prstGeom>
          <a:noFill/>
          <a:ln>
            <a:noFill/>
          </a:ln>
        </p:spPr>
        <p:txBody>
          <a:bodyPr anchorCtr="0" anchor="t" bIns="45700" lIns="91425" spcFirstLastPara="1" rIns="91425" wrap="square" tIns="45700">
            <a:noAutofit/>
          </a:bodyPr>
          <a:lstStyle/>
          <a:p>
            <a:pPr indent="0" lvl="1" marL="0" marR="0" rtl="0" algn="l">
              <a:spcBef>
                <a:spcPts val="0"/>
              </a:spcBef>
              <a:spcAft>
                <a:spcPts val="0"/>
              </a:spcAft>
              <a:buNone/>
            </a:pPr>
            <a:r>
              <a:rPr b="1" i="0" lang="en-US" sz="1800" u="none" cap="none" strike="noStrike">
                <a:solidFill>
                  <a:schemeClr val="dk1"/>
                </a:solidFill>
                <a:latin typeface="Arial"/>
                <a:ea typeface="Arial"/>
                <a:cs typeface="Arial"/>
                <a:sym typeface="Arial"/>
              </a:rPr>
              <a:t>192.168.2.34</a:t>
            </a:r>
            <a:br>
              <a:rPr b="1" i="0" lang="en-US" sz="1800" u="none" cap="none" strike="noStrike">
                <a:solidFill>
                  <a:schemeClr val="dk1"/>
                </a:solidFill>
                <a:latin typeface="Arial"/>
                <a:ea typeface="Arial"/>
                <a:cs typeface="Arial"/>
                <a:sym typeface="Arial"/>
              </a:rPr>
            </a:br>
            <a:r>
              <a:rPr b="1" i="0" lang="en-US" sz="1200" u="none" cap="none" strike="noStrike">
                <a:solidFill>
                  <a:schemeClr val="dk1"/>
                </a:solidFill>
                <a:latin typeface="Arial"/>
                <a:ea typeface="Arial"/>
                <a:cs typeface="Arial"/>
                <a:sym typeface="Arial"/>
              </a:rPr>
              <a:t>A1:FF:32:5A:EC:AA</a:t>
            </a:r>
            <a:endParaRPr b="1" i="0" sz="1800" u="none" cap="none" strike="noStrike">
              <a:solidFill>
                <a:schemeClr val="dk1"/>
              </a:solidFill>
              <a:latin typeface="Arial"/>
              <a:ea typeface="Arial"/>
              <a:cs typeface="Arial"/>
              <a:sym typeface="Arial"/>
            </a:endParaRPr>
          </a:p>
        </p:txBody>
      </p:sp>
      <p:sp>
        <p:nvSpPr>
          <p:cNvPr id="328" name="Google Shape;328;p34"/>
          <p:cNvSpPr txBox="1"/>
          <p:nvPr/>
        </p:nvSpPr>
        <p:spPr>
          <a:xfrm>
            <a:off x="7239000" y="4191000"/>
            <a:ext cx="1752600" cy="554100"/>
          </a:xfrm>
          <a:prstGeom prst="rect">
            <a:avLst/>
          </a:prstGeom>
          <a:noFill/>
          <a:ln>
            <a:noFill/>
          </a:ln>
        </p:spPr>
        <p:txBody>
          <a:bodyPr anchorCtr="0" anchor="t" bIns="45700" lIns="91425" spcFirstLastPara="1" rIns="91425" wrap="square" tIns="45700">
            <a:noAutofit/>
          </a:bodyPr>
          <a:lstStyle/>
          <a:p>
            <a:pPr indent="0" lvl="1" marL="0" marR="0" rtl="0" algn="l">
              <a:spcBef>
                <a:spcPts val="0"/>
              </a:spcBef>
              <a:spcAft>
                <a:spcPts val="0"/>
              </a:spcAft>
              <a:buNone/>
            </a:pPr>
            <a:r>
              <a:rPr b="1" i="0" lang="en-US" sz="1800" u="none" cap="none" strike="noStrike">
                <a:solidFill>
                  <a:schemeClr val="dk1"/>
                </a:solidFill>
                <a:latin typeface="Arial"/>
                <a:ea typeface="Arial"/>
                <a:cs typeface="Arial"/>
                <a:sym typeface="Arial"/>
              </a:rPr>
              <a:t>192.168.2.1</a:t>
            </a:r>
            <a:br>
              <a:rPr b="1" i="0" lang="en-US" sz="1800" u="none" cap="none" strike="noStrike">
                <a:solidFill>
                  <a:schemeClr val="dk1"/>
                </a:solidFill>
                <a:latin typeface="Arial"/>
                <a:ea typeface="Arial"/>
                <a:cs typeface="Arial"/>
                <a:sym typeface="Arial"/>
              </a:rPr>
            </a:br>
            <a:r>
              <a:rPr b="1" i="0" lang="en-US" sz="1200" u="none" cap="none" strike="noStrike">
                <a:solidFill>
                  <a:schemeClr val="dk1"/>
                </a:solidFill>
                <a:latin typeface="Arial"/>
                <a:ea typeface="Arial"/>
                <a:cs typeface="Arial"/>
                <a:sym typeface="Arial"/>
              </a:rPr>
              <a:t>C2:3D:57:80:A0:EE</a:t>
            </a:r>
            <a:endParaRPr b="1" i="0" sz="1800" u="none" cap="none" strike="noStrike">
              <a:solidFill>
                <a:schemeClr val="dk1"/>
              </a:solidFill>
              <a:latin typeface="Arial"/>
              <a:ea typeface="Arial"/>
              <a:cs typeface="Arial"/>
              <a:sym typeface="Arial"/>
            </a:endParaRPr>
          </a:p>
        </p:txBody>
      </p:sp>
      <p:pic>
        <p:nvPicPr>
          <p:cNvPr descr="http://www.kurzweilai.net/images/Google-logo1.jpg" id="329" name="Google Shape;329;p34"/>
          <p:cNvPicPr preferRelativeResize="0"/>
          <p:nvPr/>
        </p:nvPicPr>
        <p:blipFill rotWithShape="1">
          <a:blip r:embed="rId4">
            <a:alphaModFix/>
          </a:blip>
          <a:srcRect b="0" l="0" r="0" t="0"/>
          <a:stretch/>
        </p:blipFill>
        <p:spPr>
          <a:xfrm>
            <a:off x="7467600" y="5486400"/>
            <a:ext cx="1447800" cy="603300"/>
          </a:xfrm>
          <a:prstGeom prst="rect">
            <a:avLst/>
          </a:prstGeom>
          <a:noFill/>
          <a:ln>
            <a:noFill/>
          </a:ln>
        </p:spPr>
      </p:pic>
      <p:sp>
        <p:nvSpPr>
          <p:cNvPr id="330" name="Google Shape;330;p34"/>
          <p:cNvSpPr txBox="1"/>
          <p:nvPr/>
        </p:nvSpPr>
        <p:spPr>
          <a:xfrm>
            <a:off x="7315200" y="6019800"/>
            <a:ext cx="1752600" cy="369300"/>
          </a:xfrm>
          <a:prstGeom prst="rect">
            <a:avLst/>
          </a:prstGeom>
          <a:noFill/>
          <a:ln>
            <a:noFill/>
          </a:ln>
        </p:spPr>
        <p:txBody>
          <a:bodyPr anchorCtr="0" anchor="t" bIns="45700" lIns="91425" spcFirstLastPara="1" rIns="91425" wrap="square" tIns="45700">
            <a:noAutofit/>
          </a:bodyPr>
          <a:lstStyle/>
          <a:p>
            <a:pPr indent="0" lvl="1" marL="0" marR="0" rtl="0" algn="l">
              <a:spcBef>
                <a:spcPts val="0"/>
              </a:spcBef>
              <a:spcAft>
                <a:spcPts val="0"/>
              </a:spcAft>
              <a:buNone/>
            </a:pPr>
            <a:r>
              <a:rPr b="1" i="0" lang="en-US" sz="1800" u="none" cap="none" strike="noStrike">
                <a:solidFill>
                  <a:schemeClr val="dk1"/>
                </a:solidFill>
                <a:latin typeface="Arial"/>
                <a:ea typeface="Arial"/>
                <a:cs typeface="Arial"/>
                <a:sym typeface="Arial"/>
              </a:rPr>
              <a:t>74.125.228.48</a:t>
            </a:r>
            <a:endParaRPr b="1" i="0" sz="1800" u="none" cap="none" strike="noStrike">
              <a:solidFill>
                <a:schemeClr val="dk1"/>
              </a:solidFill>
              <a:latin typeface="Arial"/>
              <a:ea typeface="Arial"/>
              <a:cs typeface="Arial"/>
              <a:sym typeface="Arial"/>
            </a:endParaRPr>
          </a:p>
        </p:txBody>
      </p:sp>
      <p:cxnSp>
        <p:nvCxnSpPr>
          <p:cNvPr id="331" name="Google Shape;331;p34"/>
          <p:cNvCxnSpPr>
            <a:stCxn id="303" idx="1"/>
          </p:cNvCxnSpPr>
          <p:nvPr/>
        </p:nvCxnSpPr>
        <p:spPr>
          <a:xfrm flipH="1" rot="10800000">
            <a:off x="1529322" y="3276709"/>
            <a:ext cx="5862000" cy="1212600"/>
          </a:xfrm>
          <a:prstGeom prst="curvedConnector3">
            <a:avLst>
              <a:gd fmla="val 15400" name="adj1"/>
            </a:avLst>
          </a:prstGeom>
          <a:noFill/>
          <a:ln cap="flat" cmpd="sng" w="28575">
            <a:solidFill>
              <a:srgbClr val="C00000"/>
            </a:solidFill>
            <a:prstDash val="solid"/>
            <a:round/>
            <a:headEnd len="sm" w="sm" type="none"/>
            <a:tailEnd len="med" w="med" type="stealth"/>
          </a:ln>
        </p:spPr>
      </p:cxnSp>
      <p:cxnSp>
        <p:nvCxnSpPr>
          <p:cNvPr id="332" name="Google Shape;332;p34"/>
          <p:cNvCxnSpPr/>
          <p:nvPr/>
        </p:nvCxnSpPr>
        <p:spPr>
          <a:xfrm flipH="1" rot="-5400000">
            <a:off x="7848600" y="4419600"/>
            <a:ext cx="1676400" cy="457200"/>
          </a:xfrm>
          <a:prstGeom prst="curvedConnector3">
            <a:avLst>
              <a:gd fmla="val 22232" name="adj1"/>
            </a:avLst>
          </a:prstGeom>
          <a:noFill/>
          <a:ln cap="flat" cmpd="sng" w="28575">
            <a:solidFill>
              <a:srgbClr val="C00000"/>
            </a:solidFill>
            <a:prstDash val="solid"/>
            <a:round/>
            <a:headEnd len="sm" w="sm" type="none"/>
            <a:tailEnd len="med" w="med" type="stealth"/>
          </a:ln>
        </p:spPr>
      </p:cxnSp>
      <p:sp>
        <p:nvSpPr>
          <p:cNvPr id="333" name="Google Shape;333;p34"/>
          <p:cNvSpPr txBox="1"/>
          <p:nvPr/>
        </p:nvSpPr>
        <p:spPr>
          <a:xfrm>
            <a:off x="7315200" y="2667000"/>
            <a:ext cx="1752600" cy="646200"/>
          </a:xfrm>
          <a:prstGeom prst="rect">
            <a:avLst/>
          </a:prstGeom>
          <a:noFill/>
          <a:ln>
            <a:noFill/>
          </a:ln>
        </p:spPr>
        <p:txBody>
          <a:bodyPr anchorCtr="0" anchor="t" bIns="45700" lIns="91425" spcFirstLastPara="1" rIns="91425" wrap="square" tIns="45700">
            <a:noAutofit/>
          </a:bodyPr>
          <a:lstStyle/>
          <a:p>
            <a:pPr indent="0" lvl="1" marL="0" marR="0" rtl="0" algn="r">
              <a:spcBef>
                <a:spcPts val="0"/>
              </a:spcBef>
              <a:spcAft>
                <a:spcPts val="0"/>
              </a:spcAft>
              <a:buNone/>
            </a:pPr>
            <a:r>
              <a:rPr b="1" i="0" lang="en-US" sz="1800" u="none" cap="none" strike="noStrike">
                <a:solidFill>
                  <a:schemeClr val="dk1"/>
                </a:solidFill>
                <a:latin typeface="Arial"/>
                <a:ea typeface="Arial"/>
                <a:cs typeface="Arial"/>
                <a:sym typeface="Arial"/>
              </a:rPr>
              <a:t>Default Gateway</a:t>
            </a:r>
            <a:endParaRPr b="1" i="0" sz="1800" u="none" cap="none" strike="noStrike">
              <a:solidFill>
                <a:schemeClr val="dk1"/>
              </a:solidFill>
              <a:latin typeface="Arial"/>
              <a:ea typeface="Arial"/>
              <a:cs typeface="Arial"/>
              <a:sym typeface="Arial"/>
            </a:endParaRPr>
          </a:p>
        </p:txBody>
      </p:sp>
      <p:sp>
        <p:nvSpPr>
          <p:cNvPr id="334" name="Google Shape;334;p34"/>
          <p:cNvSpPr txBox="1"/>
          <p:nvPr>
            <p:ph idx="11" type="ftr"/>
          </p:nvPr>
        </p:nvSpPr>
        <p:spPr>
          <a:xfrm>
            <a:off x="2895600" y="6520942"/>
            <a:ext cx="3429000" cy="320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2"/>
                </a:solidFill>
                <a:latin typeface="Arial"/>
                <a:ea typeface="Arial"/>
                <a:cs typeface="Arial"/>
                <a:sym typeface="Arial"/>
              </a:rPr>
              <a:t>M. Galante – CSAW HSWP 2014</a:t>
            </a:r>
            <a:endParaRPr sz="1200">
              <a:solidFill>
                <a:schemeClr val="dk2"/>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5"/>
          <p:cNvSpPr txBox="1"/>
          <p:nvPr>
            <p:ph type="title"/>
          </p:nvPr>
        </p:nvSpPr>
        <p:spPr>
          <a:xfrm>
            <a:off x="304800" y="274638"/>
            <a:ext cx="8534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Font typeface="Arial Black"/>
              <a:buNone/>
            </a:pPr>
            <a:r>
              <a:rPr b="0" i="0" lang="en-US" sz="3600" u="none" cap="none" strike="noStrike">
                <a:solidFill>
                  <a:srgbClr val="FFFFFF"/>
                </a:solidFill>
                <a:latin typeface="Arial Black"/>
                <a:ea typeface="Arial Black"/>
                <a:cs typeface="Arial Black"/>
                <a:sym typeface="Arial Black"/>
              </a:rPr>
              <a:t>Step 5</a:t>
            </a:r>
            <a:br>
              <a:rPr b="0" i="0" lang="en-US" sz="3600" u="none" cap="none" strike="noStrike">
                <a:solidFill>
                  <a:srgbClr val="FFFFFF"/>
                </a:solidFill>
                <a:latin typeface="Arial Black"/>
                <a:ea typeface="Arial Black"/>
                <a:cs typeface="Arial Black"/>
                <a:sym typeface="Arial Black"/>
              </a:rPr>
            </a:br>
            <a:endParaRPr b="0" i="0" sz="3600" u="none" cap="none" strike="noStrike">
              <a:solidFill>
                <a:srgbClr val="FFFFFF"/>
              </a:solidFill>
              <a:latin typeface="Arial Black"/>
              <a:ea typeface="Arial Black"/>
              <a:cs typeface="Arial Black"/>
              <a:sym typeface="Arial Black"/>
            </a:endParaRPr>
          </a:p>
        </p:txBody>
      </p:sp>
      <p:sp>
        <p:nvSpPr>
          <p:cNvPr id="341" name="Google Shape;341;p35"/>
          <p:cNvSpPr txBox="1"/>
          <p:nvPr>
            <p:ph idx="1" type="body"/>
          </p:nvPr>
        </p:nvSpPr>
        <p:spPr>
          <a:xfrm>
            <a:off x="304800" y="1066800"/>
            <a:ext cx="8534400" cy="5334000"/>
          </a:xfrm>
          <a:prstGeom prst="rect">
            <a:avLst/>
          </a:prstGeom>
          <a:solidFill>
            <a:schemeClr val="lt1"/>
          </a:solid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2"/>
              </a:buClr>
              <a:buSzPts val="2040"/>
              <a:buFont typeface="Noto Sans Symbols"/>
              <a:buChar char="●"/>
            </a:pPr>
            <a:r>
              <a:rPr b="0" i="0" lang="en-US" sz="2400" u="none" cap="none" strike="noStrike">
                <a:solidFill>
                  <a:schemeClr val="dk1"/>
                </a:solidFill>
                <a:latin typeface="Arial"/>
                <a:ea typeface="Arial"/>
                <a:cs typeface="Arial"/>
                <a:sym typeface="Arial"/>
              </a:rPr>
              <a:t>The default gateway is a router which is configured to have knowledge of other networks near it. </a:t>
            </a:r>
            <a:endParaRPr/>
          </a:p>
          <a:p>
            <a:pPr indent="-209550" lvl="0" marL="274320" marR="0" rtl="0" algn="l">
              <a:spcBef>
                <a:spcPts val="240"/>
              </a:spcBef>
              <a:spcAft>
                <a:spcPts val="0"/>
              </a:spcAft>
              <a:buClr>
                <a:schemeClr val="accent2"/>
              </a:buClr>
              <a:buSzPts val="1020"/>
              <a:buFont typeface="Noto Sans Symbols"/>
              <a:buNone/>
            </a:pPr>
            <a:r>
              <a:t/>
            </a:r>
            <a:endParaRPr b="0" i="0" sz="1200" u="none" cap="none" strike="noStrike">
              <a:solidFill>
                <a:schemeClr val="dk1"/>
              </a:solidFill>
              <a:latin typeface="Arial"/>
              <a:ea typeface="Arial"/>
              <a:cs typeface="Arial"/>
              <a:sym typeface="Arial"/>
            </a:endParaRPr>
          </a:p>
          <a:p>
            <a:pPr indent="-274320" lvl="0" marL="274320" marR="0" rtl="0" algn="l">
              <a:spcBef>
                <a:spcPts val="480"/>
              </a:spcBef>
              <a:spcAft>
                <a:spcPts val="0"/>
              </a:spcAft>
              <a:buClr>
                <a:schemeClr val="accent2"/>
              </a:buClr>
              <a:buSzPts val="2040"/>
              <a:buFont typeface="Noto Sans Symbols"/>
              <a:buChar char="●"/>
            </a:pPr>
            <a:r>
              <a:rPr b="0" i="0" lang="en-US" sz="2400" u="none" cap="none" strike="noStrike">
                <a:solidFill>
                  <a:schemeClr val="dk1"/>
                </a:solidFill>
                <a:latin typeface="Arial"/>
                <a:ea typeface="Arial"/>
                <a:cs typeface="Arial"/>
                <a:sym typeface="Arial"/>
              </a:rPr>
              <a:t>Using a special set of protocols to communicate with other routers, it decides to send your packet to the “closest” router.</a:t>
            </a:r>
            <a:endParaRPr/>
          </a:p>
          <a:p>
            <a:pPr indent="-209550" lvl="0" marL="274320" marR="0" rtl="0" algn="l">
              <a:spcBef>
                <a:spcPts val="240"/>
              </a:spcBef>
              <a:spcAft>
                <a:spcPts val="0"/>
              </a:spcAft>
              <a:buClr>
                <a:schemeClr val="accent2"/>
              </a:buClr>
              <a:buSzPts val="1020"/>
              <a:buFont typeface="Noto Sans Symbols"/>
              <a:buNone/>
            </a:pPr>
            <a:r>
              <a:t/>
            </a:r>
            <a:endParaRPr b="0" i="0" sz="1200" u="none" cap="none" strike="noStrike">
              <a:solidFill>
                <a:schemeClr val="dk1"/>
              </a:solidFill>
              <a:latin typeface="Arial"/>
              <a:ea typeface="Arial"/>
              <a:cs typeface="Arial"/>
              <a:sym typeface="Arial"/>
            </a:endParaRPr>
          </a:p>
          <a:p>
            <a:pPr indent="-274320" lvl="0" marL="274320" marR="0" rtl="0" algn="l">
              <a:spcBef>
                <a:spcPts val="480"/>
              </a:spcBef>
              <a:spcAft>
                <a:spcPts val="0"/>
              </a:spcAft>
              <a:buClr>
                <a:schemeClr val="accent2"/>
              </a:buClr>
              <a:buSzPts val="2040"/>
              <a:buFont typeface="Noto Sans Symbols"/>
              <a:buChar char="●"/>
            </a:pPr>
            <a:r>
              <a:rPr b="0" i="0" lang="en-US" sz="2400" u="none" cap="none" strike="noStrike">
                <a:solidFill>
                  <a:schemeClr val="dk1"/>
                </a:solidFill>
                <a:latin typeface="Arial"/>
                <a:ea typeface="Arial"/>
                <a:cs typeface="Arial"/>
                <a:sym typeface="Arial"/>
              </a:rPr>
              <a:t>The routers keep handing off your packet until it reaches its destination.</a:t>
            </a:r>
            <a:endParaRPr b="0" i="0" sz="2400" u="none" cap="none" strike="noStrike">
              <a:solidFill>
                <a:schemeClr val="dk1"/>
              </a:solidFill>
              <a:latin typeface="Arial"/>
              <a:ea typeface="Arial"/>
              <a:cs typeface="Arial"/>
              <a:sym typeface="Arial"/>
            </a:endParaRPr>
          </a:p>
        </p:txBody>
      </p:sp>
      <p:grpSp>
        <p:nvGrpSpPr>
          <p:cNvPr id="342" name="Google Shape;342;p35"/>
          <p:cNvGrpSpPr/>
          <p:nvPr/>
        </p:nvGrpSpPr>
        <p:grpSpPr>
          <a:xfrm>
            <a:off x="304800" y="5029200"/>
            <a:ext cx="1316038" cy="1371600"/>
            <a:chOff x="1354" y="785"/>
            <a:chExt cx="1117" cy="1127"/>
          </a:xfrm>
        </p:grpSpPr>
        <p:sp>
          <p:nvSpPr>
            <p:cNvPr id="343" name="Google Shape;343;p35"/>
            <p:cNvSpPr/>
            <p:nvPr/>
          </p:nvSpPr>
          <p:spPr>
            <a:xfrm>
              <a:off x="1532" y="785"/>
              <a:ext cx="760" cy="592"/>
            </a:xfrm>
            <a:prstGeom prst="rect">
              <a:avLst/>
            </a:prstGeom>
            <a:solidFill>
              <a:srgbClr val="FFFFFF"/>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4" name="Google Shape;344;p35"/>
            <p:cNvSpPr/>
            <p:nvPr/>
          </p:nvSpPr>
          <p:spPr>
            <a:xfrm>
              <a:off x="1372" y="1429"/>
              <a:ext cx="1085" cy="285"/>
            </a:xfrm>
            <a:custGeom>
              <a:rect b="b" l="l" r="r" t="t"/>
              <a:pathLst>
                <a:path extrusionOk="0" h="120000" w="120000">
                  <a:moveTo>
                    <a:pt x="0" y="0"/>
                  </a:moveTo>
                  <a:lnTo>
                    <a:pt x="119889" y="0"/>
                  </a:lnTo>
                  <a:lnTo>
                    <a:pt x="119889" y="119578"/>
                  </a:lnTo>
                  <a:lnTo>
                    <a:pt x="0" y="119578"/>
                  </a:lnTo>
                  <a:lnTo>
                    <a:pt x="0"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5" name="Google Shape;345;p35"/>
            <p:cNvSpPr/>
            <p:nvPr/>
          </p:nvSpPr>
          <p:spPr>
            <a:xfrm>
              <a:off x="1370" y="1427"/>
              <a:ext cx="1089" cy="289"/>
            </a:xfrm>
            <a:custGeom>
              <a:rect b="b" l="l" r="r" t="t"/>
              <a:pathLst>
                <a:path extrusionOk="0" h="120000" w="120000">
                  <a:moveTo>
                    <a:pt x="0" y="0"/>
                  </a:moveTo>
                  <a:lnTo>
                    <a:pt x="119889" y="0"/>
                  </a:lnTo>
                  <a:lnTo>
                    <a:pt x="119889" y="119584"/>
                  </a:lnTo>
                  <a:lnTo>
                    <a:pt x="0" y="119584"/>
                  </a:lnTo>
                  <a:lnTo>
                    <a:pt x="0" y="0"/>
                  </a:lnTo>
                  <a:lnTo>
                    <a:pt x="119889" y="0"/>
                  </a:lnTo>
                  <a:lnTo>
                    <a:pt x="119889" y="119584"/>
                  </a:lnTo>
                  <a:lnTo>
                    <a:pt x="0" y="119584"/>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6" name="Google Shape;346;p35"/>
            <p:cNvSpPr/>
            <p:nvPr/>
          </p:nvSpPr>
          <p:spPr>
            <a:xfrm>
              <a:off x="1406" y="1455"/>
              <a:ext cx="221" cy="41"/>
            </a:xfrm>
            <a:custGeom>
              <a:rect b="b" l="l" r="r" t="t"/>
              <a:pathLst>
                <a:path extrusionOk="0" h="120000" w="120000">
                  <a:moveTo>
                    <a:pt x="0" y="0"/>
                  </a:moveTo>
                  <a:lnTo>
                    <a:pt x="119457" y="0"/>
                  </a:lnTo>
                  <a:lnTo>
                    <a:pt x="119457" y="117073"/>
                  </a:lnTo>
                  <a:lnTo>
                    <a:pt x="0" y="117073"/>
                  </a:lnTo>
                  <a:lnTo>
                    <a:pt x="0" y="0"/>
                  </a:lnTo>
                  <a:lnTo>
                    <a:pt x="119457" y="0"/>
                  </a:lnTo>
                  <a:lnTo>
                    <a:pt x="119457" y="117073"/>
                  </a:lnTo>
                  <a:lnTo>
                    <a:pt x="0" y="117073"/>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7" name="Google Shape;347;p35"/>
            <p:cNvSpPr/>
            <p:nvPr/>
          </p:nvSpPr>
          <p:spPr>
            <a:xfrm>
              <a:off x="2130" y="1435"/>
              <a:ext cx="305" cy="89"/>
            </a:xfrm>
            <a:custGeom>
              <a:rect b="b" l="l" r="r" t="t"/>
              <a:pathLst>
                <a:path extrusionOk="0" h="120000" w="120000">
                  <a:moveTo>
                    <a:pt x="0" y="0"/>
                  </a:moveTo>
                  <a:lnTo>
                    <a:pt x="119606" y="0"/>
                  </a:lnTo>
                  <a:lnTo>
                    <a:pt x="119606" y="118651"/>
                  </a:lnTo>
                  <a:lnTo>
                    <a:pt x="0" y="118651"/>
                  </a:lnTo>
                  <a:lnTo>
                    <a:pt x="0" y="0"/>
                  </a:lnTo>
                  <a:lnTo>
                    <a:pt x="119606" y="0"/>
                  </a:lnTo>
                  <a:lnTo>
                    <a:pt x="119606" y="118651"/>
                  </a:lnTo>
                  <a:lnTo>
                    <a:pt x="0" y="118651"/>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8" name="Google Shape;348;p35"/>
            <p:cNvSpPr/>
            <p:nvPr/>
          </p:nvSpPr>
          <p:spPr>
            <a:xfrm>
              <a:off x="2198" y="1443"/>
              <a:ext cx="117" cy="69"/>
            </a:xfrm>
            <a:custGeom>
              <a:rect b="b" l="l" r="r" t="t"/>
              <a:pathLst>
                <a:path extrusionOk="0" h="120000" w="120000">
                  <a:moveTo>
                    <a:pt x="0" y="0"/>
                  </a:moveTo>
                  <a:lnTo>
                    <a:pt x="118974" y="0"/>
                  </a:lnTo>
                  <a:lnTo>
                    <a:pt x="118974" y="118260"/>
                  </a:lnTo>
                  <a:lnTo>
                    <a:pt x="0" y="118260"/>
                  </a:lnTo>
                  <a:lnTo>
                    <a:pt x="0" y="0"/>
                  </a:lnTo>
                  <a:lnTo>
                    <a:pt x="118974" y="0"/>
                  </a:lnTo>
                  <a:lnTo>
                    <a:pt x="118974" y="118260"/>
                  </a:lnTo>
                  <a:lnTo>
                    <a:pt x="0" y="118260"/>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9" name="Google Shape;349;p35"/>
            <p:cNvSpPr/>
            <p:nvPr/>
          </p:nvSpPr>
          <p:spPr>
            <a:xfrm>
              <a:off x="2140" y="1473"/>
              <a:ext cx="285" cy="9"/>
            </a:xfrm>
            <a:custGeom>
              <a:rect b="b" l="l" r="r" t="t"/>
              <a:pathLst>
                <a:path extrusionOk="0" h="120000" w="120000">
                  <a:moveTo>
                    <a:pt x="0" y="0"/>
                  </a:moveTo>
                  <a:lnTo>
                    <a:pt x="119578" y="0"/>
                  </a:lnTo>
                  <a:lnTo>
                    <a:pt x="119578" y="106666"/>
                  </a:lnTo>
                  <a:lnTo>
                    <a:pt x="0" y="106666"/>
                  </a:lnTo>
                  <a:lnTo>
                    <a:pt x="0" y="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0" name="Google Shape;350;p35"/>
            <p:cNvSpPr/>
            <p:nvPr/>
          </p:nvSpPr>
          <p:spPr>
            <a:xfrm>
              <a:off x="2138" y="1471"/>
              <a:ext cx="289" cy="13"/>
            </a:xfrm>
            <a:custGeom>
              <a:rect b="b" l="l" r="r" t="t"/>
              <a:pathLst>
                <a:path extrusionOk="0" h="120000" w="120000">
                  <a:moveTo>
                    <a:pt x="0" y="0"/>
                  </a:moveTo>
                  <a:lnTo>
                    <a:pt x="119584" y="0"/>
                  </a:lnTo>
                  <a:lnTo>
                    <a:pt x="119584" y="110769"/>
                  </a:lnTo>
                  <a:lnTo>
                    <a:pt x="0" y="110769"/>
                  </a:lnTo>
                  <a:lnTo>
                    <a:pt x="0" y="0"/>
                  </a:lnTo>
                  <a:lnTo>
                    <a:pt x="119584" y="0"/>
                  </a:lnTo>
                  <a:lnTo>
                    <a:pt x="119584" y="110769"/>
                  </a:lnTo>
                  <a:lnTo>
                    <a:pt x="0" y="110769"/>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1" name="Google Shape;351;p35"/>
            <p:cNvSpPr/>
            <p:nvPr/>
          </p:nvSpPr>
          <p:spPr>
            <a:xfrm>
              <a:off x="1814" y="1435"/>
              <a:ext cx="305" cy="89"/>
            </a:xfrm>
            <a:custGeom>
              <a:rect b="b" l="l" r="r" t="t"/>
              <a:pathLst>
                <a:path extrusionOk="0" h="120000" w="120000">
                  <a:moveTo>
                    <a:pt x="0" y="0"/>
                  </a:moveTo>
                  <a:lnTo>
                    <a:pt x="119606" y="0"/>
                  </a:lnTo>
                  <a:lnTo>
                    <a:pt x="119606" y="118651"/>
                  </a:lnTo>
                  <a:lnTo>
                    <a:pt x="0" y="118651"/>
                  </a:lnTo>
                  <a:lnTo>
                    <a:pt x="0" y="0"/>
                  </a:lnTo>
                  <a:lnTo>
                    <a:pt x="119606" y="0"/>
                  </a:lnTo>
                  <a:lnTo>
                    <a:pt x="119606" y="118651"/>
                  </a:lnTo>
                  <a:lnTo>
                    <a:pt x="0" y="118651"/>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2" name="Google Shape;352;p35"/>
            <p:cNvSpPr/>
            <p:nvPr/>
          </p:nvSpPr>
          <p:spPr>
            <a:xfrm>
              <a:off x="1890" y="1443"/>
              <a:ext cx="117" cy="69"/>
            </a:xfrm>
            <a:custGeom>
              <a:rect b="b" l="l" r="r" t="t"/>
              <a:pathLst>
                <a:path extrusionOk="0" h="120000" w="120000">
                  <a:moveTo>
                    <a:pt x="0" y="0"/>
                  </a:moveTo>
                  <a:lnTo>
                    <a:pt x="118974" y="0"/>
                  </a:lnTo>
                  <a:lnTo>
                    <a:pt x="118974" y="118260"/>
                  </a:lnTo>
                  <a:lnTo>
                    <a:pt x="0" y="118260"/>
                  </a:lnTo>
                  <a:lnTo>
                    <a:pt x="0" y="0"/>
                  </a:lnTo>
                  <a:lnTo>
                    <a:pt x="118974" y="0"/>
                  </a:lnTo>
                  <a:lnTo>
                    <a:pt x="118974" y="118260"/>
                  </a:lnTo>
                  <a:lnTo>
                    <a:pt x="0" y="118260"/>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3" name="Google Shape;353;p35"/>
            <p:cNvSpPr/>
            <p:nvPr/>
          </p:nvSpPr>
          <p:spPr>
            <a:xfrm>
              <a:off x="1824" y="1473"/>
              <a:ext cx="289" cy="9"/>
            </a:xfrm>
            <a:custGeom>
              <a:rect b="b" l="l" r="r" t="t"/>
              <a:pathLst>
                <a:path extrusionOk="0" h="120000" w="120000">
                  <a:moveTo>
                    <a:pt x="0" y="0"/>
                  </a:moveTo>
                  <a:lnTo>
                    <a:pt x="119584" y="0"/>
                  </a:lnTo>
                  <a:lnTo>
                    <a:pt x="119584" y="106666"/>
                  </a:lnTo>
                  <a:lnTo>
                    <a:pt x="0" y="106666"/>
                  </a:lnTo>
                  <a:lnTo>
                    <a:pt x="0" y="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4" name="Google Shape;354;p35"/>
            <p:cNvSpPr/>
            <p:nvPr/>
          </p:nvSpPr>
          <p:spPr>
            <a:xfrm>
              <a:off x="1822" y="1471"/>
              <a:ext cx="293" cy="13"/>
            </a:xfrm>
            <a:custGeom>
              <a:rect b="b" l="l" r="r" t="t"/>
              <a:pathLst>
                <a:path extrusionOk="0" h="120000" w="120000">
                  <a:moveTo>
                    <a:pt x="0" y="0"/>
                  </a:moveTo>
                  <a:lnTo>
                    <a:pt x="119590" y="0"/>
                  </a:lnTo>
                  <a:lnTo>
                    <a:pt x="119590" y="110769"/>
                  </a:lnTo>
                  <a:lnTo>
                    <a:pt x="0" y="110769"/>
                  </a:lnTo>
                  <a:lnTo>
                    <a:pt x="0" y="0"/>
                  </a:lnTo>
                  <a:lnTo>
                    <a:pt x="119590" y="0"/>
                  </a:lnTo>
                  <a:lnTo>
                    <a:pt x="119590" y="110769"/>
                  </a:lnTo>
                  <a:lnTo>
                    <a:pt x="0" y="110769"/>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5" name="Google Shape;355;p35"/>
            <p:cNvSpPr/>
            <p:nvPr/>
          </p:nvSpPr>
          <p:spPr>
            <a:xfrm>
              <a:off x="1902" y="1471"/>
              <a:ext cx="9" cy="13"/>
            </a:xfrm>
            <a:custGeom>
              <a:rect b="b" l="l" r="r" t="t"/>
              <a:pathLst>
                <a:path extrusionOk="0" h="120000" w="120000">
                  <a:moveTo>
                    <a:pt x="0" y="0"/>
                  </a:moveTo>
                  <a:lnTo>
                    <a:pt x="106666" y="0"/>
                  </a:lnTo>
                  <a:lnTo>
                    <a:pt x="106666" y="110769"/>
                  </a:lnTo>
                  <a:lnTo>
                    <a:pt x="0" y="110769"/>
                  </a:lnTo>
                  <a:lnTo>
                    <a:pt x="0" y="0"/>
                  </a:lnTo>
                  <a:lnTo>
                    <a:pt x="106666" y="0"/>
                  </a:lnTo>
                  <a:lnTo>
                    <a:pt x="106666" y="110769"/>
                  </a:lnTo>
                  <a:lnTo>
                    <a:pt x="0" y="110769"/>
                  </a:lnTo>
                  <a:lnTo>
                    <a:pt x="0" y="0"/>
                  </a:lnTo>
                </a:path>
              </a:pathLst>
            </a:custGeom>
            <a:noFill/>
            <a:ln cap="rnd" cmpd="sng" w="12700">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6" name="Google Shape;356;p35"/>
            <p:cNvSpPr/>
            <p:nvPr/>
          </p:nvSpPr>
          <p:spPr>
            <a:xfrm>
              <a:off x="2216" y="1457"/>
              <a:ext cx="9" cy="45"/>
            </a:xfrm>
            <a:custGeom>
              <a:rect b="b" l="l" r="r" t="t"/>
              <a:pathLst>
                <a:path extrusionOk="0" h="120000" w="120000">
                  <a:moveTo>
                    <a:pt x="40000" y="117333"/>
                  </a:moveTo>
                  <a:lnTo>
                    <a:pt x="106666" y="117333"/>
                  </a:lnTo>
                  <a:lnTo>
                    <a:pt x="106666" y="0"/>
                  </a:lnTo>
                  <a:lnTo>
                    <a:pt x="0" y="0"/>
                  </a:lnTo>
                  <a:lnTo>
                    <a:pt x="0" y="29333"/>
                  </a:lnTo>
                  <a:lnTo>
                    <a:pt x="40000" y="48000"/>
                  </a:lnTo>
                  <a:lnTo>
                    <a:pt x="40000" y="117333"/>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7" name="Google Shape;357;p35"/>
            <p:cNvSpPr/>
            <p:nvPr/>
          </p:nvSpPr>
          <p:spPr>
            <a:xfrm>
              <a:off x="2214" y="1455"/>
              <a:ext cx="13" cy="49"/>
            </a:xfrm>
            <a:custGeom>
              <a:rect b="b" l="l" r="r" t="t"/>
              <a:pathLst>
                <a:path extrusionOk="0" h="120000" w="120000">
                  <a:moveTo>
                    <a:pt x="36923" y="117551"/>
                  </a:moveTo>
                  <a:lnTo>
                    <a:pt x="110769" y="117551"/>
                  </a:lnTo>
                  <a:lnTo>
                    <a:pt x="110769" y="0"/>
                  </a:lnTo>
                  <a:lnTo>
                    <a:pt x="0" y="0"/>
                  </a:lnTo>
                  <a:lnTo>
                    <a:pt x="0" y="29387"/>
                  </a:lnTo>
                  <a:lnTo>
                    <a:pt x="36923" y="48979"/>
                  </a:lnTo>
                  <a:lnTo>
                    <a:pt x="36923" y="117551"/>
                  </a:lnTo>
                  <a:lnTo>
                    <a:pt x="110769" y="117551"/>
                  </a:lnTo>
                  <a:lnTo>
                    <a:pt x="110769" y="0"/>
                  </a:lnTo>
                  <a:lnTo>
                    <a:pt x="0" y="0"/>
                  </a:lnTo>
                  <a:lnTo>
                    <a:pt x="0" y="29387"/>
                  </a:lnTo>
                  <a:lnTo>
                    <a:pt x="36923" y="48979"/>
                  </a:lnTo>
                  <a:lnTo>
                    <a:pt x="36923" y="117551"/>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8" name="Google Shape;358;p35"/>
            <p:cNvSpPr/>
            <p:nvPr/>
          </p:nvSpPr>
          <p:spPr>
            <a:xfrm>
              <a:off x="1398" y="1715"/>
              <a:ext cx="1049" cy="13"/>
            </a:xfrm>
            <a:custGeom>
              <a:rect b="b" l="l" r="r" t="t"/>
              <a:pathLst>
                <a:path extrusionOk="0" h="120000" w="120000">
                  <a:moveTo>
                    <a:pt x="0" y="0"/>
                  </a:moveTo>
                  <a:lnTo>
                    <a:pt x="119885" y="0"/>
                  </a:lnTo>
                  <a:lnTo>
                    <a:pt x="119885" y="110769"/>
                  </a:lnTo>
                  <a:lnTo>
                    <a:pt x="0" y="110769"/>
                  </a:lnTo>
                  <a:lnTo>
                    <a:pt x="0" y="0"/>
                  </a:lnTo>
                  <a:lnTo>
                    <a:pt x="119885" y="0"/>
                  </a:lnTo>
                  <a:lnTo>
                    <a:pt x="119885" y="110769"/>
                  </a:lnTo>
                  <a:lnTo>
                    <a:pt x="0" y="110769"/>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9" name="Google Shape;359;p35"/>
            <p:cNvSpPr/>
            <p:nvPr/>
          </p:nvSpPr>
          <p:spPr>
            <a:xfrm>
              <a:off x="1370" y="1531"/>
              <a:ext cx="1089" cy="145"/>
            </a:xfrm>
            <a:custGeom>
              <a:rect b="b" l="l" r="r" t="t"/>
              <a:pathLst>
                <a:path extrusionOk="0" h="120000" w="120000">
                  <a:moveTo>
                    <a:pt x="0" y="0"/>
                  </a:moveTo>
                  <a:lnTo>
                    <a:pt x="119889" y="0"/>
                  </a:lnTo>
                  <a:lnTo>
                    <a:pt x="119889" y="39724"/>
                  </a:lnTo>
                  <a:lnTo>
                    <a:pt x="0" y="39724"/>
                  </a:lnTo>
                  <a:lnTo>
                    <a:pt x="0" y="52965"/>
                  </a:lnTo>
                  <a:lnTo>
                    <a:pt x="119889" y="52965"/>
                  </a:lnTo>
                  <a:lnTo>
                    <a:pt x="119889" y="66206"/>
                  </a:lnTo>
                  <a:lnTo>
                    <a:pt x="0" y="66206"/>
                  </a:lnTo>
                  <a:lnTo>
                    <a:pt x="0" y="79448"/>
                  </a:lnTo>
                  <a:lnTo>
                    <a:pt x="119889" y="79448"/>
                  </a:lnTo>
                  <a:lnTo>
                    <a:pt x="119889" y="119172"/>
                  </a:lnTo>
                  <a:lnTo>
                    <a:pt x="0" y="119172"/>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0" name="Google Shape;360;p35"/>
            <p:cNvSpPr/>
            <p:nvPr/>
          </p:nvSpPr>
          <p:spPr>
            <a:xfrm>
              <a:off x="1370" y="1531"/>
              <a:ext cx="1089" cy="145"/>
            </a:xfrm>
            <a:custGeom>
              <a:rect b="b" l="l" r="r" t="t"/>
              <a:pathLst>
                <a:path extrusionOk="0" h="120000" w="120000">
                  <a:moveTo>
                    <a:pt x="0" y="0"/>
                  </a:moveTo>
                  <a:lnTo>
                    <a:pt x="119889" y="0"/>
                  </a:lnTo>
                  <a:lnTo>
                    <a:pt x="119889" y="39724"/>
                  </a:lnTo>
                  <a:lnTo>
                    <a:pt x="0" y="39724"/>
                  </a:lnTo>
                  <a:lnTo>
                    <a:pt x="0" y="52965"/>
                  </a:lnTo>
                  <a:lnTo>
                    <a:pt x="119889" y="52965"/>
                  </a:lnTo>
                  <a:lnTo>
                    <a:pt x="119889" y="66206"/>
                  </a:lnTo>
                  <a:lnTo>
                    <a:pt x="0" y="66206"/>
                  </a:lnTo>
                  <a:lnTo>
                    <a:pt x="0" y="79448"/>
                  </a:lnTo>
                  <a:lnTo>
                    <a:pt x="119889" y="79448"/>
                  </a:lnTo>
                  <a:lnTo>
                    <a:pt x="119889" y="119172"/>
                  </a:lnTo>
                  <a:lnTo>
                    <a:pt x="0" y="119172"/>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1" name="Google Shape;361;p35"/>
            <p:cNvSpPr/>
            <p:nvPr/>
          </p:nvSpPr>
          <p:spPr>
            <a:xfrm>
              <a:off x="1900" y="1457"/>
              <a:ext cx="9" cy="45"/>
            </a:xfrm>
            <a:custGeom>
              <a:rect b="b" l="l" r="r" t="t"/>
              <a:pathLst>
                <a:path extrusionOk="0" h="120000" w="120000">
                  <a:moveTo>
                    <a:pt x="40000" y="117333"/>
                  </a:moveTo>
                  <a:lnTo>
                    <a:pt x="106666" y="117333"/>
                  </a:lnTo>
                  <a:lnTo>
                    <a:pt x="106666" y="0"/>
                  </a:lnTo>
                  <a:lnTo>
                    <a:pt x="0" y="0"/>
                  </a:lnTo>
                  <a:lnTo>
                    <a:pt x="0" y="29333"/>
                  </a:lnTo>
                  <a:lnTo>
                    <a:pt x="40000" y="48000"/>
                  </a:lnTo>
                  <a:lnTo>
                    <a:pt x="40000" y="117333"/>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2" name="Google Shape;362;p35"/>
            <p:cNvSpPr/>
            <p:nvPr/>
          </p:nvSpPr>
          <p:spPr>
            <a:xfrm>
              <a:off x="1898" y="1455"/>
              <a:ext cx="13" cy="49"/>
            </a:xfrm>
            <a:custGeom>
              <a:rect b="b" l="l" r="r" t="t"/>
              <a:pathLst>
                <a:path extrusionOk="0" h="120000" w="120000">
                  <a:moveTo>
                    <a:pt x="36923" y="117551"/>
                  </a:moveTo>
                  <a:lnTo>
                    <a:pt x="110769" y="117551"/>
                  </a:lnTo>
                  <a:lnTo>
                    <a:pt x="110769" y="0"/>
                  </a:lnTo>
                  <a:lnTo>
                    <a:pt x="0" y="0"/>
                  </a:lnTo>
                  <a:lnTo>
                    <a:pt x="0" y="29387"/>
                  </a:lnTo>
                  <a:lnTo>
                    <a:pt x="36923" y="48979"/>
                  </a:lnTo>
                  <a:lnTo>
                    <a:pt x="36923" y="117551"/>
                  </a:lnTo>
                  <a:lnTo>
                    <a:pt x="110769" y="117551"/>
                  </a:lnTo>
                  <a:lnTo>
                    <a:pt x="110769" y="0"/>
                  </a:lnTo>
                  <a:lnTo>
                    <a:pt x="0" y="0"/>
                  </a:lnTo>
                  <a:lnTo>
                    <a:pt x="0" y="29387"/>
                  </a:lnTo>
                  <a:lnTo>
                    <a:pt x="36923" y="48979"/>
                  </a:lnTo>
                  <a:lnTo>
                    <a:pt x="36923" y="117551"/>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3" name="Google Shape;363;p35"/>
            <p:cNvSpPr/>
            <p:nvPr/>
          </p:nvSpPr>
          <p:spPr>
            <a:xfrm>
              <a:off x="1356" y="1705"/>
              <a:ext cx="1113" cy="189"/>
            </a:xfrm>
            <a:custGeom>
              <a:rect b="b" l="l" r="r" t="t"/>
              <a:pathLst>
                <a:path extrusionOk="0" h="120000" w="120000">
                  <a:moveTo>
                    <a:pt x="0" y="119365"/>
                  </a:moveTo>
                  <a:lnTo>
                    <a:pt x="8194" y="0"/>
                  </a:lnTo>
                  <a:lnTo>
                    <a:pt x="113854" y="0"/>
                  </a:lnTo>
                  <a:lnTo>
                    <a:pt x="119892" y="119365"/>
                  </a:lnTo>
                  <a:lnTo>
                    <a:pt x="0" y="119365"/>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4" name="Google Shape;364;p35"/>
            <p:cNvSpPr/>
            <p:nvPr/>
          </p:nvSpPr>
          <p:spPr>
            <a:xfrm>
              <a:off x="1354" y="1703"/>
              <a:ext cx="1117" cy="193"/>
            </a:xfrm>
            <a:custGeom>
              <a:rect b="b" l="l" r="r" t="t"/>
              <a:pathLst>
                <a:path extrusionOk="0" h="120000" w="120000">
                  <a:moveTo>
                    <a:pt x="0" y="119378"/>
                  </a:moveTo>
                  <a:lnTo>
                    <a:pt x="8164" y="0"/>
                  </a:lnTo>
                  <a:lnTo>
                    <a:pt x="113876" y="0"/>
                  </a:lnTo>
                  <a:lnTo>
                    <a:pt x="119892" y="119378"/>
                  </a:lnTo>
                  <a:lnTo>
                    <a:pt x="0" y="119378"/>
                  </a:lnTo>
                  <a:lnTo>
                    <a:pt x="8164" y="0"/>
                  </a:lnTo>
                  <a:lnTo>
                    <a:pt x="113876" y="0"/>
                  </a:lnTo>
                  <a:lnTo>
                    <a:pt x="119892" y="119378"/>
                  </a:lnTo>
                  <a:lnTo>
                    <a:pt x="0" y="119378"/>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5" name="Google Shape;365;p35"/>
            <p:cNvSpPr/>
            <p:nvPr/>
          </p:nvSpPr>
          <p:spPr>
            <a:xfrm>
              <a:off x="1526" y="1775"/>
              <a:ext cx="901" cy="101"/>
            </a:xfrm>
            <a:custGeom>
              <a:rect b="b" l="l" r="r" t="t"/>
              <a:pathLst>
                <a:path extrusionOk="0" h="120000" w="120000">
                  <a:moveTo>
                    <a:pt x="119866" y="118811"/>
                  </a:moveTo>
                  <a:lnTo>
                    <a:pt x="0" y="118811"/>
                  </a:lnTo>
                  <a:lnTo>
                    <a:pt x="2663" y="0"/>
                  </a:lnTo>
                  <a:lnTo>
                    <a:pt x="116137" y="0"/>
                  </a:lnTo>
                  <a:lnTo>
                    <a:pt x="119866" y="118811"/>
                  </a:lnTo>
                  <a:lnTo>
                    <a:pt x="0" y="118811"/>
                  </a:lnTo>
                  <a:lnTo>
                    <a:pt x="2663" y="0"/>
                  </a:lnTo>
                  <a:lnTo>
                    <a:pt x="116137" y="0"/>
                  </a:lnTo>
                  <a:lnTo>
                    <a:pt x="119866" y="118811"/>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6" name="Google Shape;366;p35"/>
            <p:cNvSpPr/>
            <p:nvPr/>
          </p:nvSpPr>
          <p:spPr>
            <a:xfrm>
              <a:off x="1356" y="1897"/>
              <a:ext cx="1113" cy="13"/>
            </a:xfrm>
            <a:custGeom>
              <a:rect b="b" l="l" r="r" t="t"/>
              <a:pathLst>
                <a:path extrusionOk="0" h="120000" w="120000">
                  <a:moveTo>
                    <a:pt x="0" y="0"/>
                  </a:moveTo>
                  <a:lnTo>
                    <a:pt x="119892" y="0"/>
                  </a:lnTo>
                  <a:lnTo>
                    <a:pt x="119892" y="110769"/>
                  </a:lnTo>
                  <a:lnTo>
                    <a:pt x="0" y="110769"/>
                  </a:lnTo>
                  <a:lnTo>
                    <a:pt x="0"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7" name="Google Shape;367;p35"/>
            <p:cNvSpPr/>
            <p:nvPr/>
          </p:nvSpPr>
          <p:spPr>
            <a:xfrm>
              <a:off x="1354" y="1895"/>
              <a:ext cx="1117" cy="17"/>
            </a:xfrm>
            <a:custGeom>
              <a:rect b="b" l="l" r="r" t="t"/>
              <a:pathLst>
                <a:path extrusionOk="0" h="120000" w="120000">
                  <a:moveTo>
                    <a:pt x="0" y="0"/>
                  </a:moveTo>
                  <a:lnTo>
                    <a:pt x="119892" y="0"/>
                  </a:lnTo>
                  <a:lnTo>
                    <a:pt x="119892" y="112941"/>
                  </a:lnTo>
                  <a:lnTo>
                    <a:pt x="0" y="112941"/>
                  </a:lnTo>
                  <a:lnTo>
                    <a:pt x="0" y="0"/>
                  </a:lnTo>
                  <a:lnTo>
                    <a:pt x="119892" y="0"/>
                  </a:lnTo>
                  <a:lnTo>
                    <a:pt x="119892" y="112941"/>
                  </a:lnTo>
                  <a:lnTo>
                    <a:pt x="0" y="112941"/>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8" name="Google Shape;368;p35"/>
            <p:cNvSpPr/>
            <p:nvPr/>
          </p:nvSpPr>
          <p:spPr>
            <a:xfrm>
              <a:off x="1406" y="1771"/>
              <a:ext cx="121" cy="105"/>
            </a:xfrm>
            <a:custGeom>
              <a:rect b="b" l="l" r="r" t="t"/>
              <a:pathLst>
                <a:path extrusionOk="0" h="120000" w="120000">
                  <a:moveTo>
                    <a:pt x="87272" y="118857"/>
                  </a:moveTo>
                  <a:lnTo>
                    <a:pt x="0" y="118857"/>
                  </a:lnTo>
                  <a:lnTo>
                    <a:pt x="35702" y="0"/>
                  </a:lnTo>
                  <a:lnTo>
                    <a:pt x="119008" y="0"/>
                  </a:lnTo>
                  <a:lnTo>
                    <a:pt x="87272" y="118857"/>
                  </a:lnTo>
                  <a:lnTo>
                    <a:pt x="0" y="118857"/>
                  </a:lnTo>
                  <a:lnTo>
                    <a:pt x="35702" y="0"/>
                  </a:lnTo>
                  <a:lnTo>
                    <a:pt x="119008" y="0"/>
                  </a:lnTo>
                  <a:lnTo>
                    <a:pt x="87272" y="118857"/>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9" name="Google Shape;369;p35"/>
            <p:cNvSpPr/>
            <p:nvPr/>
          </p:nvSpPr>
          <p:spPr>
            <a:xfrm>
              <a:off x="1450" y="1715"/>
              <a:ext cx="121" cy="21"/>
            </a:xfrm>
            <a:custGeom>
              <a:rect b="b" l="l" r="r" t="t"/>
              <a:pathLst>
                <a:path extrusionOk="0" h="120000" w="120000">
                  <a:moveTo>
                    <a:pt x="0" y="114285"/>
                  </a:moveTo>
                  <a:lnTo>
                    <a:pt x="111074" y="114285"/>
                  </a:lnTo>
                  <a:lnTo>
                    <a:pt x="119008" y="0"/>
                  </a:lnTo>
                  <a:lnTo>
                    <a:pt x="7933" y="0"/>
                  </a:lnTo>
                  <a:lnTo>
                    <a:pt x="0" y="114285"/>
                  </a:lnTo>
                  <a:lnTo>
                    <a:pt x="111074" y="114285"/>
                  </a:lnTo>
                  <a:lnTo>
                    <a:pt x="119008" y="0"/>
                  </a:lnTo>
                  <a:lnTo>
                    <a:pt x="7933" y="0"/>
                  </a:lnTo>
                  <a:lnTo>
                    <a:pt x="0" y="114285"/>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0" name="Google Shape;370;p35"/>
            <p:cNvSpPr/>
            <p:nvPr/>
          </p:nvSpPr>
          <p:spPr>
            <a:xfrm>
              <a:off x="1390" y="1755"/>
              <a:ext cx="1053" cy="125"/>
            </a:xfrm>
            <a:custGeom>
              <a:rect b="b" l="l" r="r" t="t"/>
              <a:pathLst>
                <a:path extrusionOk="0" h="120000" w="120000">
                  <a:moveTo>
                    <a:pt x="0" y="119040"/>
                  </a:moveTo>
                  <a:lnTo>
                    <a:pt x="4558" y="0"/>
                  </a:lnTo>
                  <a:lnTo>
                    <a:pt x="116239" y="0"/>
                  </a:lnTo>
                  <a:lnTo>
                    <a:pt x="119886" y="11904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1" name="Google Shape;371;p35"/>
            <p:cNvSpPr/>
            <p:nvPr/>
          </p:nvSpPr>
          <p:spPr>
            <a:xfrm>
              <a:off x="1390" y="1755"/>
              <a:ext cx="1053" cy="125"/>
            </a:xfrm>
            <a:custGeom>
              <a:rect b="b" l="l" r="r" t="t"/>
              <a:pathLst>
                <a:path extrusionOk="0" h="120000" w="120000">
                  <a:moveTo>
                    <a:pt x="0" y="119040"/>
                  </a:moveTo>
                  <a:lnTo>
                    <a:pt x="4558" y="0"/>
                  </a:lnTo>
                  <a:lnTo>
                    <a:pt x="116239" y="0"/>
                  </a:lnTo>
                  <a:lnTo>
                    <a:pt x="119886" y="11904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2" name="Google Shape;372;p35"/>
            <p:cNvSpPr/>
            <p:nvPr/>
          </p:nvSpPr>
          <p:spPr>
            <a:xfrm>
              <a:off x="1566" y="811"/>
              <a:ext cx="693" cy="537"/>
            </a:xfrm>
            <a:custGeom>
              <a:rect b="b" l="l" r="r" t="t"/>
              <a:pathLst>
                <a:path extrusionOk="0" h="120000" w="120000">
                  <a:moveTo>
                    <a:pt x="0" y="0"/>
                  </a:moveTo>
                  <a:lnTo>
                    <a:pt x="119826" y="0"/>
                  </a:lnTo>
                  <a:lnTo>
                    <a:pt x="119826" y="119776"/>
                  </a:lnTo>
                  <a:lnTo>
                    <a:pt x="0" y="119776"/>
                  </a:lnTo>
                  <a:lnTo>
                    <a:pt x="0" y="0"/>
                  </a:lnTo>
                  <a:lnTo>
                    <a:pt x="119826" y="0"/>
                  </a:lnTo>
                  <a:lnTo>
                    <a:pt x="119826" y="119776"/>
                  </a:lnTo>
                  <a:lnTo>
                    <a:pt x="0" y="119776"/>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373" name="Google Shape;373;p35"/>
            <p:cNvGrpSpPr/>
            <p:nvPr/>
          </p:nvGrpSpPr>
          <p:grpSpPr>
            <a:xfrm>
              <a:off x="1722" y="1379"/>
              <a:ext cx="367" cy="23"/>
              <a:chOff x="1722" y="1379"/>
              <a:chExt cx="367" cy="23"/>
            </a:xfrm>
          </p:grpSpPr>
          <p:sp>
            <p:nvSpPr>
              <p:cNvPr id="374" name="Google Shape;374;p35"/>
              <p:cNvSpPr/>
              <p:nvPr/>
            </p:nvSpPr>
            <p:spPr>
              <a:xfrm>
                <a:off x="1724" y="1381"/>
                <a:ext cx="363" cy="19"/>
              </a:xfrm>
              <a:custGeom>
                <a:rect b="b" l="l" r="r" t="t"/>
                <a:pathLst>
                  <a:path extrusionOk="0" h="120000" w="120000">
                    <a:moveTo>
                      <a:pt x="18842" y="113684"/>
                    </a:moveTo>
                    <a:lnTo>
                      <a:pt x="0" y="0"/>
                    </a:lnTo>
                    <a:lnTo>
                      <a:pt x="119669" y="0"/>
                    </a:lnTo>
                    <a:lnTo>
                      <a:pt x="99504" y="101052"/>
                    </a:lnTo>
                    <a:lnTo>
                      <a:pt x="18842" y="113684"/>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5" name="Google Shape;375;p35"/>
              <p:cNvSpPr/>
              <p:nvPr/>
            </p:nvSpPr>
            <p:spPr>
              <a:xfrm>
                <a:off x="1722" y="1379"/>
                <a:ext cx="367" cy="23"/>
              </a:xfrm>
              <a:custGeom>
                <a:rect b="b" l="l" r="r" t="t"/>
                <a:pathLst>
                  <a:path extrusionOk="0" h="120000" w="120000">
                    <a:moveTo>
                      <a:pt x="18964" y="114782"/>
                    </a:moveTo>
                    <a:lnTo>
                      <a:pt x="0" y="0"/>
                    </a:lnTo>
                    <a:lnTo>
                      <a:pt x="119673" y="0"/>
                    </a:lnTo>
                    <a:lnTo>
                      <a:pt x="99400" y="104347"/>
                    </a:lnTo>
                    <a:lnTo>
                      <a:pt x="18964" y="114782"/>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376" name="Google Shape;376;p35"/>
            <p:cNvGrpSpPr/>
            <p:nvPr/>
          </p:nvGrpSpPr>
          <p:grpSpPr>
            <a:xfrm>
              <a:off x="1770" y="1401"/>
              <a:ext cx="273" cy="19"/>
              <a:chOff x="1770" y="1401"/>
              <a:chExt cx="273" cy="19"/>
            </a:xfrm>
          </p:grpSpPr>
          <p:sp>
            <p:nvSpPr>
              <p:cNvPr id="377" name="Google Shape;377;p35"/>
              <p:cNvSpPr/>
              <p:nvPr/>
            </p:nvSpPr>
            <p:spPr>
              <a:xfrm>
                <a:off x="1772" y="1403"/>
                <a:ext cx="269" cy="15"/>
              </a:xfrm>
              <a:custGeom>
                <a:rect b="b" l="l" r="r" t="t"/>
                <a:pathLst>
                  <a:path extrusionOk="0" h="120000" w="120000">
                    <a:moveTo>
                      <a:pt x="0" y="112000"/>
                    </a:moveTo>
                    <a:lnTo>
                      <a:pt x="6245" y="0"/>
                    </a:lnTo>
                    <a:lnTo>
                      <a:pt x="111524" y="0"/>
                    </a:lnTo>
                    <a:lnTo>
                      <a:pt x="119553" y="112000"/>
                    </a:lnTo>
                    <a:lnTo>
                      <a:pt x="0" y="11200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8" name="Google Shape;378;p35"/>
              <p:cNvSpPr/>
              <p:nvPr/>
            </p:nvSpPr>
            <p:spPr>
              <a:xfrm>
                <a:off x="1770" y="1401"/>
                <a:ext cx="273" cy="19"/>
              </a:xfrm>
              <a:custGeom>
                <a:rect b="b" l="l" r="r" t="t"/>
                <a:pathLst>
                  <a:path extrusionOk="0" h="120000" w="120000">
                    <a:moveTo>
                      <a:pt x="0" y="113684"/>
                    </a:moveTo>
                    <a:lnTo>
                      <a:pt x="6153" y="0"/>
                    </a:lnTo>
                    <a:lnTo>
                      <a:pt x="111648" y="0"/>
                    </a:lnTo>
                    <a:lnTo>
                      <a:pt x="119560" y="113684"/>
                    </a:lnTo>
                    <a:lnTo>
                      <a:pt x="0" y="11368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79" name="Google Shape;379;p35"/>
            <p:cNvSpPr/>
            <p:nvPr/>
          </p:nvSpPr>
          <p:spPr>
            <a:xfrm>
              <a:off x="1618" y="1421"/>
              <a:ext cx="564" cy="2"/>
            </a:xfrm>
            <a:prstGeom prst="rect">
              <a:avLst/>
            </a:prstGeom>
            <a:solidFill>
              <a:srgbClr val="FFFFFF"/>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0" name="Google Shape;380;p35"/>
            <p:cNvSpPr/>
            <p:nvPr/>
          </p:nvSpPr>
          <p:spPr>
            <a:xfrm>
              <a:off x="1600" y="845"/>
              <a:ext cx="616" cy="464"/>
            </a:xfrm>
            <a:prstGeom prst="rect">
              <a:avLst/>
            </a:prstGeom>
            <a:solidFill>
              <a:schemeClr val="folHlink"/>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YOU</a:t>
              </a:r>
              <a:endParaRPr b="1" sz="1800">
                <a:solidFill>
                  <a:schemeClr val="dk1"/>
                </a:solidFill>
                <a:latin typeface="Arial"/>
                <a:ea typeface="Arial"/>
                <a:cs typeface="Arial"/>
                <a:sym typeface="Arial"/>
              </a:endParaRPr>
            </a:p>
          </p:txBody>
        </p:sp>
      </p:grpSp>
      <p:pic>
        <p:nvPicPr>
          <p:cNvPr descr="http://dclips.fundraw.com/zobo500dir/router_joeseph_teed_01.jpg" id="381" name="Google Shape;381;p35"/>
          <p:cNvPicPr preferRelativeResize="0"/>
          <p:nvPr/>
        </p:nvPicPr>
        <p:blipFill rotWithShape="1">
          <a:blip r:embed="rId3">
            <a:alphaModFix/>
          </a:blip>
          <a:srcRect b="0" l="0" r="0" t="0"/>
          <a:stretch/>
        </p:blipFill>
        <p:spPr>
          <a:xfrm>
            <a:off x="2514600" y="4495801"/>
            <a:ext cx="990600" cy="728974"/>
          </a:xfrm>
          <a:prstGeom prst="rect">
            <a:avLst/>
          </a:prstGeom>
          <a:noFill/>
          <a:ln>
            <a:noFill/>
          </a:ln>
        </p:spPr>
      </p:pic>
      <p:pic>
        <p:nvPicPr>
          <p:cNvPr descr="C:\Users\mandygal\AppData\Local\Microsoft\Windows\Temporary Internet Files\Content.IE5\35STMP1N\MC900197438[1].wmf" id="382" name="Google Shape;382;p35"/>
          <p:cNvPicPr preferRelativeResize="0"/>
          <p:nvPr/>
        </p:nvPicPr>
        <p:blipFill rotWithShape="1">
          <a:blip r:embed="rId4">
            <a:alphaModFix/>
          </a:blip>
          <a:srcRect b="0" l="0" r="0" t="0"/>
          <a:stretch/>
        </p:blipFill>
        <p:spPr>
          <a:xfrm>
            <a:off x="7944186" y="5181600"/>
            <a:ext cx="891506" cy="1257300"/>
          </a:xfrm>
          <a:prstGeom prst="rect">
            <a:avLst/>
          </a:prstGeom>
          <a:noFill/>
          <a:ln>
            <a:noFill/>
          </a:ln>
        </p:spPr>
      </p:pic>
      <p:pic>
        <p:nvPicPr>
          <p:cNvPr descr="http://www.kurzweilai.net/images/Google-logo1.jpg" id="383" name="Google Shape;383;p35"/>
          <p:cNvPicPr preferRelativeResize="0"/>
          <p:nvPr/>
        </p:nvPicPr>
        <p:blipFill rotWithShape="1">
          <a:blip r:embed="rId5">
            <a:alphaModFix/>
          </a:blip>
          <a:srcRect b="0" l="0" r="0" t="0"/>
          <a:stretch/>
        </p:blipFill>
        <p:spPr>
          <a:xfrm>
            <a:off x="7924800" y="4724400"/>
            <a:ext cx="1021080" cy="425450"/>
          </a:xfrm>
          <a:prstGeom prst="rect">
            <a:avLst/>
          </a:prstGeom>
          <a:noFill/>
          <a:ln>
            <a:noFill/>
          </a:ln>
        </p:spPr>
      </p:pic>
      <p:grpSp>
        <p:nvGrpSpPr>
          <p:cNvPr id="384" name="Google Shape;384;p35"/>
          <p:cNvGrpSpPr/>
          <p:nvPr/>
        </p:nvGrpSpPr>
        <p:grpSpPr>
          <a:xfrm>
            <a:off x="3962400" y="4724400"/>
            <a:ext cx="3352800" cy="1816100"/>
            <a:chOff x="3886200" y="3810000"/>
            <a:chExt cx="3352800" cy="1816100"/>
          </a:xfrm>
        </p:grpSpPr>
        <p:sp>
          <p:nvSpPr>
            <p:cNvPr id="385" name="Google Shape;385;p35"/>
            <p:cNvSpPr/>
            <p:nvPr/>
          </p:nvSpPr>
          <p:spPr>
            <a:xfrm>
              <a:off x="3886200" y="3810000"/>
              <a:ext cx="3352800" cy="1816100"/>
            </a:xfrm>
            <a:custGeom>
              <a:rect b="b" l="l" r="r" t="t"/>
              <a:pathLst>
                <a:path extrusionOk="0" h="120000" w="120000">
                  <a:moveTo>
                    <a:pt x="10827" y="39888"/>
                  </a:moveTo>
                  <a:cubicBezTo>
                    <a:pt x="4672" y="40755"/>
                    <a:pt x="0" y="47850"/>
                    <a:pt x="0" y="56316"/>
                  </a:cubicBezTo>
                  <a:cubicBezTo>
                    <a:pt x="-5" y="62177"/>
                    <a:pt x="2272" y="67605"/>
                    <a:pt x="5966" y="70566"/>
                  </a:cubicBezTo>
                  <a:lnTo>
                    <a:pt x="5905" y="70377"/>
                  </a:lnTo>
                  <a:cubicBezTo>
                    <a:pt x="3805" y="73427"/>
                    <a:pt x="2638" y="77444"/>
                    <a:pt x="2638" y="81611"/>
                  </a:cubicBezTo>
                  <a:cubicBezTo>
                    <a:pt x="2638" y="90694"/>
                    <a:pt x="8061" y="98055"/>
                    <a:pt x="14750" y="98055"/>
                  </a:cubicBezTo>
                  <a:cubicBezTo>
                    <a:pt x="15216" y="98055"/>
                    <a:pt x="15688" y="98016"/>
                    <a:pt x="16161" y="97938"/>
                  </a:cubicBezTo>
                  <a:lnTo>
                    <a:pt x="16094" y="98050"/>
                  </a:lnTo>
                  <a:cubicBezTo>
                    <a:pt x="19916" y="107155"/>
                    <a:pt x="27016" y="112777"/>
                    <a:pt x="34705" y="112777"/>
                  </a:cubicBezTo>
                  <a:cubicBezTo>
                    <a:pt x="38594" y="112772"/>
                    <a:pt x="42416" y="111327"/>
                    <a:pt x="45750" y="108588"/>
                  </a:cubicBezTo>
                  <a:lnTo>
                    <a:pt x="45716" y="108611"/>
                  </a:lnTo>
                  <a:cubicBezTo>
                    <a:pt x="49194" y="115716"/>
                    <a:pt x="55044" y="119983"/>
                    <a:pt x="61311" y="119983"/>
                  </a:cubicBezTo>
                  <a:cubicBezTo>
                    <a:pt x="69572" y="119977"/>
                    <a:pt x="76866" y="112594"/>
                    <a:pt x="79261" y="101800"/>
                  </a:cubicBezTo>
                  <a:lnTo>
                    <a:pt x="79277" y="101944"/>
                  </a:lnTo>
                  <a:cubicBezTo>
                    <a:pt x="81833" y="104111"/>
                    <a:pt x="84777" y="105261"/>
                    <a:pt x="87788" y="105261"/>
                  </a:cubicBezTo>
                  <a:cubicBezTo>
                    <a:pt x="96611" y="105255"/>
                    <a:pt x="103788" y="95583"/>
                    <a:pt x="103855" y="83583"/>
                  </a:cubicBezTo>
                  <a:lnTo>
                    <a:pt x="103827" y="83527"/>
                  </a:lnTo>
                  <a:cubicBezTo>
                    <a:pt x="113094" y="81722"/>
                    <a:pt x="119983" y="70916"/>
                    <a:pt x="119983" y="58177"/>
                  </a:cubicBezTo>
                  <a:cubicBezTo>
                    <a:pt x="119983" y="52533"/>
                    <a:pt x="118611" y="47050"/>
                    <a:pt x="116088" y="42572"/>
                  </a:cubicBezTo>
                  <a:lnTo>
                    <a:pt x="116050" y="42561"/>
                  </a:lnTo>
                  <a:cubicBezTo>
                    <a:pt x="116838" y="40044"/>
                    <a:pt x="117250" y="37338"/>
                    <a:pt x="117250" y="34600"/>
                  </a:cubicBezTo>
                  <a:cubicBezTo>
                    <a:pt x="117250" y="25488"/>
                    <a:pt x="112772" y="17500"/>
                    <a:pt x="106327" y="15105"/>
                  </a:cubicBezTo>
                  <a:lnTo>
                    <a:pt x="106377" y="15066"/>
                  </a:lnTo>
                  <a:cubicBezTo>
                    <a:pt x="105222" y="6344"/>
                    <a:pt x="99627" y="0"/>
                    <a:pt x="93100" y="0"/>
                  </a:cubicBezTo>
                  <a:cubicBezTo>
                    <a:pt x="89133" y="-5"/>
                    <a:pt x="85372" y="2366"/>
                    <a:pt x="82805" y="6472"/>
                  </a:cubicBezTo>
                  <a:lnTo>
                    <a:pt x="82827" y="6500"/>
                  </a:lnTo>
                  <a:cubicBezTo>
                    <a:pt x="80538" y="2400"/>
                    <a:pt x="76972" y="0"/>
                    <a:pt x="73188" y="0"/>
                  </a:cubicBezTo>
                  <a:cubicBezTo>
                    <a:pt x="68594" y="-5"/>
                    <a:pt x="64388" y="3538"/>
                    <a:pt x="62338" y="9138"/>
                  </a:cubicBezTo>
                  <a:lnTo>
                    <a:pt x="62383" y="9411"/>
                  </a:lnTo>
                  <a:cubicBezTo>
                    <a:pt x="59611" y="5688"/>
                    <a:pt x="55877" y="3611"/>
                    <a:pt x="51988" y="3611"/>
                  </a:cubicBezTo>
                  <a:cubicBezTo>
                    <a:pt x="46511" y="3605"/>
                    <a:pt x="41477" y="7727"/>
                    <a:pt x="38905" y="14322"/>
                  </a:cubicBezTo>
                  <a:lnTo>
                    <a:pt x="38861" y="14455"/>
                  </a:lnTo>
                  <a:cubicBezTo>
                    <a:pt x="35983" y="12161"/>
                    <a:pt x="32711" y="10955"/>
                    <a:pt x="29377" y="10955"/>
                  </a:cubicBezTo>
                  <a:cubicBezTo>
                    <a:pt x="19016" y="10955"/>
                    <a:pt x="10622" y="22383"/>
                    <a:pt x="10622" y="36483"/>
                  </a:cubicBezTo>
                  <a:cubicBezTo>
                    <a:pt x="10616" y="37633"/>
                    <a:pt x="10677" y="38783"/>
                    <a:pt x="10788" y="39922"/>
                  </a:cubicBezTo>
                  <a:close/>
                </a:path>
                <a:path extrusionOk="0" fill="none" h="120000" w="120000">
                  <a:moveTo>
                    <a:pt x="5966" y="70566"/>
                  </a:moveTo>
                  <a:cubicBezTo>
                    <a:pt x="7816" y="72050"/>
                    <a:pt x="9922" y="72833"/>
                    <a:pt x="12066" y="72833"/>
                  </a:cubicBezTo>
                  <a:cubicBezTo>
                    <a:pt x="12377" y="72827"/>
                    <a:pt x="12694" y="72816"/>
                    <a:pt x="13005" y="72783"/>
                  </a:cubicBezTo>
                </a:path>
                <a:path extrusionOk="0" fill="none" h="120000" w="120000">
                  <a:moveTo>
                    <a:pt x="16161" y="97938"/>
                  </a:moveTo>
                  <a:cubicBezTo>
                    <a:pt x="17216" y="97772"/>
                    <a:pt x="18250" y="97416"/>
                    <a:pt x="19238" y="96883"/>
                  </a:cubicBezTo>
                </a:path>
                <a:path extrusionOk="0" fill="none" h="120000" w="120000">
                  <a:moveTo>
                    <a:pt x="43861" y="103777"/>
                  </a:moveTo>
                  <a:cubicBezTo>
                    <a:pt x="44350" y="105472"/>
                    <a:pt x="44972" y="107094"/>
                    <a:pt x="45716" y="108611"/>
                  </a:cubicBezTo>
                </a:path>
                <a:path extrusionOk="0" fill="none" h="120000" w="120000">
                  <a:moveTo>
                    <a:pt x="79261" y="101800"/>
                  </a:moveTo>
                  <a:cubicBezTo>
                    <a:pt x="79644" y="100072"/>
                    <a:pt x="79888" y="98294"/>
                    <a:pt x="80000" y="96500"/>
                  </a:cubicBezTo>
                </a:path>
                <a:path extrusionOk="0" fill="none" h="120000" w="120000">
                  <a:moveTo>
                    <a:pt x="103855" y="83583"/>
                  </a:moveTo>
                  <a:cubicBezTo>
                    <a:pt x="103855" y="83522"/>
                    <a:pt x="103861" y="83466"/>
                    <a:pt x="103861" y="83405"/>
                  </a:cubicBezTo>
                  <a:cubicBezTo>
                    <a:pt x="103861" y="75044"/>
                    <a:pt x="100350" y="67422"/>
                    <a:pt x="94827" y="63761"/>
                  </a:cubicBezTo>
                </a:path>
                <a:path extrusionOk="0" fill="none" h="120000" w="120000">
                  <a:moveTo>
                    <a:pt x="112027" y="49994"/>
                  </a:moveTo>
                  <a:cubicBezTo>
                    <a:pt x="113772" y="47972"/>
                    <a:pt x="115144" y="45427"/>
                    <a:pt x="116050" y="42561"/>
                  </a:cubicBezTo>
                </a:path>
                <a:path extrusionOk="0" fill="none" h="120000" w="120000">
                  <a:moveTo>
                    <a:pt x="106588" y="18577"/>
                  </a:moveTo>
                  <a:cubicBezTo>
                    <a:pt x="106588" y="18488"/>
                    <a:pt x="106594" y="18405"/>
                    <a:pt x="106594" y="18316"/>
                  </a:cubicBezTo>
                  <a:cubicBezTo>
                    <a:pt x="106594" y="17227"/>
                    <a:pt x="106522" y="16138"/>
                    <a:pt x="106377" y="15066"/>
                  </a:cubicBezTo>
                </a:path>
                <a:path extrusionOk="0" fill="none" h="120000" w="120000">
                  <a:moveTo>
                    <a:pt x="82805" y="6472"/>
                  </a:moveTo>
                  <a:cubicBezTo>
                    <a:pt x="81966" y="7822"/>
                    <a:pt x="81272" y="9327"/>
                    <a:pt x="80750" y="10950"/>
                  </a:cubicBezTo>
                </a:path>
                <a:path extrusionOk="0" fill="none" h="120000" w="120000">
                  <a:moveTo>
                    <a:pt x="62338" y="9138"/>
                  </a:moveTo>
                  <a:cubicBezTo>
                    <a:pt x="61888" y="10366"/>
                    <a:pt x="61555" y="11661"/>
                    <a:pt x="61338" y="13000"/>
                  </a:cubicBezTo>
                </a:path>
                <a:path extrusionOk="0" fill="none" h="120000" w="120000">
                  <a:moveTo>
                    <a:pt x="42472" y="18200"/>
                  </a:moveTo>
                  <a:cubicBezTo>
                    <a:pt x="41383" y="16755"/>
                    <a:pt x="40172" y="15500"/>
                    <a:pt x="38861" y="14455"/>
                  </a:cubicBezTo>
                </a:path>
                <a:path extrusionOk="0" fill="none" h="120000" w="120000">
                  <a:moveTo>
                    <a:pt x="10788" y="39922"/>
                  </a:moveTo>
                  <a:cubicBezTo>
                    <a:pt x="10922" y="41255"/>
                    <a:pt x="11133" y="42572"/>
                    <a:pt x="11422" y="43861"/>
                  </a:cubicBezTo>
                </a:path>
              </a:pathLst>
            </a:custGeom>
            <a:solidFill>
              <a:srgbClr val="FFBE7D"/>
            </a:solidFill>
            <a:ln cap="flat" cmpd="sng" w="9525">
              <a:solidFill>
                <a:srgbClr val="000000"/>
              </a:solidFill>
              <a:prstDash val="solid"/>
              <a:miter lim="8000"/>
              <a:headEnd len="sm" w="sm" type="none"/>
              <a:tailEnd len="sm" w="sm" type="none"/>
            </a:ln>
            <a:effectLst>
              <a:outerShdw rotWithShape="0" algn="ctr" dir="2700000" dist="107763">
                <a:srgbClr val="808080"/>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router.jpg" id="386" name="Google Shape;386;p35"/>
            <p:cNvPicPr preferRelativeResize="0"/>
            <p:nvPr/>
          </p:nvPicPr>
          <p:blipFill rotWithShape="1">
            <a:blip r:embed="rId6">
              <a:alphaModFix/>
            </a:blip>
            <a:srcRect b="0" l="0" r="0" t="0"/>
            <a:stretch/>
          </p:blipFill>
          <p:spPr>
            <a:xfrm>
              <a:off x="4343400" y="4191000"/>
              <a:ext cx="533400" cy="383674"/>
            </a:xfrm>
            <a:prstGeom prst="rect">
              <a:avLst/>
            </a:prstGeom>
            <a:noFill/>
            <a:ln>
              <a:noFill/>
            </a:ln>
          </p:spPr>
        </p:pic>
        <p:pic>
          <p:nvPicPr>
            <p:cNvPr descr="router.jpg" id="387" name="Google Shape;387;p35"/>
            <p:cNvPicPr preferRelativeResize="0"/>
            <p:nvPr/>
          </p:nvPicPr>
          <p:blipFill rotWithShape="1">
            <a:blip r:embed="rId6">
              <a:alphaModFix/>
            </a:blip>
            <a:srcRect b="0" l="0" r="0" t="0"/>
            <a:stretch/>
          </p:blipFill>
          <p:spPr>
            <a:xfrm>
              <a:off x="4724400" y="4876800"/>
              <a:ext cx="533400" cy="383674"/>
            </a:xfrm>
            <a:prstGeom prst="rect">
              <a:avLst/>
            </a:prstGeom>
            <a:noFill/>
            <a:ln>
              <a:noFill/>
            </a:ln>
          </p:spPr>
        </p:pic>
        <p:pic>
          <p:nvPicPr>
            <p:cNvPr descr="router.jpg" id="388" name="Google Shape;388;p35"/>
            <p:cNvPicPr preferRelativeResize="0"/>
            <p:nvPr/>
          </p:nvPicPr>
          <p:blipFill rotWithShape="1">
            <a:blip r:embed="rId6">
              <a:alphaModFix/>
            </a:blip>
            <a:srcRect b="0" l="0" r="0" t="0"/>
            <a:stretch/>
          </p:blipFill>
          <p:spPr>
            <a:xfrm>
              <a:off x="5410200" y="4038600"/>
              <a:ext cx="533400" cy="383674"/>
            </a:xfrm>
            <a:prstGeom prst="rect">
              <a:avLst/>
            </a:prstGeom>
            <a:noFill/>
            <a:ln>
              <a:noFill/>
            </a:ln>
          </p:spPr>
        </p:pic>
        <p:pic>
          <p:nvPicPr>
            <p:cNvPr descr="router.jpg" id="389" name="Google Shape;389;p35"/>
            <p:cNvPicPr preferRelativeResize="0"/>
            <p:nvPr/>
          </p:nvPicPr>
          <p:blipFill rotWithShape="1">
            <a:blip r:embed="rId6">
              <a:alphaModFix/>
            </a:blip>
            <a:srcRect b="0" l="0" r="0" t="0"/>
            <a:stretch/>
          </p:blipFill>
          <p:spPr>
            <a:xfrm>
              <a:off x="5486400" y="4572000"/>
              <a:ext cx="533400" cy="383674"/>
            </a:xfrm>
            <a:prstGeom prst="rect">
              <a:avLst/>
            </a:prstGeom>
            <a:noFill/>
            <a:ln>
              <a:noFill/>
            </a:ln>
          </p:spPr>
        </p:pic>
        <p:pic>
          <p:nvPicPr>
            <p:cNvPr descr="router.jpg" id="390" name="Google Shape;390;p35"/>
            <p:cNvPicPr preferRelativeResize="0"/>
            <p:nvPr/>
          </p:nvPicPr>
          <p:blipFill rotWithShape="1">
            <a:blip r:embed="rId6">
              <a:alphaModFix/>
            </a:blip>
            <a:srcRect b="0" l="0" r="0" t="0"/>
            <a:stretch/>
          </p:blipFill>
          <p:spPr>
            <a:xfrm>
              <a:off x="6400800" y="4267200"/>
              <a:ext cx="533400" cy="383674"/>
            </a:xfrm>
            <a:prstGeom prst="rect">
              <a:avLst/>
            </a:prstGeom>
            <a:noFill/>
            <a:ln>
              <a:noFill/>
            </a:ln>
          </p:spPr>
        </p:pic>
      </p:grpSp>
      <p:sp>
        <p:nvSpPr>
          <p:cNvPr id="391" name="Google Shape;391;p35"/>
          <p:cNvSpPr txBox="1"/>
          <p:nvPr/>
        </p:nvSpPr>
        <p:spPr>
          <a:xfrm>
            <a:off x="2133600" y="5144869"/>
            <a:ext cx="1752600" cy="646331"/>
          </a:xfrm>
          <a:prstGeom prst="rect">
            <a:avLst/>
          </a:prstGeom>
          <a:noFill/>
          <a:ln>
            <a:noFill/>
          </a:ln>
        </p:spPr>
        <p:txBody>
          <a:bodyPr anchorCtr="0" anchor="t" bIns="45700" lIns="91425" spcFirstLastPara="1" rIns="91425" wrap="square" tIns="45700">
            <a:noAutofit/>
          </a:bodyPr>
          <a:lstStyle/>
          <a:p>
            <a:pPr indent="0" lvl="1" marL="0" marR="0" rtl="0" algn="ctr">
              <a:spcBef>
                <a:spcPts val="0"/>
              </a:spcBef>
              <a:spcAft>
                <a:spcPts val="0"/>
              </a:spcAft>
              <a:buNone/>
            </a:pPr>
            <a:r>
              <a:rPr b="1" i="0" lang="en-US" sz="1800" u="none" cap="none" strike="noStrike">
                <a:solidFill>
                  <a:schemeClr val="dk1"/>
                </a:solidFill>
                <a:latin typeface="Arial"/>
                <a:ea typeface="Arial"/>
                <a:cs typeface="Arial"/>
                <a:sym typeface="Arial"/>
              </a:rPr>
              <a:t>Default Gateway</a:t>
            </a:r>
            <a:endParaRPr b="1" i="0" sz="1800" u="none" cap="none" strike="noStrike">
              <a:solidFill>
                <a:schemeClr val="dk1"/>
              </a:solidFill>
              <a:latin typeface="Arial"/>
              <a:ea typeface="Arial"/>
              <a:cs typeface="Arial"/>
              <a:sym typeface="Arial"/>
            </a:endParaRPr>
          </a:p>
        </p:txBody>
      </p:sp>
      <p:cxnSp>
        <p:nvCxnSpPr>
          <p:cNvPr id="392" name="Google Shape;392;p35"/>
          <p:cNvCxnSpPr/>
          <p:nvPr/>
        </p:nvCxnSpPr>
        <p:spPr>
          <a:xfrm flipH="1" rot="10800000">
            <a:off x="1600200" y="5029200"/>
            <a:ext cx="838200" cy="685800"/>
          </a:xfrm>
          <a:prstGeom prst="straightConnector1">
            <a:avLst/>
          </a:prstGeom>
          <a:noFill/>
          <a:ln cap="flat" cmpd="sng" w="28575">
            <a:solidFill>
              <a:srgbClr val="C00000"/>
            </a:solidFill>
            <a:prstDash val="solid"/>
            <a:round/>
            <a:headEnd len="sm" w="sm" type="none"/>
            <a:tailEnd len="med" w="med" type="stealth"/>
          </a:ln>
        </p:spPr>
      </p:cxnSp>
      <p:cxnSp>
        <p:nvCxnSpPr>
          <p:cNvPr id="393" name="Google Shape;393;p35"/>
          <p:cNvCxnSpPr/>
          <p:nvPr/>
        </p:nvCxnSpPr>
        <p:spPr>
          <a:xfrm>
            <a:off x="3429000" y="4648200"/>
            <a:ext cx="1066800" cy="457200"/>
          </a:xfrm>
          <a:prstGeom prst="straightConnector1">
            <a:avLst/>
          </a:prstGeom>
          <a:noFill/>
          <a:ln cap="flat" cmpd="sng" w="28575">
            <a:solidFill>
              <a:srgbClr val="C00000"/>
            </a:solidFill>
            <a:prstDash val="solid"/>
            <a:round/>
            <a:headEnd len="sm" w="sm" type="none"/>
            <a:tailEnd len="med" w="med" type="stealth"/>
          </a:ln>
        </p:spPr>
      </p:cxnSp>
      <p:cxnSp>
        <p:nvCxnSpPr>
          <p:cNvPr id="394" name="Google Shape;394;p35"/>
          <p:cNvCxnSpPr/>
          <p:nvPr/>
        </p:nvCxnSpPr>
        <p:spPr>
          <a:xfrm flipH="1" rot="10800000">
            <a:off x="6934200" y="5105400"/>
            <a:ext cx="990600" cy="152400"/>
          </a:xfrm>
          <a:prstGeom prst="straightConnector1">
            <a:avLst/>
          </a:prstGeom>
          <a:noFill/>
          <a:ln cap="flat" cmpd="sng" w="28575">
            <a:solidFill>
              <a:srgbClr val="C00000"/>
            </a:solidFill>
            <a:prstDash val="solid"/>
            <a:round/>
            <a:headEnd len="sm" w="sm" type="none"/>
            <a:tailEnd len="med" w="med" type="stealth"/>
          </a:ln>
        </p:spPr>
      </p:cxnSp>
      <p:cxnSp>
        <p:nvCxnSpPr>
          <p:cNvPr id="395" name="Google Shape;395;p35"/>
          <p:cNvCxnSpPr/>
          <p:nvPr/>
        </p:nvCxnSpPr>
        <p:spPr>
          <a:xfrm flipH="1" rot="10800000">
            <a:off x="4910050" y="5144837"/>
            <a:ext cx="609600" cy="189163"/>
          </a:xfrm>
          <a:prstGeom prst="straightConnector1">
            <a:avLst/>
          </a:prstGeom>
          <a:noFill/>
          <a:ln cap="flat" cmpd="sng" w="28575">
            <a:solidFill>
              <a:srgbClr val="C00000"/>
            </a:solidFill>
            <a:prstDash val="solid"/>
            <a:round/>
            <a:headEnd len="sm" w="sm" type="none"/>
            <a:tailEnd len="med" w="med" type="stealth"/>
          </a:ln>
        </p:spPr>
      </p:cxnSp>
      <p:cxnSp>
        <p:nvCxnSpPr>
          <p:cNvPr id="396" name="Google Shape;396;p35"/>
          <p:cNvCxnSpPr/>
          <p:nvPr/>
        </p:nvCxnSpPr>
        <p:spPr>
          <a:xfrm>
            <a:off x="5943600" y="5029200"/>
            <a:ext cx="533400" cy="228600"/>
          </a:xfrm>
          <a:prstGeom prst="straightConnector1">
            <a:avLst/>
          </a:prstGeom>
          <a:noFill/>
          <a:ln cap="flat" cmpd="sng" w="28575">
            <a:solidFill>
              <a:srgbClr val="C00000"/>
            </a:solidFill>
            <a:prstDash val="solid"/>
            <a:round/>
            <a:headEnd len="sm" w="sm" type="none"/>
            <a:tailEnd len="med" w="med" type="stealth"/>
          </a:ln>
        </p:spPr>
      </p:cxnSp>
      <p:sp>
        <p:nvSpPr>
          <p:cNvPr id="397" name="Google Shape;397;p35"/>
          <p:cNvSpPr txBox="1"/>
          <p:nvPr>
            <p:ph idx="11" type="ftr"/>
          </p:nvPr>
        </p:nvSpPr>
        <p:spPr>
          <a:xfrm>
            <a:off x="2895600" y="6520942"/>
            <a:ext cx="3429000" cy="32004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2"/>
                </a:solidFill>
                <a:latin typeface="Arial"/>
                <a:ea typeface="Arial"/>
                <a:cs typeface="Arial"/>
                <a:sym typeface="Arial"/>
              </a:rPr>
              <a:t>M. Galante – CSAW HSWP 2014</a:t>
            </a:r>
            <a:endParaRPr sz="1200">
              <a:solidFill>
                <a:schemeClr val="dk2"/>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6"/>
          <p:cNvSpPr txBox="1"/>
          <p:nvPr>
            <p:ph type="title"/>
          </p:nvPr>
        </p:nvSpPr>
        <p:spPr>
          <a:xfrm>
            <a:off x="304800" y="274638"/>
            <a:ext cx="85344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FFFFFF"/>
              </a:buClr>
              <a:buFont typeface="Arial Black"/>
              <a:buNone/>
            </a:pPr>
            <a:r>
              <a:rPr b="0" i="0" lang="en-US" sz="3600" u="none" cap="none" strike="noStrike">
                <a:solidFill>
                  <a:srgbClr val="FFFFFF"/>
                </a:solidFill>
                <a:latin typeface="Arial Black"/>
                <a:ea typeface="Arial Black"/>
                <a:cs typeface="Arial Black"/>
                <a:sym typeface="Arial Black"/>
              </a:rPr>
              <a:t>           Step 6 </a:t>
            </a:r>
            <a:endParaRPr b="0" i="0" sz="3600" u="none" cap="none" strike="noStrike">
              <a:solidFill>
                <a:srgbClr val="FFFFFF"/>
              </a:solidFill>
              <a:latin typeface="Arial Black"/>
              <a:ea typeface="Arial Black"/>
              <a:cs typeface="Arial Black"/>
              <a:sym typeface="Arial Black"/>
            </a:endParaRPr>
          </a:p>
        </p:txBody>
      </p:sp>
      <p:sp>
        <p:nvSpPr>
          <p:cNvPr id="403" name="Google Shape;403;p36"/>
          <p:cNvSpPr txBox="1"/>
          <p:nvPr>
            <p:ph idx="1" type="body"/>
          </p:nvPr>
        </p:nvSpPr>
        <p:spPr>
          <a:xfrm>
            <a:off x="304800" y="1600200"/>
            <a:ext cx="8534400" cy="48006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2"/>
              </a:buClr>
              <a:buSzPts val="2210"/>
              <a:buFont typeface="Noto Sans Symbols"/>
              <a:buChar char="●"/>
            </a:pPr>
            <a:r>
              <a:rPr b="0" i="0" lang="en-US" sz="2600" u="none" cap="none" strike="noStrike">
                <a:solidFill>
                  <a:schemeClr val="dk1"/>
                </a:solidFill>
                <a:latin typeface="Arial"/>
                <a:ea typeface="Arial"/>
                <a:cs typeface="Arial"/>
                <a:sym typeface="Arial"/>
              </a:rPr>
              <a:t>HTTP is a connection–oriented protocol so the Google web server and the host PC go through a 3-way handshake to negotiate the TCP connection.</a:t>
            </a:r>
            <a:endParaRPr/>
          </a:p>
          <a:p>
            <a:pPr indent="-209550" lvl="0" marL="274320" marR="0" rtl="0" algn="l">
              <a:spcBef>
                <a:spcPts val="240"/>
              </a:spcBef>
              <a:spcAft>
                <a:spcPts val="0"/>
              </a:spcAft>
              <a:buClr>
                <a:schemeClr val="accent2"/>
              </a:buClr>
              <a:buSzPts val="1020"/>
              <a:buFont typeface="Noto Sans Symbols"/>
              <a:buNone/>
            </a:pPr>
            <a:r>
              <a:t/>
            </a:r>
            <a:endParaRPr b="0" i="0" sz="1200" u="none" cap="none" strike="noStrike">
              <a:solidFill>
                <a:schemeClr val="dk1"/>
              </a:solidFill>
              <a:latin typeface="Arial"/>
              <a:ea typeface="Arial"/>
              <a:cs typeface="Arial"/>
              <a:sym typeface="Arial"/>
            </a:endParaRPr>
          </a:p>
          <a:p>
            <a:pPr indent="-274320" lvl="0" marL="274320" marR="0" rtl="0" algn="l">
              <a:spcBef>
                <a:spcPts val="520"/>
              </a:spcBef>
              <a:spcAft>
                <a:spcPts val="0"/>
              </a:spcAft>
              <a:buClr>
                <a:schemeClr val="accent2"/>
              </a:buClr>
              <a:buSzPts val="2210"/>
              <a:buFont typeface="Noto Sans Symbols"/>
              <a:buChar char="●"/>
            </a:pPr>
            <a:r>
              <a:rPr b="0" i="0" lang="en-US" sz="2600" u="none" cap="none" strike="noStrike">
                <a:solidFill>
                  <a:schemeClr val="dk1"/>
                </a:solidFill>
                <a:latin typeface="Arial"/>
                <a:ea typeface="Arial"/>
                <a:cs typeface="Arial"/>
                <a:sym typeface="Arial"/>
              </a:rPr>
              <a:t>Then the browser starts to access the html page which will result in LOTS of packets being downloaded. </a:t>
            </a:r>
            <a:endParaRPr/>
          </a:p>
          <a:p>
            <a:pPr indent="-209550" lvl="0" marL="274320" marR="0" rtl="0" algn="l">
              <a:spcBef>
                <a:spcPts val="240"/>
              </a:spcBef>
              <a:spcAft>
                <a:spcPts val="0"/>
              </a:spcAft>
              <a:buClr>
                <a:schemeClr val="accent2"/>
              </a:buClr>
              <a:buSzPts val="1020"/>
              <a:buFont typeface="Noto Sans Symbols"/>
              <a:buNone/>
            </a:pPr>
            <a:r>
              <a:t/>
            </a:r>
            <a:endParaRPr b="0" i="0" sz="1200" u="none" cap="none" strike="noStrike">
              <a:solidFill>
                <a:schemeClr val="dk1"/>
              </a:solidFill>
              <a:latin typeface="Arial"/>
              <a:ea typeface="Arial"/>
              <a:cs typeface="Arial"/>
              <a:sym typeface="Arial"/>
            </a:endParaRPr>
          </a:p>
          <a:p>
            <a:pPr indent="-274320" lvl="0" marL="274320" marR="0" rtl="0" algn="l">
              <a:spcBef>
                <a:spcPts val="520"/>
              </a:spcBef>
              <a:spcAft>
                <a:spcPts val="0"/>
              </a:spcAft>
              <a:buClr>
                <a:schemeClr val="accent2"/>
              </a:buClr>
              <a:buSzPts val="2210"/>
              <a:buFont typeface="Noto Sans Symbols"/>
              <a:buChar char="●"/>
            </a:pPr>
            <a:r>
              <a:rPr b="0" i="0" lang="en-US" sz="2600" u="none" cap="none" strike="noStrike">
                <a:solidFill>
                  <a:schemeClr val="dk1"/>
                </a:solidFill>
                <a:latin typeface="Arial"/>
                <a:ea typeface="Arial"/>
                <a:cs typeface="Arial"/>
                <a:sym typeface="Arial"/>
              </a:rPr>
              <a:t>         Remember – a browser is a piece of software that follows the html instructions to build the page you see. A website is not just a “document” or “page” – it is an infrastructure of text, formatting, pictures, links and often much more.</a:t>
            </a:r>
            <a:endParaRPr b="0" i="0" sz="2600" u="none" cap="none" strike="noStrike">
              <a:solidFill>
                <a:schemeClr val="dk1"/>
              </a:solidFill>
              <a:latin typeface="Arial"/>
              <a:ea typeface="Arial"/>
              <a:cs typeface="Arial"/>
              <a:sym typeface="Arial"/>
            </a:endParaRPr>
          </a:p>
        </p:txBody>
      </p:sp>
      <p:pic>
        <p:nvPicPr>
          <p:cNvPr descr="handshake" id="404" name="Google Shape;404;p36"/>
          <p:cNvPicPr preferRelativeResize="0"/>
          <p:nvPr/>
        </p:nvPicPr>
        <p:blipFill rotWithShape="1">
          <a:blip r:embed="rId3">
            <a:alphaModFix/>
          </a:blip>
          <a:srcRect b="0" l="0" r="0" t="35398"/>
          <a:stretch/>
        </p:blipFill>
        <p:spPr>
          <a:xfrm>
            <a:off x="5791200" y="182380"/>
            <a:ext cx="3028950" cy="1208270"/>
          </a:xfrm>
          <a:prstGeom prst="rect">
            <a:avLst/>
          </a:prstGeom>
          <a:noFill/>
          <a:ln>
            <a:noFill/>
          </a:ln>
        </p:spPr>
      </p:pic>
      <p:sp>
        <p:nvSpPr>
          <p:cNvPr id="405" name="Google Shape;405;p36"/>
          <p:cNvSpPr txBox="1"/>
          <p:nvPr/>
        </p:nvSpPr>
        <p:spPr>
          <a:xfrm>
            <a:off x="0" y="6488668"/>
            <a:ext cx="89154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Image  credit</a:t>
            </a:r>
            <a:r>
              <a:rPr lang="en-US" sz="1800" u="sng">
                <a:solidFill>
                  <a:schemeClr val="hlink"/>
                </a:solidFill>
                <a:latin typeface="Arial"/>
                <a:ea typeface="Arial"/>
                <a:cs typeface="Arial"/>
                <a:sym typeface="Arial"/>
                <a:hlinkClick r:id="rId4"/>
              </a:rPr>
              <a:t>: www.georgecoding.com/index.php/tcpdump-and-3-way-handshake/</a:t>
            </a:r>
            <a:endParaRPr sz="1800">
              <a:solidFill>
                <a:schemeClr val="dk1"/>
              </a:solidFill>
              <a:latin typeface="Arial"/>
              <a:ea typeface="Arial"/>
              <a:cs typeface="Arial"/>
              <a:sym typeface="Arial"/>
            </a:endParaRPr>
          </a:p>
        </p:txBody>
      </p:sp>
      <p:pic>
        <p:nvPicPr>
          <p:cNvPr descr="http://www.1stwebdesigner.com/wp-content/uploads/2010/08/ie-css-icon.png" id="406" name="Google Shape;406;p36"/>
          <p:cNvPicPr preferRelativeResize="0"/>
          <p:nvPr/>
        </p:nvPicPr>
        <p:blipFill rotWithShape="1">
          <a:blip r:embed="rId5">
            <a:alphaModFix/>
          </a:blip>
          <a:srcRect b="0" l="18576" r="16409" t="0"/>
          <a:stretch/>
        </p:blipFill>
        <p:spPr>
          <a:xfrm>
            <a:off x="304800" y="4114800"/>
            <a:ext cx="564776" cy="457200"/>
          </a:xfrm>
          <a:prstGeom prst="rect">
            <a:avLst/>
          </a:prstGeom>
          <a:noFill/>
          <a:ln>
            <a:noFill/>
          </a:ln>
        </p:spPr>
      </p:pic>
      <p:pic>
        <p:nvPicPr>
          <p:cNvPr descr="http://upload.wikimedia.org/wikipedia/commons/8/87/Google_Chrome_icon_(2011).png" id="407" name="Google Shape;407;p36"/>
          <p:cNvPicPr preferRelativeResize="0"/>
          <p:nvPr/>
        </p:nvPicPr>
        <p:blipFill rotWithShape="1">
          <a:blip r:embed="rId6">
            <a:alphaModFix/>
          </a:blip>
          <a:srcRect b="0" l="0" r="0" t="0"/>
          <a:stretch/>
        </p:blipFill>
        <p:spPr>
          <a:xfrm>
            <a:off x="914400" y="4097975"/>
            <a:ext cx="457200" cy="457200"/>
          </a:xfrm>
          <a:prstGeom prst="rect">
            <a:avLst/>
          </a:prstGeom>
          <a:noFill/>
          <a:ln>
            <a:noFill/>
          </a:ln>
        </p:spPr>
      </p:pic>
      <p:pic>
        <p:nvPicPr>
          <p:cNvPr descr="http://people.mozilla.com/~faaborg/files/shiretoko/firefoxIcon/firefox-512-noshadow.png" id="408" name="Google Shape;408;p36"/>
          <p:cNvPicPr preferRelativeResize="0"/>
          <p:nvPr/>
        </p:nvPicPr>
        <p:blipFill rotWithShape="1">
          <a:blip r:embed="rId7">
            <a:alphaModFix/>
          </a:blip>
          <a:srcRect b="0" l="0" r="0" t="0"/>
          <a:stretch/>
        </p:blipFill>
        <p:spPr>
          <a:xfrm>
            <a:off x="4800600" y="5870030"/>
            <a:ext cx="457200" cy="457200"/>
          </a:xfrm>
          <a:prstGeom prst="rect">
            <a:avLst/>
          </a:prstGeom>
          <a:noFill/>
          <a:ln>
            <a:noFill/>
          </a:ln>
        </p:spPr>
      </p:pic>
      <p:pic>
        <p:nvPicPr>
          <p:cNvPr descr="http://upload.wikimedia.org/wikipedia/en/6/61/Apple_Safari.png" id="409" name="Google Shape;409;p36"/>
          <p:cNvPicPr preferRelativeResize="0"/>
          <p:nvPr/>
        </p:nvPicPr>
        <p:blipFill rotWithShape="1">
          <a:blip r:embed="rId8">
            <a:alphaModFix/>
          </a:blip>
          <a:srcRect b="0" l="0" r="0" t="0"/>
          <a:stretch/>
        </p:blipFill>
        <p:spPr>
          <a:xfrm>
            <a:off x="3886200" y="5791200"/>
            <a:ext cx="533400" cy="533400"/>
          </a:xfrm>
          <a:prstGeom prst="rect">
            <a:avLst/>
          </a:prstGeom>
          <a:noFill/>
          <a:ln>
            <a:noFill/>
          </a:ln>
        </p:spPr>
      </p:pic>
      <p:sp>
        <p:nvSpPr>
          <p:cNvPr id="410" name="Google Shape;410;p36"/>
          <p:cNvSpPr txBox="1"/>
          <p:nvPr>
            <p:ph idx="11" type="ftr"/>
          </p:nvPr>
        </p:nvSpPr>
        <p:spPr>
          <a:xfrm>
            <a:off x="2895600" y="6520942"/>
            <a:ext cx="3429000" cy="32004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2"/>
                </a:solidFill>
                <a:latin typeface="Arial"/>
                <a:ea typeface="Arial"/>
                <a:cs typeface="Arial"/>
                <a:sym typeface="Arial"/>
              </a:rPr>
              <a:t>M. Galante – CSAW HSWP 2014</a:t>
            </a:r>
            <a:endParaRPr sz="1200">
              <a:solidFill>
                <a:schemeClr val="dk2"/>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7"/>
          <p:cNvSpPr txBox="1"/>
          <p:nvPr>
            <p:ph type="title"/>
          </p:nvPr>
        </p:nvSpPr>
        <p:spPr>
          <a:xfrm>
            <a:off x="304800" y="274638"/>
            <a:ext cx="8534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Font typeface="Arial Black"/>
              <a:buNone/>
            </a:pPr>
            <a:r>
              <a:rPr b="0" i="0" lang="en-US" sz="3600" u="none" cap="none" strike="noStrike">
                <a:solidFill>
                  <a:srgbClr val="FFFFFF"/>
                </a:solidFill>
                <a:latin typeface="Arial Black"/>
                <a:ea typeface="Arial Black"/>
                <a:cs typeface="Arial Black"/>
                <a:sym typeface="Arial Black"/>
              </a:rPr>
              <a:t>Step 7 – we see a web page!</a:t>
            </a:r>
            <a:br>
              <a:rPr b="0" i="0" lang="en-US" sz="3600" u="none" cap="none" strike="noStrike">
                <a:solidFill>
                  <a:srgbClr val="FFFFFF"/>
                </a:solidFill>
                <a:latin typeface="Arial Black"/>
                <a:ea typeface="Arial Black"/>
                <a:cs typeface="Arial Black"/>
                <a:sym typeface="Arial Black"/>
              </a:rPr>
            </a:br>
            <a:endParaRPr b="0" i="0" sz="3600" u="none" cap="none" strike="noStrike">
              <a:solidFill>
                <a:srgbClr val="FFFFFF"/>
              </a:solidFill>
              <a:latin typeface="Arial Black"/>
              <a:ea typeface="Arial Black"/>
              <a:cs typeface="Arial Black"/>
              <a:sym typeface="Arial Black"/>
            </a:endParaRPr>
          </a:p>
        </p:txBody>
      </p:sp>
      <p:sp>
        <p:nvSpPr>
          <p:cNvPr id="416" name="Google Shape;416;p37"/>
          <p:cNvSpPr txBox="1"/>
          <p:nvPr>
            <p:ph idx="1" type="body"/>
          </p:nvPr>
        </p:nvSpPr>
        <p:spPr>
          <a:xfrm>
            <a:off x="228600" y="1066800"/>
            <a:ext cx="4572000" cy="5410200"/>
          </a:xfrm>
          <a:prstGeom prst="rect">
            <a:avLst/>
          </a:prstGeom>
          <a:solidFill>
            <a:schemeClr val="lt1"/>
          </a:solidFill>
          <a:ln>
            <a:noFill/>
          </a:ln>
        </p:spPr>
        <p:txBody>
          <a:bodyPr anchorCtr="0" anchor="t" bIns="45700" lIns="91425" spcFirstLastPara="1" rIns="91425" wrap="square" tIns="45700">
            <a:noAutofit/>
          </a:bodyPr>
          <a:lstStyle/>
          <a:p>
            <a:pPr indent="-274320" lvl="0" marL="274320" marR="0" rtl="0" algn="l">
              <a:lnSpc>
                <a:spcPct val="90000"/>
              </a:lnSpc>
              <a:spcBef>
                <a:spcPts val="0"/>
              </a:spcBef>
              <a:spcAft>
                <a:spcPts val="0"/>
              </a:spcAft>
              <a:buClr>
                <a:schemeClr val="accent2"/>
              </a:buClr>
              <a:buSzPts val="2040"/>
              <a:buFont typeface="Noto Sans Symbols"/>
              <a:buChar char="●"/>
            </a:pPr>
            <a:r>
              <a:rPr b="0" i="0" lang="en-US" sz="2400" u="none" cap="none" strike="noStrike">
                <a:solidFill>
                  <a:schemeClr val="dk1"/>
                </a:solidFill>
                <a:latin typeface="Arial"/>
                <a:ea typeface="Arial"/>
                <a:cs typeface="Arial"/>
                <a:sym typeface="Arial"/>
              </a:rPr>
              <a:t> Google sends parts of web page as packets and the browser builds those to show on the screen as the Google Home Page.</a:t>
            </a:r>
            <a:endParaRPr/>
          </a:p>
          <a:p>
            <a:pPr indent="-144780" lvl="0" marL="274320" marR="0" rtl="0" algn="l">
              <a:lnSpc>
                <a:spcPct val="90000"/>
              </a:lnSpc>
              <a:spcBef>
                <a:spcPts val="480"/>
              </a:spcBef>
              <a:spcAft>
                <a:spcPts val="0"/>
              </a:spcAft>
              <a:buClr>
                <a:schemeClr val="accent2"/>
              </a:buClr>
              <a:buSzPts val="2040"/>
              <a:buFont typeface="Noto Sans Symbols"/>
              <a:buNone/>
            </a:pPr>
            <a:r>
              <a:t/>
            </a:r>
            <a:endParaRPr b="0" i="0" sz="2400" u="none" cap="none" strike="noStrike">
              <a:solidFill>
                <a:schemeClr val="dk1"/>
              </a:solidFill>
              <a:latin typeface="Arial"/>
              <a:ea typeface="Arial"/>
              <a:cs typeface="Arial"/>
              <a:sym typeface="Arial"/>
            </a:endParaRPr>
          </a:p>
          <a:p>
            <a:pPr indent="-144780" lvl="0" marL="274320" marR="0" rtl="0" algn="l">
              <a:lnSpc>
                <a:spcPct val="90000"/>
              </a:lnSpc>
              <a:spcBef>
                <a:spcPts val="480"/>
              </a:spcBef>
              <a:spcAft>
                <a:spcPts val="0"/>
              </a:spcAft>
              <a:buClr>
                <a:schemeClr val="accent2"/>
              </a:buClr>
              <a:buSzPts val="2040"/>
              <a:buFont typeface="Noto Sans Symbols"/>
              <a:buNone/>
            </a:pPr>
            <a:r>
              <a:t/>
            </a:r>
            <a:endParaRPr b="0" i="0" sz="2400" u="none" cap="none" strike="noStrike">
              <a:solidFill>
                <a:schemeClr val="dk1"/>
              </a:solidFill>
              <a:latin typeface="Arial"/>
              <a:ea typeface="Arial"/>
              <a:cs typeface="Arial"/>
              <a:sym typeface="Arial"/>
            </a:endParaRPr>
          </a:p>
          <a:p>
            <a:pPr indent="-144780" lvl="0" marL="274320" marR="0" rtl="0" algn="l">
              <a:lnSpc>
                <a:spcPct val="90000"/>
              </a:lnSpc>
              <a:spcBef>
                <a:spcPts val="480"/>
              </a:spcBef>
              <a:spcAft>
                <a:spcPts val="0"/>
              </a:spcAft>
              <a:buClr>
                <a:schemeClr val="accent2"/>
              </a:buClr>
              <a:buSzPts val="2040"/>
              <a:buFont typeface="Noto Sans Symbols"/>
              <a:buNone/>
            </a:pPr>
            <a:r>
              <a:t/>
            </a:r>
            <a:endParaRPr b="0" i="0" sz="2400" u="none" cap="none" strike="noStrike">
              <a:solidFill>
                <a:schemeClr val="dk1"/>
              </a:solidFill>
              <a:latin typeface="Arial"/>
              <a:ea typeface="Arial"/>
              <a:cs typeface="Arial"/>
              <a:sym typeface="Arial"/>
            </a:endParaRPr>
          </a:p>
          <a:p>
            <a:pPr indent="0" lvl="0" marL="0" marR="0" rtl="0" algn="l">
              <a:lnSpc>
                <a:spcPct val="90000"/>
              </a:lnSpc>
              <a:spcBef>
                <a:spcPts val="480"/>
              </a:spcBef>
              <a:spcAft>
                <a:spcPts val="0"/>
              </a:spcAft>
              <a:buClr>
                <a:schemeClr val="accent2"/>
              </a:buClr>
              <a:buSzPts val="2040"/>
              <a:buFont typeface="Noto Sans Symbols"/>
              <a:buNone/>
            </a:pPr>
            <a:r>
              <a:t/>
            </a:r>
            <a:endParaRPr b="0" i="0" sz="2400" u="none" cap="none" strike="noStrike">
              <a:solidFill>
                <a:schemeClr val="dk1"/>
              </a:solidFill>
              <a:latin typeface="Arial"/>
              <a:ea typeface="Arial"/>
              <a:cs typeface="Arial"/>
              <a:sym typeface="Arial"/>
            </a:endParaRPr>
          </a:p>
          <a:p>
            <a:pPr indent="-274320" lvl="0" marL="274320" marR="0" rtl="0" algn="l">
              <a:lnSpc>
                <a:spcPct val="90000"/>
              </a:lnSpc>
              <a:spcBef>
                <a:spcPts val="480"/>
              </a:spcBef>
              <a:spcAft>
                <a:spcPts val="0"/>
              </a:spcAft>
              <a:buClr>
                <a:schemeClr val="accent2"/>
              </a:buClr>
              <a:buSzPts val="2040"/>
              <a:buFont typeface="Noto Sans Symbols"/>
              <a:buChar char="●"/>
            </a:pPr>
            <a:r>
              <a:rPr b="0" i="0" lang="en-US" sz="2400" u="none" cap="none" strike="noStrike">
                <a:solidFill>
                  <a:schemeClr val="dk1"/>
                </a:solidFill>
                <a:latin typeface="Arial"/>
                <a:ea typeface="Arial"/>
                <a:cs typeface="Arial"/>
                <a:sym typeface="Arial"/>
              </a:rPr>
              <a:t>We can see the delivery of the page using a Firefox add-on called </a:t>
            </a:r>
            <a:r>
              <a:rPr b="0" i="1" lang="en-US" sz="2400" u="none" cap="none" strike="noStrike">
                <a:solidFill>
                  <a:schemeClr val="dk1"/>
                </a:solidFill>
                <a:latin typeface="Arial"/>
                <a:ea typeface="Arial"/>
                <a:cs typeface="Arial"/>
                <a:sym typeface="Arial"/>
              </a:rPr>
              <a:t>LiveHTTPHeaders</a:t>
            </a:r>
            <a:endParaRPr b="0" i="1" sz="2400" u="none" cap="none" strike="noStrike">
              <a:solidFill>
                <a:schemeClr val="dk1"/>
              </a:solidFill>
              <a:latin typeface="Arial"/>
              <a:ea typeface="Arial"/>
              <a:cs typeface="Arial"/>
              <a:sym typeface="Arial"/>
            </a:endParaRPr>
          </a:p>
          <a:p>
            <a:pPr indent="-123190" lvl="0" marL="274320" marR="0" rtl="0" algn="l">
              <a:lnSpc>
                <a:spcPct val="90000"/>
              </a:lnSpc>
              <a:spcBef>
                <a:spcPts val="560"/>
              </a:spcBef>
              <a:spcAft>
                <a:spcPts val="0"/>
              </a:spcAft>
              <a:buClr>
                <a:schemeClr val="accent2"/>
              </a:buClr>
              <a:buSzPts val="2380"/>
              <a:buFont typeface="Noto Sans Symbols"/>
              <a:buNone/>
            </a:pPr>
            <a:r>
              <a:t/>
            </a:r>
            <a:endParaRPr b="0" i="0" sz="2800" u="none" cap="none" strike="noStrike">
              <a:solidFill>
                <a:schemeClr val="dk1"/>
              </a:solidFill>
              <a:latin typeface="Arial"/>
              <a:ea typeface="Arial"/>
              <a:cs typeface="Arial"/>
              <a:sym typeface="Arial"/>
            </a:endParaRPr>
          </a:p>
          <a:p>
            <a:pPr indent="-274320" lvl="0" marL="274320" marR="0" rtl="0" algn="l">
              <a:lnSpc>
                <a:spcPct val="90000"/>
              </a:lnSpc>
              <a:spcBef>
                <a:spcPts val="560"/>
              </a:spcBef>
              <a:spcAft>
                <a:spcPts val="0"/>
              </a:spcAft>
              <a:buClr>
                <a:schemeClr val="accent2"/>
              </a:buClr>
              <a:buFont typeface="Noto Sans Symbols"/>
              <a:buNone/>
            </a:pPr>
            <a:r>
              <a:t/>
            </a:r>
            <a:endParaRPr b="0" i="0" sz="2800" u="none" cap="none" strike="noStrike">
              <a:solidFill>
                <a:schemeClr val="dk1"/>
              </a:solidFill>
              <a:latin typeface="Arial"/>
              <a:ea typeface="Arial"/>
              <a:cs typeface="Arial"/>
              <a:sym typeface="Arial"/>
            </a:endParaRPr>
          </a:p>
        </p:txBody>
      </p:sp>
      <p:pic>
        <p:nvPicPr>
          <p:cNvPr id="417" name="Google Shape;417;p37"/>
          <p:cNvPicPr preferRelativeResize="0"/>
          <p:nvPr/>
        </p:nvPicPr>
        <p:blipFill rotWithShape="1">
          <a:blip r:embed="rId3">
            <a:alphaModFix/>
          </a:blip>
          <a:srcRect b="0" l="0" r="0" t="0"/>
          <a:stretch/>
        </p:blipFill>
        <p:spPr>
          <a:xfrm>
            <a:off x="2292875" y="2681100"/>
            <a:ext cx="2196000" cy="1495800"/>
          </a:xfrm>
          <a:prstGeom prst="rect">
            <a:avLst/>
          </a:prstGeom>
          <a:noFill/>
          <a:ln cap="flat" cmpd="sng" w="22225">
            <a:solidFill>
              <a:srgbClr val="0070C0"/>
            </a:solidFill>
            <a:prstDash val="solid"/>
            <a:miter lim="8000"/>
            <a:headEnd len="sm" w="sm" type="none"/>
            <a:tailEnd len="sm" w="sm" type="none"/>
          </a:ln>
          <a:effectLst>
            <a:outerShdw blurRad="50800" rotWithShape="0" algn="t" dir="5400000" dist="38100">
              <a:srgbClr val="0070C0">
                <a:alpha val="40000"/>
              </a:srgbClr>
            </a:outerShdw>
          </a:effectLst>
        </p:spPr>
      </p:pic>
      <p:pic>
        <p:nvPicPr>
          <p:cNvPr id="418" name="Google Shape;418;p37"/>
          <p:cNvPicPr preferRelativeResize="0"/>
          <p:nvPr/>
        </p:nvPicPr>
        <p:blipFill rotWithShape="1">
          <a:blip r:embed="rId4">
            <a:alphaModFix/>
          </a:blip>
          <a:srcRect b="0" l="0" r="0" t="0"/>
          <a:stretch/>
        </p:blipFill>
        <p:spPr>
          <a:xfrm>
            <a:off x="4724400" y="1053726"/>
            <a:ext cx="4191000" cy="5572200"/>
          </a:xfrm>
          <a:prstGeom prst="rect">
            <a:avLst/>
          </a:prstGeom>
          <a:noFill/>
          <a:ln>
            <a:noFill/>
          </a:ln>
        </p:spPr>
      </p:pic>
      <p:sp>
        <p:nvSpPr>
          <p:cNvPr id="419" name="Google Shape;419;p37"/>
          <p:cNvSpPr txBox="1"/>
          <p:nvPr>
            <p:ph idx="11" type="ftr"/>
          </p:nvPr>
        </p:nvSpPr>
        <p:spPr>
          <a:xfrm>
            <a:off x="2895600" y="6520942"/>
            <a:ext cx="3429000" cy="32004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2"/>
                </a:solidFill>
                <a:latin typeface="Arial"/>
                <a:ea typeface="Arial"/>
                <a:cs typeface="Arial"/>
                <a:sym typeface="Arial"/>
              </a:rPr>
              <a:t>M. Galante – CSAW HSWP 2014</a:t>
            </a:r>
            <a:endParaRPr sz="1200">
              <a:solidFill>
                <a:schemeClr val="dk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4" name="Shape 124"/>
        <p:cNvGrpSpPr/>
        <p:nvPr/>
      </p:nvGrpSpPr>
      <p:grpSpPr>
        <a:xfrm>
          <a:off x="0" y="0"/>
          <a:ext cx="0" cy="0"/>
          <a:chOff x="0" y="0"/>
          <a:chExt cx="0" cy="0"/>
        </a:xfrm>
      </p:grpSpPr>
      <p:sp>
        <p:nvSpPr>
          <p:cNvPr id="125" name="Google Shape;125;p16"/>
          <p:cNvSpPr txBox="1"/>
          <p:nvPr>
            <p:ph type="title"/>
          </p:nvPr>
        </p:nvSpPr>
        <p:spPr>
          <a:xfrm>
            <a:off x="304800" y="274638"/>
            <a:ext cx="8534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Font typeface="Arial Black"/>
              <a:buNone/>
            </a:pPr>
            <a:r>
              <a:rPr b="0" i="0" lang="en-US" sz="3600" u="none" cap="none" strike="noStrike">
                <a:solidFill>
                  <a:srgbClr val="FFFFFF"/>
                </a:solidFill>
                <a:latin typeface="Arial Black"/>
                <a:ea typeface="Arial Black"/>
                <a:cs typeface="Arial Black"/>
                <a:sym typeface="Arial Black"/>
              </a:rPr>
              <a:t>Activity Goals</a:t>
            </a:r>
            <a:endParaRPr b="0" i="0" sz="3600" u="none" cap="none" strike="noStrike">
              <a:solidFill>
                <a:srgbClr val="FFFFFF"/>
              </a:solidFill>
              <a:latin typeface="Arial Black"/>
              <a:ea typeface="Arial Black"/>
              <a:cs typeface="Arial Black"/>
              <a:sym typeface="Arial Black"/>
            </a:endParaRPr>
          </a:p>
        </p:txBody>
      </p:sp>
      <p:sp>
        <p:nvSpPr>
          <p:cNvPr id="126" name="Google Shape;126;p16"/>
          <p:cNvSpPr txBox="1"/>
          <p:nvPr>
            <p:ph idx="1" type="body"/>
          </p:nvPr>
        </p:nvSpPr>
        <p:spPr>
          <a:xfrm>
            <a:off x="304800" y="1600200"/>
            <a:ext cx="8534400" cy="4800600"/>
          </a:xfrm>
          <a:prstGeom prst="rect">
            <a:avLst/>
          </a:prstGeom>
          <a:noFill/>
          <a:ln>
            <a:noFill/>
          </a:ln>
        </p:spPr>
        <p:txBody>
          <a:bodyPr anchorCtr="0" anchor="t" bIns="45700" lIns="91425" spcFirstLastPara="1" rIns="91425" wrap="square" tIns="45700">
            <a:noAutofit/>
          </a:bodyPr>
          <a:lstStyle/>
          <a:p>
            <a:pPr indent="-514350" lvl="0" marL="514350" marR="0" rtl="0" algn="l">
              <a:spcBef>
                <a:spcPts val="0"/>
              </a:spcBef>
              <a:spcAft>
                <a:spcPts val="0"/>
              </a:spcAft>
              <a:buClr>
                <a:schemeClr val="accent2"/>
              </a:buClr>
              <a:buSzPts val="2210"/>
              <a:buFont typeface="Arial Black"/>
              <a:buAutoNum type="arabicPeriod"/>
            </a:pPr>
            <a:r>
              <a:rPr b="0" i="0" lang="en-US" sz="2600" u="none" cap="none" strike="noStrike">
                <a:solidFill>
                  <a:schemeClr val="dk1"/>
                </a:solidFill>
                <a:latin typeface="Arial"/>
                <a:ea typeface="Arial"/>
                <a:cs typeface="Arial"/>
                <a:sym typeface="Arial"/>
              </a:rPr>
              <a:t>Reinforce your understanding of how packets and packet delivery work.</a:t>
            </a:r>
            <a:endParaRPr/>
          </a:p>
          <a:p>
            <a:pPr indent="-449580" lvl="0" marL="514350" marR="0" rtl="0" algn="l">
              <a:spcBef>
                <a:spcPts val="240"/>
              </a:spcBef>
              <a:spcAft>
                <a:spcPts val="0"/>
              </a:spcAft>
              <a:buClr>
                <a:schemeClr val="accent2"/>
              </a:buClr>
              <a:buSzPts val="1020"/>
              <a:buFont typeface="Arial Black"/>
              <a:buNone/>
            </a:pPr>
            <a:r>
              <a:t/>
            </a:r>
            <a:endParaRPr b="0" i="0" sz="1200" u="none" cap="none" strike="noStrike">
              <a:solidFill>
                <a:schemeClr val="dk1"/>
              </a:solidFill>
              <a:latin typeface="Arial"/>
              <a:ea typeface="Arial"/>
              <a:cs typeface="Arial"/>
              <a:sym typeface="Arial"/>
            </a:endParaRPr>
          </a:p>
          <a:p>
            <a:pPr indent="-514350" lvl="0" marL="514350" marR="0" rtl="0" algn="l">
              <a:spcBef>
                <a:spcPts val="520"/>
              </a:spcBef>
              <a:spcAft>
                <a:spcPts val="0"/>
              </a:spcAft>
              <a:buClr>
                <a:schemeClr val="accent2"/>
              </a:buClr>
              <a:buSzPts val="2210"/>
              <a:buFont typeface="Arial Black"/>
              <a:buAutoNum type="arabicPeriod"/>
            </a:pPr>
            <a:r>
              <a:rPr b="0" i="0" lang="en-US" sz="2600" u="none" cap="none" strike="noStrike">
                <a:solidFill>
                  <a:schemeClr val="dk1"/>
                </a:solidFill>
                <a:latin typeface="Arial"/>
                <a:ea typeface="Arial"/>
                <a:cs typeface="Arial"/>
                <a:sym typeface="Arial"/>
              </a:rPr>
              <a:t>Introduce the basic concepts necessary to using Wireshark</a:t>
            </a:r>
            <a:endParaRPr b="0" i="0" sz="2600" u="none" cap="none" strike="noStrike">
              <a:solidFill>
                <a:schemeClr val="dk1"/>
              </a:solidFill>
              <a:latin typeface="Arial"/>
              <a:ea typeface="Arial"/>
              <a:cs typeface="Arial"/>
              <a:sym typeface="Arial"/>
            </a:endParaRPr>
          </a:p>
          <a:p>
            <a:pPr indent="-449580" lvl="0" marL="514350" marR="0" rtl="0" algn="l">
              <a:spcBef>
                <a:spcPts val="240"/>
              </a:spcBef>
              <a:spcAft>
                <a:spcPts val="0"/>
              </a:spcAft>
              <a:buClr>
                <a:schemeClr val="accent2"/>
              </a:buClr>
              <a:buSzPts val="1020"/>
              <a:buFont typeface="Arial Black"/>
              <a:buNone/>
            </a:pPr>
            <a:r>
              <a:t/>
            </a:r>
            <a:endParaRPr b="0" i="0" sz="1200" u="none" cap="none" strike="noStrike">
              <a:solidFill>
                <a:schemeClr val="dk1"/>
              </a:solidFill>
              <a:latin typeface="Arial"/>
              <a:ea typeface="Arial"/>
              <a:cs typeface="Arial"/>
              <a:sym typeface="Arial"/>
            </a:endParaRPr>
          </a:p>
        </p:txBody>
      </p:sp>
      <p:sp>
        <p:nvSpPr>
          <p:cNvPr id="127" name="Google Shape;127;p16"/>
          <p:cNvSpPr txBox="1"/>
          <p:nvPr>
            <p:ph idx="11" type="ftr"/>
          </p:nvPr>
        </p:nvSpPr>
        <p:spPr>
          <a:xfrm>
            <a:off x="2895600" y="6520942"/>
            <a:ext cx="3429000" cy="32004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2"/>
                </a:solidFill>
                <a:latin typeface="Arial"/>
                <a:ea typeface="Arial"/>
                <a:cs typeface="Arial"/>
                <a:sym typeface="Arial"/>
              </a:rPr>
              <a:t>M. Galante – CSAW HSWP 2014</a:t>
            </a:r>
            <a:endParaRPr sz="1200">
              <a:solidFill>
                <a:schemeClr val="dk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7"/>
          <p:cNvSpPr txBox="1"/>
          <p:nvPr>
            <p:ph type="title"/>
          </p:nvPr>
        </p:nvSpPr>
        <p:spPr>
          <a:xfrm>
            <a:off x="304800" y="274638"/>
            <a:ext cx="8534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Font typeface="Arial Black"/>
              <a:buNone/>
            </a:pPr>
            <a:r>
              <a:rPr b="0" i="0" lang="en-US" sz="3600" u="none" cap="none" strike="noStrike">
                <a:solidFill>
                  <a:srgbClr val="FFFFFF"/>
                </a:solidFill>
                <a:latin typeface="Arial Black"/>
                <a:ea typeface="Arial Black"/>
                <a:cs typeface="Arial Black"/>
                <a:sym typeface="Arial Black"/>
              </a:rPr>
              <a:t>Activity </a:t>
            </a:r>
            <a:r>
              <a:rPr lang="en-US"/>
              <a:t>1 </a:t>
            </a:r>
            <a:endParaRPr/>
          </a:p>
          <a:p>
            <a:pPr indent="0" lvl="0" marL="0" marR="0" rtl="0" algn="ctr">
              <a:spcBef>
                <a:spcPts val="0"/>
              </a:spcBef>
              <a:spcAft>
                <a:spcPts val="0"/>
              </a:spcAft>
              <a:buClr>
                <a:srgbClr val="FFFFFF"/>
              </a:buClr>
              <a:buFont typeface="Arial Black"/>
              <a:buNone/>
            </a:pPr>
            <a:r>
              <a:rPr lang="en-US"/>
              <a:t>- getting to know who is who</a:t>
            </a:r>
            <a:endParaRPr b="0" i="0" sz="3600" u="none" cap="none" strike="noStrike">
              <a:solidFill>
                <a:srgbClr val="FFFFFF"/>
              </a:solidFill>
              <a:latin typeface="Arial Black"/>
              <a:ea typeface="Arial Black"/>
              <a:cs typeface="Arial Black"/>
              <a:sym typeface="Arial Black"/>
            </a:endParaRPr>
          </a:p>
        </p:txBody>
      </p:sp>
      <p:sp>
        <p:nvSpPr>
          <p:cNvPr id="133" name="Google Shape;133;p17"/>
          <p:cNvSpPr txBox="1"/>
          <p:nvPr>
            <p:ph idx="1" type="body"/>
          </p:nvPr>
        </p:nvSpPr>
        <p:spPr>
          <a:xfrm>
            <a:off x="304800" y="1600200"/>
            <a:ext cx="8534400" cy="4953000"/>
          </a:xfrm>
          <a:prstGeom prst="rect">
            <a:avLst/>
          </a:prstGeom>
          <a:noFill/>
          <a:ln>
            <a:noFill/>
          </a:ln>
        </p:spPr>
        <p:txBody>
          <a:bodyPr anchorCtr="0" anchor="t" bIns="45700" lIns="91425" spcFirstLastPara="1" rIns="91425" wrap="square" tIns="45700">
            <a:noAutofit/>
          </a:bodyPr>
          <a:lstStyle/>
          <a:p>
            <a:pPr indent="-248920" lvl="0" marL="274320" marR="0" rtl="0" algn="l">
              <a:spcBef>
                <a:spcPts val="0"/>
              </a:spcBef>
              <a:spcAft>
                <a:spcPts val="0"/>
              </a:spcAft>
              <a:buClr>
                <a:schemeClr val="accent2"/>
              </a:buClr>
              <a:buSzPts val="1640"/>
              <a:buFont typeface="Noto Sans Symbols"/>
              <a:buChar char="●"/>
            </a:pPr>
            <a:r>
              <a:rPr lang="en-US" sz="2000" u="sng">
                <a:solidFill>
                  <a:schemeClr val="hlink"/>
                </a:solidFill>
                <a:hlinkClick r:id="rId3"/>
              </a:rPr>
              <a:t>https://drive.google.com/file/d/1TmQOF-OXMPchYyOFz8o0fqmXdVOXqoga/view?usp=sharing</a:t>
            </a:r>
            <a:r>
              <a:rPr lang="en-US" sz="2000"/>
              <a:t> </a:t>
            </a:r>
            <a:endParaRPr b="0" i="0" sz="2000" u="none" cap="none" strike="noStrike">
              <a:solidFill>
                <a:schemeClr val="dk1"/>
              </a:solidFill>
              <a:latin typeface="Arial"/>
              <a:ea typeface="Arial"/>
              <a:cs typeface="Arial"/>
              <a:sym typeface="Arial"/>
            </a:endParaRPr>
          </a:p>
          <a:p>
            <a:pPr indent="-123190" lvl="0" marL="274320" marR="0" rtl="0" algn="l">
              <a:spcBef>
                <a:spcPts val="560"/>
              </a:spcBef>
              <a:spcAft>
                <a:spcPts val="0"/>
              </a:spcAft>
              <a:buClr>
                <a:schemeClr val="accent2"/>
              </a:buClr>
              <a:buSzPts val="2380"/>
              <a:buFont typeface="Noto Sans Symbols"/>
              <a:buNone/>
            </a:pPr>
            <a:r>
              <a:t/>
            </a:r>
            <a:endParaRPr b="0" i="0" sz="2800" u="none" cap="none" strike="noStrike">
              <a:solidFill>
                <a:schemeClr val="dk1"/>
              </a:solidFill>
              <a:latin typeface="Arial"/>
              <a:ea typeface="Arial"/>
              <a:cs typeface="Arial"/>
              <a:sym typeface="Arial"/>
            </a:endParaRPr>
          </a:p>
        </p:txBody>
      </p:sp>
      <p:pic>
        <p:nvPicPr>
          <p:cNvPr id="134" name="Google Shape;134;p17"/>
          <p:cNvPicPr preferRelativeResize="0"/>
          <p:nvPr/>
        </p:nvPicPr>
        <p:blipFill rotWithShape="1">
          <a:blip r:embed="rId4">
            <a:alphaModFix/>
          </a:blip>
          <a:srcRect b="0" l="0" r="0" t="0"/>
          <a:stretch/>
        </p:blipFill>
        <p:spPr>
          <a:xfrm>
            <a:off x="143100" y="2275150"/>
            <a:ext cx="7476900" cy="3592200"/>
          </a:xfrm>
          <a:prstGeom prst="rect">
            <a:avLst/>
          </a:prstGeom>
          <a:noFill/>
          <a:ln>
            <a:noFill/>
          </a:ln>
        </p:spPr>
      </p:pic>
      <p:sp>
        <p:nvSpPr>
          <p:cNvPr id="135" name="Google Shape;135;p17"/>
          <p:cNvSpPr txBox="1"/>
          <p:nvPr/>
        </p:nvSpPr>
        <p:spPr>
          <a:xfrm>
            <a:off x="7620000" y="3239875"/>
            <a:ext cx="1524000" cy="762000"/>
          </a:xfrm>
          <a:prstGeom prst="rect">
            <a:avLst/>
          </a:prstGeom>
          <a:noFill/>
          <a:ln cap="flat" cmpd="sng" w="25400">
            <a:solidFill>
              <a:srgbClr val="C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1 Packet List</a:t>
            </a:r>
            <a:endParaRPr b="1" sz="1800">
              <a:solidFill>
                <a:schemeClr val="dk1"/>
              </a:solidFill>
              <a:latin typeface="Arial"/>
              <a:ea typeface="Arial"/>
              <a:cs typeface="Arial"/>
              <a:sym typeface="Arial"/>
            </a:endParaRPr>
          </a:p>
        </p:txBody>
      </p:sp>
      <p:sp>
        <p:nvSpPr>
          <p:cNvPr id="136" name="Google Shape;136;p17"/>
          <p:cNvSpPr/>
          <p:nvPr/>
        </p:nvSpPr>
        <p:spPr>
          <a:xfrm>
            <a:off x="228600" y="5029200"/>
            <a:ext cx="7391400" cy="646200"/>
          </a:xfrm>
          <a:prstGeom prst="rect">
            <a:avLst/>
          </a:prstGeom>
          <a:no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7" name="Google Shape;137;p17"/>
          <p:cNvSpPr/>
          <p:nvPr/>
        </p:nvSpPr>
        <p:spPr>
          <a:xfrm>
            <a:off x="228600" y="4191000"/>
            <a:ext cx="7391400" cy="762000"/>
          </a:xfrm>
          <a:prstGeom prst="rect">
            <a:avLst/>
          </a:prstGeom>
          <a:no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8" name="Google Shape;138;p17"/>
          <p:cNvSpPr/>
          <p:nvPr/>
        </p:nvSpPr>
        <p:spPr>
          <a:xfrm>
            <a:off x="228600" y="3200400"/>
            <a:ext cx="7391400" cy="838200"/>
          </a:xfrm>
          <a:prstGeom prst="rect">
            <a:avLst/>
          </a:prstGeom>
          <a:no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9" name="Google Shape;139;p17"/>
          <p:cNvSpPr txBox="1"/>
          <p:nvPr/>
        </p:nvSpPr>
        <p:spPr>
          <a:xfrm>
            <a:off x="7620000" y="4230475"/>
            <a:ext cx="1524000" cy="722400"/>
          </a:xfrm>
          <a:prstGeom prst="rect">
            <a:avLst/>
          </a:prstGeom>
          <a:noFill/>
          <a:ln cap="flat" cmpd="sng" w="25400">
            <a:solidFill>
              <a:srgbClr val="C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2 Packet Details</a:t>
            </a:r>
            <a:endParaRPr b="1" sz="1800">
              <a:solidFill>
                <a:schemeClr val="dk1"/>
              </a:solidFill>
              <a:latin typeface="Arial"/>
              <a:ea typeface="Arial"/>
              <a:cs typeface="Arial"/>
              <a:sym typeface="Arial"/>
            </a:endParaRPr>
          </a:p>
        </p:txBody>
      </p:sp>
      <p:sp>
        <p:nvSpPr>
          <p:cNvPr id="140" name="Google Shape;140;p17"/>
          <p:cNvSpPr txBox="1"/>
          <p:nvPr/>
        </p:nvSpPr>
        <p:spPr>
          <a:xfrm>
            <a:off x="7620000" y="5029200"/>
            <a:ext cx="1524000" cy="646200"/>
          </a:xfrm>
          <a:prstGeom prst="rect">
            <a:avLst/>
          </a:prstGeom>
          <a:noFill/>
          <a:ln cap="flat" cmpd="sng" w="25400">
            <a:solidFill>
              <a:srgbClr val="C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3 Packet Bytes</a:t>
            </a:r>
            <a:endParaRPr b="1" sz="1800">
              <a:solidFill>
                <a:schemeClr val="dk1"/>
              </a:solidFill>
              <a:latin typeface="Arial"/>
              <a:ea typeface="Arial"/>
              <a:cs typeface="Arial"/>
              <a:sym typeface="Arial"/>
            </a:endParaRPr>
          </a:p>
        </p:txBody>
      </p:sp>
      <p:sp>
        <p:nvSpPr>
          <p:cNvPr id="141" name="Google Shape;141;p17"/>
          <p:cNvSpPr txBox="1"/>
          <p:nvPr>
            <p:ph idx="11" type="ftr"/>
          </p:nvPr>
        </p:nvSpPr>
        <p:spPr>
          <a:xfrm>
            <a:off x="2895600" y="6520942"/>
            <a:ext cx="3429000" cy="32004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2"/>
                </a:solidFill>
                <a:latin typeface="Arial"/>
                <a:ea typeface="Arial"/>
                <a:cs typeface="Arial"/>
                <a:sym typeface="Arial"/>
              </a:rPr>
              <a:t>M. Galante – CSAW HSWP 2014</a:t>
            </a:r>
            <a:endParaRPr sz="1200">
              <a:solidFill>
                <a:schemeClr val="dk2"/>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8"/>
          <p:cNvSpPr txBox="1"/>
          <p:nvPr>
            <p:ph type="title"/>
          </p:nvPr>
        </p:nvSpPr>
        <p:spPr>
          <a:xfrm>
            <a:off x="304800" y="274638"/>
            <a:ext cx="8534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Font typeface="Arial Black"/>
              <a:buNone/>
            </a:pPr>
            <a:r>
              <a:rPr b="0" i="0" lang="en-US" sz="3600" u="none" cap="none" strike="noStrike">
                <a:solidFill>
                  <a:srgbClr val="FFFFFF"/>
                </a:solidFill>
                <a:latin typeface="Arial Black"/>
                <a:ea typeface="Arial Black"/>
                <a:cs typeface="Arial Black"/>
                <a:sym typeface="Arial Black"/>
              </a:rPr>
              <a:t>Activity 1</a:t>
            </a:r>
            <a:endParaRPr b="0" i="0" sz="3600" u="none" cap="none" strike="noStrike">
              <a:solidFill>
                <a:srgbClr val="FFFFFF"/>
              </a:solidFill>
              <a:latin typeface="Arial Black"/>
              <a:ea typeface="Arial Black"/>
              <a:cs typeface="Arial Black"/>
              <a:sym typeface="Arial Black"/>
            </a:endParaRPr>
          </a:p>
        </p:txBody>
      </p:sp>
      <p:sp>
        <p:nvSpPr>
          <p:cNvPr id="147" name="Google Shape;147;p18"/>
          <p:cNvSpPr txBox="1"/>
          <p:nvPr>
            <p:ph idx="1" type="body"/>
          </p:nvPr>
        </p:nvSpPr>
        <p:spPr>
          <a:xfrm>
            <a:off x="304800" y="1600200"/>
            <a:ext cx="8534400" cy="48006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2"/>
              </a:buClr>
              <a:buSzPts val="2202"/>
              <a:buFont typeface="Noto Sans Symbols"/>
              <a:buChar char="●"/>
            </a:pPr>
            <a:r>
              <a:rPr b="0" i="0" lang="en-US" sz="2590" u="none" cap="none" strike="noStrike">
                <a:solidFill>
                  <a:schemeClr val="dk1"/>
                </a:solidFill>
                <a:latin typeface="Arial"/>
                <a:ea typeface="Arial"/>
                <a:cs typeface="Arial"/>
                <a:sym typeface="Arial"/>
              </a:rPr>
              <a:t>The </a:t>
            </a:r>
            <a:r>
              <a:rPr b="1" i="0" lang="en-US" sz="2590" u="none" cap="none" strike="noStrike">
                <a:solidFill>
                  <a:srgbClr val="C00000"/>
                </a:solidFill>
                <a:latin typeface="Arial"/>
                <a:ea typeface="Arial"/>
                <a:cs typeface="Arial"/>
                <a:sym typeface="Arial"/>
              </a:rPr>
              <a:t>Packet List </a:t>
            </a:r>
            <a:r>
              <a:rPr b="0" i="0" lang="en-US" sz="2590" u="none" cap="none" strike="noStrike">
                <a:solidFill>
                  <a:schemeClr val="dk1"/>
                </a:solidFill>
                <a:latin typeface="Arial"/>
                <a:ea typeface="Arial"/>
                <a:cs typeface="Arial"/>
                <a:sym typeface="Arial"/>
              </a:rPr>
              <a:t>pane gives a chronological list of every packet captured.  Includes time, source &amp; destination IP addresses, Protocol and very basic Info</a:t>
            </a:r>
            <a:endParaRPr/>
          </a:p>
          <a:p>
            <a:pPr indent="-209442" lvl="0" marL="274320" marR="0" rtl="0" algn="l">
              <a:spcBef>
                <a:spcPts val="240"/>
              </a:spcBef>
              <a:spcAft>
                <a:spcPts val="0"/>
              </a:spcAft>
              <a:buClr>
                <a:schemeClr val="accent2"/>
              </a:buClr>
              <a:buSzPts val="1022"/>
              <a:buFont typeface="Noto Sans Symbols"/>
              <a:buNone/>
            </a:pPr>
            <a:r>
              <a:t/>
            </a:r>
            <a:endParaRPr b="0" i="0" sz="1202" u="none" cap="none" strike="noStrike">
              <a:solidFill>
                <a:schemeClr val="dk1"/>
              </a:solidFill>
              <a:latin typeface="Arial"/>
              <a:ea typeface="Arial"/>
              <a:cs typeface="Arial"/>
              <a:sym typeface="Arial"/>
            </a:endParaRPr>
          </a:p>
          <a:p>
            <a:pPr indent="-274320" lvl="0" marL="274320" marR="0" rtl="0" algn="l">
              <a:spcBef>
                <a:spcPts val="518"/>
              </a:spcBef>
              <a:spcAft>
                <a:spcPts val="0"/>
              </a:spcAft>
              <a:buClr>
                <a:schemeClr val="accent2"/>
              </a:buClr>
              <a:buSzPts val="2202"/>
              <a:buFont typeface="Noto Sans Symbols"/>
              <a:buChar char="●"/>
            </a:pPr>
            <a:r>
              <a:rPr b="0" i="0" lang="en-US" sz="2590" u="none" cap="none" strike="noStrike">
                <a:solidFill>
                  <a:schemeClr val="dk1"/>
                </a:solidFill>
                <a:latin typeface="Arial"/>
                <a:ea typeface="Arial"/>
                <a:cs typeface="Arial"/>
                <a:sym typeface="Arial"/>
              </a:rPr>
              <a:t>The </a:t>
            </a:r>
            <a:r>
              <a:rPr b="1" i="0" lang="en-US" sz="2590" u="none" cap="none" strike="noStrike">
                <a:solidFill>
                  <a:srgbClr val="C00000"/>
                </a:solidFill>
                <a:latin typeface="Arial"/>
                <a:ea typeface="Arial"/>
                <a:cs typeface="Arial"/>
                <a:sym typeface="Arial"/>
              </a:rPr>
              <a:t>Packet Details </a:t>
            </a:r>
            <a:r>
              <a:rPr b="0" i="0" lang="en-US" sz="2590" u="none" cap="none" strike="noStrike">
                <a:solidFill>
                  <a:schemeClr val="dk1"/>
                </a:solidFill>
                <a:latin typeface="Arial"/>
                <a:ea typeface="Arial"/>
                <a:cs typeface="Arial"/>
                <a:sym typeface="Arial"/>
              </a:rPr>
              <a:t>pane gives more specific info about each packet, grouping the info by the layers used.  Here we can find MAC addresses, ports, and some text data.</a:t>
            </a:r>
            <a:endParaRPr/>
          </a:p>
          <a:p>
            <a:pPr indent="-209442" lvl="0" marL="274320" marR="0" rtl="0" algn="l">
              <a:spcBef>
                <a:spcPts val="240"/>
              </a:spcBef>
              <a:spcAft>
                <a:spcPts val="0"/>
              </a:spcAft>
              <a:buClr>
                <a:schemeClr val="accent2"/>
              </a:buClr>
              <a:buSzPts val="1022"/>
              <a:buFont typeface="Noto Sans Symbols"/>
              <a:buNone/>
            </a:pPr>
            <a:r>
              <a:t/>
            </a:r>
            <a:endParaRPr b="0" i="0" sz="1202" u="none" cap="none" strike="noStrike">
              <a:solidFill>
                <a:schemeClr val="dk1"/>
              </a:solidFill>
              <a:latin typeface="Arial"/>
              <a:ea typeface="Arial"/>
              <a:cs typeface="Arial"/>
              <a:sym typeface="Arial"/>
            </a:endParaRPr>
          </a:p>
          <a:p>
            <a:pPr indent="-274320" lvl="0" marL="274320" marR="0" rtl="0" algn="l">
              <a:spcBef>
                <a:spcPts val="518"/>
              </a:spcBef>
              <a:spcAft>
                <a:spcPts val="0"/>
              </a:spcAft>
              <a:buClr>
                <a:schemeClr val="accent2"/>
              </a:buClr>
              <a:buSzPts val="2202"/>
              <a:buFont typeface="Noto Sans Symbols"/>
              <a:buChar char="●"/>
            </a:pPr>
            <a:r>
              <a:rPr b="0" i="0" lang="en-US" sz="2590" u="none" cap="none" strike="noStrike">
                <a:solidFill>
                  <a:schemeClr val="dk1"/>
                </a:solidFill>
                <a:latin typeface="Arial"/>
                <a:ea typeface="Arial"/>
                <a:cs typeface="Arial"/>
                <a:sym typeface="Arial"/>
              </a:rPr>
              <a:t>The </a:t>
            </a:r>
            <a:r>
              <a:rPr b="1" i="0" lang="en-US" sz="2590" u="none" cap="none" strike="noStrike">
                <a:solidFill>
                  <a:srgbClr val="C00000"/>
                </a:solidFill>
                <a:latin typeface="Arial"/>
                <a:ea typeface="Arial"/>
                <a:cs typeface="Arial"/>
                <a:sym typeface="Arial"/>
              </a:rPr>
              <a:t>Packet Bytes </a:t>
            </a:r>
            <a:r>
              <a:rPr b="0" i="0" lang="en-US" sz="2590" u="none" cap="none" strike="noStrike">
                <a:solidFill>
                  <a:schemeClr val="dk1"/>
                </a:solidFill>
                <a:latin typeface="Arial"/>
                <a:ea typeface="Arial"/>
                <a:cs typeface="Arial"/>
                <a:sym typeface="Arial"/>
              </a:rPr>
              <a:t>pane (aka the Data pane) shows the data that was carried in the packet.  The data is  shown in hexadecimal (middle) and text (right).</a:t>
            </a:r>
            <a:endParaRPr/>
          </a:p>
          <a:p>
            <a:pPr indent="-134524" lvl="0" marL="274320" marR="0" rtl="0" algn="l">
              <a:spcBef>
                <a:spcPts val="518"/>
              </a:spcBef>
              <a:spcAft>
                <a:spcPts val="0"/>
              </a:spcAft>
              <a:buClr>
                <a:schemeClr val="accent2"/>
              </a:buClr>
              <a:buSzPts val="2202"/>
              <a:buFont typeface="Noto Sans Symbols"/>
              <a:buNone/>
            </a:pPr>
            <a:r>
              <a:t/>
            </a:r>
            <a:endParaRPr b="0" i="0" sz="2590" u="none" cap="none" strike="noStrike">
              <a:solidFill>
                <a:schemeClr val="dk1"/>
              </a:solidFill>
              <a:latin typeface="Arial"/>
              <a:ea typeface="Arial"/>
              <a:cs typeface="Arial"/>
              <a:sym typeface="Arial"/>
            </a:endParaRPr>
          </a:p>
          <a:p>
            <a:pPr indent="-134524" lvl="0" marL="274320" marR="0" rtl="0" algn="l">
              <a:spcBef>
                <a:spcPts val="518"/>
              </a:spcBef>
              <a:spcAft>
                <a:spcPts val="0"/>
              </a:spcAft>
              <a:buClr>
                <a:schemeClr val="accent2"/>
              </a:buClr>
              <a:buSzPts val="2202"/>
              <a:buFont typeface="Noto Sans Symbols"/>
              <a:buNone/>
            </a:pPr>
            <a:r>
              <a:t/>
            </a:r>
            <a:endParaRPr b="0" i="0" sz="2590" u="none" cap="none" strike="noStrike">
              <a:solidFill>
                <a:srgbClr val="FF0000"/>
              </a:solidFill>
              <a:latin typeface="Arial"/>
              <a:ea typeface="Arial"/>
              <a:cs typeface="Arial"/>
              <a:sym typeface="Arial"/>
            </a:endParaRPr>
          </a:p>
          <a:p>
            <a:pPr indent="-134524" lvl="0" marL="274320" marR="0" rtl="0" algn="l">
              <a:spcBef>
                <a:spcPts val="518"/>
              </a:spcBef>
              <a:spcAft>
                <a:spcPts val="0"/>
              </a:spcAft>
              <a:buClr>
                <a:schemeClr val="accent2"/>
              </a:buClr>
              <a:buSzPts val="2202"/>
              <a:buFont typeface="Noto Sans Symbols"/>
              <a:buNone/>
            </a:pPr>
            <a:r>
              <a:t/>
            </a:r>
            <a:endParaRPr b="0" i="0" sz="2590" u="none" cap="none" strike="noStrike">
              <a:solidFill>
                <a:schemeClr val="dk1"/>
              </a:solidFill>
              <a:latin typeface="Arial"/>
              <a:ea typeface="Arial"/>
              <a:cs typeface="Arial"/>
              <a:sym typeface="Arial"/>
            </a:endParaRPr>
          </a:p>
        </p:txBody>
      </p:sp>
      <p:sp>
        <p:nvSpPr>
          <p:cNvPr id="148" name="Google Shape;148;p18"/>
          <p:cNvSpPr txBox="1"/>
          <p:nvPr>
            <p:ph idx="11" type="ftr"/>
          </p:nvPr>
        </p:nvSpPr>
        <p:spPr>
          <a:xfrm>
            <a:off x="2895600" y="6520942"/>
            <a:ext cx="3429000" cy="32004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2"/>
                </a:solidFill>
                <a:latin typeface="Arial"/>
                <a:ea typeface="Arial"/>
                <a:cs typeface="Arial"/>
                <a:sym typeface="Arial"/>
              </a:rPr>
              <a:t>M. Galante – CSAW HSWP 2014</a:t>
            </a:r>
            <a:endParaRPr sz="1200">
              <a:solidFill>
                <a:schemeClr val="dk2"/>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9"/>
          <p:cNvSpPr txBox="1"/>
          <p:nvPr>
            <p:ph type="title"/>
          </p:nvPr>
        </p:nvSpPr>
        <p:spPr>
          <a:xfrm>
            <a:off x="304800" y="274638"/>
            <a:ext cx="8534400" cy="1143000"/>
          </a:xfrm>
          <a:prstGeom prst="rect">
            <a:avLst/>
          </a:prstGeom>
          <a:noFill/>
          <a:ln>
            <a:noFill/>
          </a:ln>
        </p:spPr>
        <p:txBody>
          <a:bodyPr anchorCtr="0" anchor="ctr" bIns="45700" lIns="91425" spcFirstLastPara="1" rIns="91425" wrap="square" tIns="45700">
            <a:noAutofit/>
          </a:bodyPr>
          <a:lstStyle/>
          <a:p>
            <a:pPr indent="0" lvl="0" marL="274320" rtl="0" algn="l">
              <a:spcBef>
                <a:spcPts val="0"/>
              </a:spcBef>
              <a:spcAft>
                <a:spcPts val="0"/>
              </a:spcAft>
              <a:buNone/>
            </a:pPr>
            <a:r>
              <a:rPr lang="en-US" sz="2800">
                <a:solidFill>
                  <a:schemeClr val="dk1"/>
                </a:solidFill>
                <a:latin typeface="Arial"/>
                <a:ea typeface="Arial"/>
                <a:cs typeface="Arial"/>
                <a:sym typeface="Arial"/>
              </a:rPr>
              <a:t>In the </a:t>
            </a:r>
            <a:r>
              <a:rPr b="1" lang="en-US" sz="2800">
                <a:solidFill>
                  <a:schemeClr val="dk1"/>
                </a:solidFill>
                <a:latin typeface="Arial"/>
                <a:ea typeface="Arial"/>
                <a:cs typeface="Arial"/>
                <a:sym typeface="Arial"/>
              </a:rPr>
              <a:t>Packet List</a:t>
            </a:r>
            <a:r>
              <a:rPr lang="en-US" sz="2800">
                <a:solidFill>
                  <a:schemeClr val="dk1"/>
                </a:solidFill>
                <a:latin typeface="Arial"/>
                <a:ea typeface="Arial"/>
                <a:cs typeface="Arial"/>
                <a:sym typeface="Arial"/>
              </a:rPr>
              <a:t> Pane</a:t>
            </a:r>
            <a:endParaRPr b="0" i="0" sz="3600" u="none" cap="none" strike="noStrike">
              <a:solidFill>
                <a:srgbClr val="FFFFFF"/>
              </a:solidFill>
              <a:latin typeface="Arial Black"/>
              <a:ea typeface="Arial Black"/>
              <a:cs typeface="Arial Black"/>
              <a:sym typeface="Arial Black"/>
            </a:endParaRPr>
          </a:p>
        </p:txBody>
      </p:sp>
      <p:sp>
        <p:nvSpPr>
          <p:cNvPr id="154" name="Google Shape;154;p19"/>
          <p:cNvSpPr txBox="1"/>
          <p:nvPr>
            <p:ph idx="1" type="body"/>
          </p:nvPr>
        </p:nvSpPr>
        <p:spPr>
          <a:xfrm>
            <a:off x="304800" y="1531725"/>
            <a:ext cx="8534400" cy="50214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560"/>
              </a:spcBef>
              <a:spcAft>
                <a:spcPts val="0"/>
              </a:spcAft>
              <a:buClr>
                <a:schemeClr val="accent2"/>
              </a:buClr>
              <a:buFont typeface="Noto Sans Symbols"/>
              <a:buNone/>
            </a:pPr>
            <a:r>
              <a:rPr b="0" i="0" lang="en-US" sz="2800" u="none" cap="none" strike="noStrike">
                <a:solidFill>
                  <a:schemeClr val="dk1"/>
                </a:solidFill>
                <a:latin typeface="Arial"/>
                <a:ea typeface="Arial"/>
                <a:cs typeface="Arial"/>
                <a:sym typeface="Arial"/>
              </a:rPr>
              <a:t>Find the “</a:t>
            </a:r>
            <a:r>
              <a:rPr b="0" i="1" lang="en-US" sz="2800" u="none" cap="none" strike="noStrike">
                <a:solidFill>
                  <a:schemeClr val="dk1"/>
                </a:solidFill>
                <a:latin typeface="Arial"/>
                <a:ea typeface="Arial"/>
                <a:cs typeface="Arial"/>
                <a:sym typeface="Arial"/>
              </a:rPr>
              <a:t>connectivity</a:t>
            </a:r>
            <a:r>
              <a:rPr b="0" i="0" lang="en-US" sz="2800" u="none" cap="none" strike="noStrike">
                <a:solidFill>
                  <a:schemeClr val="dk1"/>
                </a:solidFill>
                <a:latin typeface="Arial"/>
                <a:ea typeface="Arial"/>
                <a:cs typeface="Arial"/>
                <a:sym typeface="Arial"/>
              </a:rPr>
              <a:t>” packets</a:t>
            </a:r>
            <a:endParaRPr/>
          </a:p>
          <a:p>
            <a:pPr indent="-274320" lvl="0" marL="274320" marR="0" rtl="0" algn="l">
              <a:spcBef>
                <a:spcPts val="240"/>
              </a:spcBef>
              <a:spcAft>
                <a:spcPts val="0"/>
              </a:spcAft>
              <a:buClr>
                <a:schemeClr val="accent2"/>
              </a:buClr>
              <a:buFont typeface="Noto Sans Symbols"/>
              <a:buNone/>
            </a:pPr>
            <a:r>
              <a:t/>
            </a:r>
            <a:endParaRPr b="0" i="0" sz="1200" u="none" cap="none" strike="noStrike">
              <a:solidFill>
                <a:schemeClr val="dk1"/>
              </a:solidFill>
              <a:latin typeface="Arial"/>
              <a:ea typeface="Arial"/>
              <a:cs typeface="Arial"/>
              <a:sym typeface="Arial"/>
            </a:endParaRPr>
          </a:p>
          <a:p>
            <a:pPr indent="-231140" lvl="1" marL="548640" marR="0" rtl="0" algn="l">
              <a:spcBef>
                <a:spcPts val="480"/>
              </a:spcBef>
              <a:spcAft>
                <a:spcPts val="0"/>
              </a:spcAft>
              <a:buClr>
                <a:schemeClr val="accent2"/>
              </a:buClr>
              <a:buSzPts val="2040"/>
              <a:buFont typeface="Noto Sans Symbols"/>
              <a:buChar char="●"/>
            </a:pPr>
            <a:r>
              <a:rPr b="0" i="0" lang="en-US" sz="2400" u="none" cap="none" strike="noStrike">
                <a:solidFill>
                  <a:schemeClr val="dk1"/>
                </a:solidFill>
                <a:latin typeface="Arial"/>
                <a:ea typeface="Arial"/>
                <a:cs typeface="Arial"/>
                <a:sym typeface="Arial"/>
              </a:rPr>
              <a:t>Source + Destination IP addresses = packet 1</a:t>
            </a:r>
            <a:endParaRPr/>
          </a:p>
          <a:p>
            <a:pPr indent="-101600" lvl="1" marL="548640" marR="0" rtl="0" algn="l">
              <a:spcBef>
                <a:spcPts val="480"/>
              </a:spcBef>
              <a:spcAft>
                <a:spcPts val="0"/>
              </a:spcAft>
              <a:buClr>
                <a:schemeClr val="accent2"/>
              </a:buClr>
              <a:buSzPts val="2040"/>
              <a:buFont typeface="Noto Sans Symbols"/>
              <a:buNone/>
            </a:pPr>
            <a:r>
              <a:t/>
            </a:r>
            <a:endParaRPr b="0" i="0" sz="2400" u="none" cap="none" strike="noStrike">
              <a:solidFill>
                <a:schemeClr val="dk1"/>
              </a:solidFill>
              <a:latin typeface="Arial"/>
              <a:ea typeface="Arial"/>
              <a:cs typeface="Arial"/>
              <a:sym typeface="Arial"/>
            </a:endParaRPr>
          </a:p>
          <a:p>
            <a:pPr indent="-166370" lvl="1" marL="548640" marR="0" rtl="0" algn="l">
              <a:spcBef>
                <a:spcPts val="240"/>
              </a:spcBef>
              <a:spcAft>
                <a:spcPts val="0"/>
              </a:spcAft>
              <a:buClr>
                <a:schemeClr val="accent2"/>
              </a:buClr>
              <a:buSzPts val="1020"/>
              <a:buFont typeface="Noto Sans Symbols"/>
              <a:buNone/>
            </a:pPr>
            <a:r>
              <a:t/>
            </a:r>
            <a:endParaRPr b="0" i="0" sz="1200" u="none" cap="none" strike="noStrike">
              <a:solidFill>
                <a:schemeClr val="dk1"/>
              </a:solidFill>
              <a:latin typeface="Arial"/>
              <a:ea typeface="Arial"/>
              <a:cs typeface="Arial"/>
              <a:sym typeface="Arial"/>
            </a:endParaRPr>
          </a:p>
          <a:p>
            <a:pPr indent="-231140" lvl="1" marL="548640" marR="0" rtl="0" algn="l">
              <a:spcBef>
                <a:spcPts val="480"/>
              </a:spcBef>
              <a:spcAft>
                <a:spcPts val="0"/>
              </a:spcAft>
              <a:buClr>
                <a:schemeClr val="accent2"/>
              </a:buClr>
              <a:buSzPts val="2040"/>
              <a:buFont typeface="Noto Sans Symbols"/>
              <a:buChar char="●"/>
            </a:pPr>
            <a:r>
              <a:rPr b="0" i="0" lang="en-US" sz="2400" u="none" cap="none" strike="noStrike">
                <a:solidFill>
                  <a:schemeClr val="dk1"/>
                </a:solidFill>
                <a:latin typeface="Arial"/>
                <a:ea typeface="Arial"/>
                <a:cs typeface="Arial"/>
                <a:sym typeface="Arial"/>
              </a:rPr>
              <a:t>ARP  =  packets 2 &amp; 3</a:t>
            </a:r>
            <a:endParaRPr/>
          </a:p>
          <a:p>
            <a:pPr indent="-101600" lvl="1" marL="548640" marR="0" rtl="0" algn="l">
              <a:spcBef>
                <a:spcPts val="480"/>
              </a:spcBef>
              <a:spcAft>
                <a:spcPts val="0"/>
              </a:spcAft>
              <a:buClr>
                <a:schemeClr val="accent2"/>
              </a:buClr>
              <a:buSzPts val="2040"/>
              <a:buFont typeface="Noto Sans Symbols"/>
              <a:buNone/>
            </a:pPr>
            <a:r>
              <a:t/>
            </a:r>
            <a:endParaRPr b="0" i="0" sz="2400" u="none" cap="none" strike="noStrike">
              <a:solidFill>
                <a:schemeClr val="dk1"/>
              </a:solidFill>
              <a:latin typeface="Arial"/>
              <a:ea typeface="Arial"/>
              <a:cs typeface="Arial"/>
              <a:sym typeface="Arial"/>
            </a:endParaRPr>
          </a:p>
          <a:p>
            <a:pPr indent="-231140" lvl="1" marL="548640" marR="0" rtl="0" algn="l">
              <a:spcBef>
                <a:spcPts val="480"/>
              </a:spcBef>
              <a:spcAft>
                <a:spcPts val="0"/>
              </a:spcAft>
              <a:buClr>
                <a:schemeClr val="accent2"/>
              </a:buClr>
              <a:buFont typeface="Noto Sans Symbols"/>
              <a:buNone/>
            </a:pPr>
            <a:r>
              <a:t/>
            </a:r>
            <a:endParaRPr b="0" i="0" sz="2400" u="none" cap="none" strike="noStrike">
              <a:solidFill>
                <a:schemeClr val="dk1"/>
              </a:solidFill>
              <a:latin typeface="Arial"/>
              <a:ea typeface="Arial"/>
              <a:cs typeface="Arial"/>
              <a:sym typeface="Arial"/>
            </a:endParaRPr>
          </a:p>
          <a:p>
            <a:pPr indent="-231140" lvl="1" marL="548640" marR="0" rtl="0" algn="l">
              <a:spcBef>
                <a:spcPts val="480"/>
              </a:spcBef>
              <a:spcAft>
                <a:spcPts val="0"/>
              </a:spcAft>
              <a:buClr>
                <a:schemeClr val="accent2"/>
              </a:buClr>
              <a:buSzPts val="2040"/>
              <a:buFont typeface="Noto Sans Symbols"/>
              <a:buChar char="●"/>
            </a:pPr>
            <a:r>
              <a:rPr lang="en-US"/>
              <a:t>3</a:t>
            </a:r>
            <a:r>
              <a:rPr b="0" i="0" lang="en-US" sz="2400" u="none" cap="none" strike="noStrike">
                <a:solidFill>
                  <a:schemeClr val="dk1"/>
                </a:solidFill>
                <a:latin typeface="Arial"/>
                <a:ea typeface="Arial"/>
                <a:cs typeface="Arial"/>
                <a:sym typeface="Arial"/>
              </a:rPr>
              <a:t>-way handshake = packets 12 – 14 </a:t>
            </a:r>
            <a:r>
              <a:rPr b="0" i="0" lang="en-US" sz="1800" u="none" cap="none" strike="noStrike">
                <a:solidFill>
                  <a:schemeClr val="dk1"/>
                </a:solidFill>
                <a:latin typeface="Arial"/>
                <a:ea typeface="Arial"/>
                <a:cs typeface="Arial"/>
                <a:sym typeface="Arial"/>
              </a:rPr>
              <a:t>(there are many more)</a:t>
            </a:r>
            <a:endParaRPr/>
          </a:p>
        </p:txBody>
      </p:sp>
      <p:pic>
        <p:nvPicPr>
          <p:cNvPr id="155" name="Google Shape;155;p19"/>
          <p:cNvPicPr preferRelativeResize="0"/>
          <p:nvPr/>
        </p:nvPicPr>
        <p:blipFill rotWithShape="1">
          <a:blip r:embed="rId3">
            <a:alphaModFix/>
          </a:blip>
          <a:srcRect b="0" l="0" r="0" t="0"/>
          <a:stretch/>
        </p:blipFill>
        <p:spPr>
          <a:xfrm>
            <a:off x="0" y="3810000"/>
            <a:ext cx="8915400" cy="258000"/>
          </a:xfrm>
          <a:prstGeom prst="rect">
            <a:avLst/>
          </a:prstGeom>
          <a:noFill/>
          <a:ln>
            <a:noFill/>
          </a:ln>
        </p:spPr>
      </p:pic>
      <p:pic>
        <p:nvPicPr>
          <p:cNvPr id="156" name="Google Shape;156;p19"/>
          <p:cNvPicPr preferRelativeResize="0"/>
          <p:nvPr/>
        </p:nvPicPr>
        <p:blipFill rotWithShape="1">
          <a:blip r:embed="rId4">
            <a:alphaModFix/>
          </a:blip>
          <a:srcRect b="0" l="0" r="0" t="-3333"/>
          <a:stretch/>
        </p:blipFill>
        <p:spPr>
          <a:xfrm>
            <a:off x="228600" y="5105400"/>
            <a:ext cx="8693400" cy="381000"/>
          </a:xfrm>
          <a:prstGeom prst="rect">
            <a:avLst/>
          </a:prstGeom>
          <a:noFill/>
          <a:ln>
            <a:noFill/>
          </a:ln>
        </p:spPr>
      </p:pic>
      <p:pic>
        <p:nvPicPr>
          <p:cNvPr id="157" name="Google Shape;157;p19"/>
          <p:cNvPicPr preferRelativeResize="0"/>
          <p:nvPr/>
        </p:nvPicPr>
        <p:blipFill rotWithShape="1">
          <a:blip r:embed="rId5">
            <a:alphaModFix/>
          </a:blip>
          <a:srcRect b="0" l="0" r="0" t="0"/>
          <a:stretch/>
        </p:blipFill>
        <p:spPr>
          <a:xfrm>
            <a:off x="71438" y="2667000"/>
            <a:ext cx="9001200" cy="180900"/>
          </a:xfrm>
          <a:prstGeom prst="rect">
            <a:avLst/>
          </a:prstGeom>
          <a:noFill/>
          <a:ln>
            <a:noFill/>
          </a:ln>
        </p:spPr>
      </p:pic>
      <p:sp>
        <p:nvSpPr>
          <p:cNvPr id="158" name="Google Shape;158;p19"/>
          <p:cNvSpPr txBox="1"/>
          <p:nvPr>
            <p:ph idx="11" type="ftr"/>
          </p:nvPr>
        </p:nvSpPr>
        <p:spPr>
          <a:xfrm>
            <a:off x="2895600" y="6520942"/>
            <a:ext cx="3429000" cy="32004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2"/>
                </a:solidFill>
                <a:latin typeface="Arial"/>
                <a:ea typeface="Arial"/>
                <a:cs typeface="Arial"/>
                <a:sym typeface="Arial"/>
              </a:rPr>
              <a:t>M. Galante – CSAW HSWP 2014</a:t>
            </a:r>
            <a:endParaRPr sz="1200">
              <a:solidFill>
                <a:schemeClr val="dk2"/>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0"/>
          <p:cNvSpPr txBox="1"/>
          <p:nvPr>
            <p:ph type="title"/>
          </p:nvPr>
        </p:nvSpPr>
        <p:spPr>
          <a:xfrm>
            <a:off x="304800" y="274638"/>
            <a:ext cx="8534400" cy="1143000"/>
          </a:xfrm>
          <a:prstGeom prst="rect">
            <a:avLst/>
          </a:prstGeom>
          <a:noFill/>
          <a:ln>
            <a:noFill/>
          </a:ln>
        </p:spPr>
        <p:txBody>
          <a:bodyPr anchorCtr="0" anchor="ctr" bIns="45700" lIns="91425" spcFirstLastPara="1" rIns="91425" wrap="square" tIns="45700">
            <a:noAutofit/>
          </a:bodyPr>
          <a:lstStyle/>
          <a:p>
            <a:pPr indent="0" lvl="0" marL="274320" rtl="0" algn="l">
              <a:spcBef>
                <a:spcPts val="0"/>
              </a:spcBef>
              <a:spcAft>
                <a:spcPts val="0"/>
              </a:spcAft>
              <a:buNone/>
            </a:pPr>
            <a:r>
              <a:rPr lang="en-US" sz="2800">
                <a:solidFill>
                  <a:schemeClr val="dk1"/>
                </a:solidFill>
                <a:latin typeface="Arial"/>
                <a:ea typeface="Arial"/>
                <a:cs typeface="Arial"/>
                <a:sym typeface="Arial"/>
              </a:rPr>
              <a:t>In the </a:t>
            </a:r>
            <a:r>
              <a:rPr b="1" lang="en-US" sz="2800">
                <a:solidFill>
                  <a:schemeClr val="dk1"/>
                </a:solidFill>
                <a:latin typeface="Arial"/>
                <a:ea typeface="Arial"/>
                <a:cs typeface="Arial"/>
                <a:sym typeface="Arial"/>
              </a:rPr>
              <a:t>Details Pane</a:t>
            </a:r>
            <a:endParaRPr b="0" i="0" sz="3600" u="none" cap="none" strike="noStrike">
              <a:solidFill>
                <a:srgbClr val="FFFFFF"/>
              </a:solidFill>
              <a:latin typeface="Arial Black"/>
              <a:ea typeface="Arial Black"/>
              <a:cs typeface="Arial Black"/>
              <a:sym typeface="Arial Black"/>
            </a:endParaRPr>
          </a:p>
        </p:txBody>
      </p:sp>
      <p:sp>
        <p:nvSpPr>
          <p:cNvPr id="165" name="Google Shape;165;p20"/>
          <p:cNvSpPr txBox="1"/>
          <p:nvPr>
            <p:ph idx="1" type="body"/>
          </p:nvPr>
        </p:nvSpPr>
        <p:spPr>
          <a:xfrm>
            <a:off x="304800" y="1447800"/>
            <a:ext cx="8534400" cy="49530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2"/>
              </a:buClr>
              <a:buSzPts val="2380"/>
              <a:buFont typeface="Noto Sans Symbols"/>
              <a:buChar char="●"/>
            </a:pPr>
            <a:r>
              <a:rPr b="0" i="0" lang="en-US" sz="2800" u="none" cap="none" strike="noStrike">
                <a:solidFill>
                  <a:schemeClr val="dk1"/>
                </a:solidFill>
                <a:latin typeface="Arial"/>
                <a:ea typeface="Arial"/>
                <a:cs typeface="Arial"/>
                <a:sym typeface="Arial"/>
              </a:rPr>
              <a:t>identify the following:</a:t>
            </a:r>
            <a:endParaRPr/>
          </a:p>
          <a:p>
            <a:pPr indent="-231140" lvl="1" marL="548640" marR="0" rtl="0" algn="l">
              <a:spcBef>
                <a:spcPts val="480"/>
              </a:spcBef>
              <a:spcAft>
                <a:spcPts val="0"/>
              </a:spcAft>
              <a:buClr>
                <a:schemeClr val="accent2"/>
              </a:buClr>
              <a:buSzPts val="2040"/>
              <a:buFont typeface="Noto Sans Symbols"/>
              <a:buChar char="●"/>
            </a:pPr>
            <a:r>
              <a:rPr b="0" i="0" lang="en-US" sz="2400" u="none" cap="none" strike="noStrike">
                <a:solidFill>
                  <a:schemeClr val="dk1"/>
                </a:solidFill>
                <a:latin typeface="Arial"/>
                <a:ea typeface="Arial"/>
                <a:cs typeface="Arial"/>
                <a:sym typeface="Arial"/>
              </a:rPr>
              <a:t>Source and destination MAC addresses ?</a:t>
            </a:r>
            <a:endParaRPr/>
          </a:p>
          <a:p>
            <a:pPr indent="0" lvl="1" marL="0" marR="0" rtl="0" algn="l">
              <a:spcBef>
                <a:spcPts val="240"/>
              </a:spcBef>
              <a:spcAft>
                <a:spcPts val="0"/>
              </a:spcAft>
              <a:buClr>
                <a:schemeClr val="accent2"/>
              </a:buClr>
              <a:buSzPts val="1020"/>
              <a:buFont typeface="Noto Sans Symbols"/>
              <a:buNone/>
            </a:pPr>
            <a:r>
              <a:t/>
            </a:r>
            <a:endParaRPr b="0" i="0" sz="1200" u="none" cap="none" strike="noStrike">
              <a:solidFill>
                <a:schemeClr val="dk1"/>
              </a:solidFill>
              <a:latin typeface="Arial"/>
              <a:ea typeface="Arial"/>
              <a:cs typeface="Arial"/>
              <a:sym typeface="Arial"/>
            </a:endParaRPr>
          </a:p>
          <a:p>
            <a:pPr indent="-231140" lvl="1" marL="548640" marR="0" rtl="0" algn="l">
              <a:spcBef>
                <a:spcPts val="480"/>
              </a:spcBef>
              <a:spcAft>
                <a:spcPts val="0"/>
              </a:spcAft>
              <a:buClr>
                <a:schemeClr val="accent2"/>
              </a:buClr>
              <a:buSzPts val="2040"/>
              <a:buFont typeface="Noto Sans Symbols"/>
              <a:buChar char="●"/>
            </a:pPr>
            <a:r>
              <a:rPr b="0" i="0" lang="en-US" sz="2400" u="none" cap="none" strike="noStrike">
                <a:solidFill>
                  <a:schemeClr val="dk1"/>
                </a:solidFill>
                <a:latin typeface="Arial"/>
                <a:ea typeface="Arial"/>
                <a:cs typeface="Arial"/>
                <a:sym typeface="Arial"/>
              </a:rPr>
              <a:t>What kind of protocol is being used and what ports</a:t>
            </a:r>
            <a:endParaRPr/>
          </a:p>
          <a:p>
            <a:pPr indent="-123190" lvl="0" marL="274320" marR="0" rtl="0" algn="l">
              <a:spcBef>
                <a:spcPts val="560"/>
              </a:spcBef>
              <a:spcAft>
                <a:spcPts val="0"/>
              </a:spcAft>
              <a:buClr>
                <a:schemeClr val="accent2"/>
              </a:buClr>
              <a:buSzPts val="2380"/>
              <a:buFont typeface="Noto Sans Symbols"/>
              <a:buNone/>
            </a:pPr>
            <a:r>
              <a:t/>
            </a:r>
            <a:endParaRPr b="0" i="0" sz="2800" u="none" cap="none" strike="noStrike">
              <a:solidFill>
                <a:schemeClr val="dk1"/>
              </a:solidFill>
              <a:latin typeface="Arial"/>
              <a:ea typeface="Arial"/>
              <a:cs typeface="Arial"/>
              <a:sym typeface="Arial"/>
            </a:endParaRPr>
          </a:p>
        </p:txBody>
      </p:sp>
      <p:pic>
        <p:nvPicPr>
          <p:cNvPr id="166" name="Google Shape;166;p20"/>
          <p:cNvPicPr preferRelativeResize="0"/>
          <p:nvPr/>
        </p:nvPicPr>
        <p:blipFill rotWithShape="1">
          <a:blip r:embed="rId3">
            <a:alphaModFix/>
          </a:blip>
          <a:srcRect b="0" l="0" r="0" t="0"/>
          <a:stretch/>
        </p:blipFill>
        <p:spPr>
          <a:xfrm>
            <a:off x="304800" y="3458000"/>
            <a:ext cx="8371500" cy="2559900"/>
          </a:xfrm>
          <a:prstGeom prst="rect">
            <a:avLst/>
          </a:prstGeom>
          <a:noFill/>
          <a:ln>
            <a:noFill/>
          </a:ln>
        </p:spPr>
      </p:pic>
      <p:sp>
        <p:nvSpPr>
          <p:cNvPr id="167" name="Google Shape;167;p20"/>
          <p:cNvSpPr txBox="1"/>
          <p:nvPr>
            <p:ph idx="11" type="ftr"/>
          </p:nvPr>
        </p:nvSpPr>
        <p:spPr>
          <a:xfrm>
            <a:off x="2895600" y="6520942"/>
            <a:ext cx="3429000" cy="32004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2"/>
                </a:solidFill>
                <a:latin typeface="Arial"/>
                <a:ea typeface="Arial"/>
                <a:cs typeface="Arial"/>
                <a:sym typeface="Arial"/>
              </a:rPr>
              <a:t>M. Galante – CSAW HSWP 2014</a:t>
            </a:r>
            <a:endParaRPr sz="1200">
              <a:solidFill>
                <a:schemeClr val="dk2"/>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1"/>
          <p:cNvSpPr txBox="1"/>
          <p:nvPr>
            <p:ph type="title"/>
          </p:nvPr>
        </p:nvSpPr>
        <p:spPr>
          <a:xfrm>
            <a:off x="304800" y="-30162"/>
            <a:ext cx="8534400" cy="1143000"/>
          </a:xfrm>
          <a:prstGeom prst="rect">
            <a:avLst/>
          </a:prstGeom>
          <a:noFill/>
          <a:ln>
            <a:noFill/>
          </a:ln>
        </p:spPr>
        <p:txBody>
          <a:bodyPr anchorCtr="0" anchor="ctr" bIns="45700" lIns="91425" spcFirstLastPara="1" rIns="91425" wrap="square" tIns="45700">
            <a:noAutofit/>
          </a:bodyPr>
          <a:lstStyle/>
          <a:p>
            <a:pPr indent="-274320" lvl="0" marL="274320" rtl="0" algn="l">
              <a:spcBef>
                <a:spcPts val="0"/>
              </a:spcBef>
              <a:spcAft>
                <a:spcPts val="0"/>
              </a:spcAft>
              <a:buClr>
                <a:schemeClr val="accent2"/>
              </a:buClr>
              <a:buSzPts val="2380"/>
              <a:buFont typeface="Noto Sans Symbols"/>
              <a:buChar char="●"/>
            </a:pPr>
            <a:r>
              <a:rPr lang="en-US" sz="2800">
                <a:solidFill>
                  <a:schemeClr val="dk1"/>
                </a:solidFill>
                <a:latin typeface="Arial"/>
                <a:ea typeface="Arial"/>
                <a:cs typeface="Arial"/>
                <a:sym typeface="Arial"/>
              </a:rPr>
              <a:t>In the </a:t>
            </a:r>
            <a:r>
              <a:rPr b="1" lang="en-US" sz="2800">
                <a:solidFill>
                  <a:schemeClr val="dk1"/>
                </a:solidFill>
                <a:latin typeface="Arial"/>
                <a:ea typeface="Arial"/>
                <a:cs typeface="Arial"/>
                <a:sym typeface="Arial"/>
              </a:rPr>
              <a:t>Bytes Pane</a:t>
            </a:r>
            <a:r>
              <a:rPr lang="en-US" sz="2800">
                <a:solidFill>
                  <a:schemeClr val="dk1"/>
                </a:solidFill>
                <a:latin typeface="Arial"/>
                <a:ea typeface="Arial"/>
                <a:cs typeface="Arial"/>
                <a:sym typeface="Arial"/>
              </a:rPr>
              <a:t> what</a:t>
            </a:r>
            <a:r>
              <a:rPr lang="en-US" sz="2800" u="sng">
                <a:solidFill>
                  <a:schemeClr val="dk1"/>
                </a:solidFill>
                <a:latin typeface="Arial"/>
                <a:ea typeface="Arial"/>
                <a:cs typeface="Arial"/>
                <a:sym typeface="Arial"/>
              </a:rPr>
              <a:t> data </a:t>
            </a:r>
            <a:r>
              <a:rPr lang="en-US" sz="2800">
                <a:solidFill>
                  <a:schemeClr val="dk1"/>
                </a:solidFill>
                <a:latin typeface="Arial"/>
                <a:ea typeface="Arial"/>
                <a:cs typeface="Arial"/>
                <a:sym typeface="Arial"/>
              </a:rPr>
              <a:t>can we find?</a:t>
            </a:r>
            <a:endParaRPr b="0" i="0" sz="3600" u="none" cap="none" strike="noStrike">
              <a:solidFill>
                <a:srgbClr val="FFFFFF"/>
              </a:solidFill>
              <a:latin typeface="Arial Black"/>
              <a:ea typeface="Arial Black"/>
              <a:cs typeface="Arial Black"/>
              <a:sym typeface="Arial Black"/>
            </a:endParaRPr>
          </a:p>
        </p:txBody>
      </p:sp>
      <p:sp>
        <p:nvSpPr>
          <p:cNvPr id="174" name="Google Shape;174;p21"/>
          <p:cNvSpPr txBox="1"/>
          <p:nvPr>
            <p:ph idx="1" type="body"/>
          </p:nvPr>
        </p:nvSpPr>
        <p:spPr>
          <a:xfrm>
            <a:off x="228600" y="990600"/>
            <a:ext cx="8686800" cy="5638800"/>
          </a:xfrm>
          <a:prstGeom prst="rect">
            <a:avLst/>
          </a:prstGeom>
          <a:solidFill>
            <a:schemeClr val="lt1"/>
          </a:solidFill>
          <a:ln>
            <a:noFill/>
          </a:ln>
        </p:spPr>
        <p:txBody>
          <a:bodyPr anchorCtr="0" anchor="t" bIns="45700" lIns="91425" spcFirstLastPara="1" rIns="91425" wrap="square" tIns="45700">
            <a:noAutofit/>
          </a:bodyPr>
          <a:lstStyle/>
          <a:p>
            <a:pPr indent="-274320" lvl="0" marL="274320" marR="0" rtl="0" algn="l">
              <a:spcBef>
                <a:spcPts val="240"/>
              </a:spcBef>
              <a:spcAft>
                <a:spcPts val="0"/>
              </a:spcAft>
              <a:buClr>
                <a:schemeClr val="accent2"/>
              </a:buClr>
              <a:buFont typeface="Noto Sans Symbols"/>
              <a:buNone/>
            </a:pPr>
            <a:r>
              <a:t/>
            </a:r>
            <a:endParaRPr b="0" i="0" sz="1200" u="none" cap="none" strike="noStrike">
              <a:solidFill>
                <a:schemeClr val="dk1"/>
              </a:solidFill>
              <a:latin typeface="Arial"/>
              <a:ea typeface="Arial"/>
              <a:cs typeface="Arial"/>
              <a:sym typeface="Arial"/>
            </a:endParaRPr>
          </a:p>
          <a:p>
            <a:pPr indent="-274320" lvl="0" marL="274320" marR="0" rtl="0" algn="l">
              <a:spcBef>
                <a:spcPts val="560"/>
              </a:spcBef>
              <a:spcAft>
                <a:spcPts val="0"/>
              </a:spcAft>
              <a:buClr>
                <a:schemeClr val="accent2"/>
              </a:buClr>
              <a:buSzPts val="2380"/>
              <a:buFont typeface="Noto Sans Symbols"/>
              <a:buChar char="●"/>
            </a:pPr>
            <a:r>
              <a:rPr lang="en-US" sz="2400"/>
              <a:t>The confusing way . . .</a:t>
            </a:r>
            <a:r>
              <a:rPr b="0" i="0" lang="en-US" sz="2800" u="none" cap="none" strike="noStrike">
                <a:solidFill>
                  <a:schemeClr val="dk1"/>
                </a:solidFill>
                <a:latin typeface="Arial"/>
                <a:ea typeface="Arial"/>
                <a:cs typeface="Arial"/>
                <a:sym typeface="Arial"/>
              </a:rPr>
              <a:t> </a:t>
            </a:r>
            <a:r>
              <a:rPr b="0" i="0" lang="en-US" sz="2000" u="none" cap="none" strike="noStrike">
                <a:solidFill>
                  <a:schemeClr val="dk1"/>
                </a:solidFill>
                <a:latin typeface="Arial"/>
                <a:ea typeface="Arial"/>
                <a:cs typeface="Arial"/>
                <a:sym typeface="Arial"/>
              </a:rPr>
              <a:t>(this is packet #50)</a:t>
            </a:r>
            <a:endParaRPr/>
          </a:p>
          <a:p>
            <a:pPr indent="-123190" lvl="0" marL="274320" marR="0" rtl="0" algn="l">
              <a:spcBef>
                <a:spcPts val="560"/>
              </a:spcBef>
              <a:spcAft>
                <a:spcPts val="0"/>
              </a:spcAft>
              <a:buClr>
                <a:schemeClr val="accent2"/>
              </a:buClr>
              <a:buSzPts val="2380"/>
              <a:buFont typeface="Noto Sans Symbols"/>
              <a:buNone/>
            </a:pPr>
            <a:r>
              <a:t/>
            </a:r>
            <a:endParaRPr b="0" i="0" sz="2800" u="none" cap="none" strike="noStrike">
              <a:solidFill>
                <a:schemeClr val="dk1"/>
              </a:solidFill>
              <a:latin typeface="Arial"/>
              <a:ea typeface="Arial"/>
              <a:cs typeface="Arial"/>
              <a:sym typeface="Arial"/>
            </a:endParaRPr>
          </a:p>
          <a:p>
            <a:pPr indent="-123190" lvl="0" marL="274320" marR="0" rtl="0" algn="l">
              <a:spcBef>
                <a:spcPts val="560"/>
              </a:spcBef>
              <a:spcAft>
                <a:spcPts val="0"/>
              </a:spcAft>
              <a:buClr>
                <a:schemeClr val="accent2"/>
              </a:buClr>
              <a:buSzPts val="2380"/>
              <a:buFont typeface="Noto Sans Symbols"/>
              <a:buNone/>
            </a:pPr>
            <a:r>
              <a:t/>
            </a:r>
            <a:endParaRPr b="0" i="0" sz="2800" u="none" cap="none" strike="noStrike">
              <a:solidFill>
                <a:schemeClr val="dk1"/>
              </a:solidFill>
              <a:latin typeface="Arial"/>
              <a:ea typeface="Arial"/>
              <a:cs typeface="Arial"/>
              <a:sym typeface="Arial"/>
            </a:endParaRPr>
          </a:p>
          <a:p>
            <a:pPr indent="-209550" lvl="0" marL="274320" marR="0" rtl="0" algn="l">
              <a:spcBef>
                <a:spcPts val="240"/>
              </a:spcBef>
              <a:spcAft>
                <a:spcPts val="0"/>
              </a:spcAft>
              <a:buClr>
                <a:schemeClr val="accent2"/>
              </a:buClr>
              <a:buSzPts val="1020"/>
              <a:buFont typeface="Noto Sans Symbols"/>
              <a:buNone/>
            </a:pPr>
            <a:r>
              <a:t/>
            </a:r>
            <a:endParaRPr b="0" i="0" sz="1200" u="none" cap="none" strike="noStrike">
              <a:solidFill>
                <a:schemeClr val="dk1"/>
              </a:solidFill>
              <a:latin typeface="Arial"/>
              <a:ea typeface="Arial"/>
              <a:cs typeface="Arial"/>
              <a:sym typeface="Arial"/>
            </a:endParaRPr>
          </a:p>
          <a:p>
            <a:pPr indent="-274320" lvl="1" marL="274320" marR="0" rtl="0" algn="l">
              <a:spcBef>
                <a:spcPts val="480"/>
              </a:spcBef>
              <a:spcAft>
                <a:spcPts val="0"/>
              </a:spcAft>
              <a:buClr>
                <a:schemeClr val="accent2"/>
              </a:buClr>
              <a:buSzPts val="2040"/>
              <a:buFont typeface="Noto Sans Symbols"/>
              <a:buChar char="●"/>
            </a:pPr>
            <a:r>
              <a:rPr b="0" i="0" lang="en-US" sz="2400" u="none" cap="none" strike="noStrike">
                <a:solidFill>
                  <a:schemeClr val="dk1"/>
                </a:solidFill>
                <a:latin typeface="Arial"/>
                <a:ea typeface="Arial"/>
                <a:cs typeface="Arial"/>
                <a:sym typeface="Arial"/>
              </a:rPr>
              <a:t>The much easier way . . . </a:t>
            </a:r>
            <a:endParaRPr b="0" i="0" sz="2400" u="none" cap="none" strike="noStrike">
              <a:solidFill>
                <a:schemeClr val="dk1"/>
              </a:solidFill>
              <a:latin typeface="Arial"/>
              <a:ea typeface="Arial"/>
              <a:cs typeface="Arial"/>
              <a:sym typeface="Arial"/>
            </a:endParaRPr>
          </a:p>
          <a:p>
            <a:pPr indent="0" lvl="0" marL="274320" marR="0" rtl="0" algn="l">
              <a:spcBef>
                <a:spcPts val="480"/>
              </a:spcBef>
              <a:spcAft>
                <a:spcPts val="0"/>
              </a:spcAft>
              <a:buNone/>
            </a:pPr>
            <a:r>
              <a:rPr b="0" i="0" lang="en-US" sz="2400" u="none" cap="none" strike="noStrike">
                <a:solidFill>
                  <a:schemeClr val="dk1"/>
                </a:solidFill>
                <a:latin typeface="Arial"/>
                <a:ea typeface="Arial"/>
                <a:cs typeface="Arial"/>
                <a:sym typeface="Arial"/>
              </a:rPr>
              <a:t>Right click on the first packet – select </a:t>
            </a:r>
            <a:r>
              <a:rPr b="0" i="1" lang="en-US" sz="2400" u="none" cap="none" strike="noStrike">
                <a:solidFill>
                  <a:srgbClr val="C00000"/>
                </a:solidFill>
                <a:latin typeface="Arial"/>
                <a:ea typeface="Arial"/>
                <a:cs typeface="Arial"/>
                <a:sym typeface="Arial"/>
              </a:rPr>
              <a:t>Follow TCP Stream</a:t>
            </a:r>
            <a:endParaRPr b="0" i="0" sz="2400" u="none" cap="none" strike="noStrike">
              <a:solidFill>
                <a:srgbClr val="FF0000"/>
              </a:solidFill>
              <a:latin typeface="Arial"/>
              <a:ea typeface="Arial"/>
              <a:cs typeface="Arial"/>
              <a:sym typeface="Arial"/>
            </a:endParaRPr>
          </a:p>
          <a:p>
            <a:pPr indent="-123190" lvl="0" marL="274320" marR="0" rtl="0" algn="l">
              <a:spcBef>
                <a:spcPts val="560"/>
              </a:spcBef>
              <a:spcAft>
                <a:spcPts val="0"/>
              </a:spcAft>
              <a:buClr>
                <a:schemeClr val="accent2"/>
              </a:buClr>
              <a:buSzPts val="2380"/>
              <a:buFont typeface="Noto Sans Symbols"/>
              <a:buNone/>
            </a:pPr>
            <a:r>
              <a:t/>
            </a:r>
            <a:endParaRPr b="0" i="0" sz="2800" u="none" cap="none" strike="noStrike">
              <a:solidFill>
                <a:schemeClr val="dk1"/>
              </a:solidFill>
              <a:latin typeface="Arial"/>
              <a:ea typeface="Arial"/>
              <a:cs typeface="Arial"/>
              <a:sym typeface="Arial"/>
            </a:endParaRPr>
          </a:p>
        </p:txBody>
      </p:sp>
      <p:pic>
        <p:nvPicPr>
          <p:cNvPr id="175" name="Google Shape;175;p21"/>
          <p:cNvPicPr preferRelativeResize="0"/>
          <p:nvPr/>
        </p:nvPicPr>
        <p:blipFill rotWithShape="1">
          <a:blip r:embed="rId3">
            <a:alphaModFix/>
          </a:blip>
          <a:srcRect b="0" l="0" r="0" t="0"/>
          <a:stretch/>
        </p:blipFill>
        <p:spPr>
          <a:xfrm>
            <a:off x="838200" y="1914525"/>
            <a:ext cx="7513200" cy="981000"/>
          </a:xfrm>
          <a:prstGeom prst="rect">
            <a:avLst/>
          </a:prstGeom>
          <a:noFill/>
          <a:ln>
            <a:noFill/>
          </a:ln>
        </p:spPr>
      </p:pic>
      <p:pic>
        <p:nvPicPr>
          <p:cNvPr id="176" name="Google Shape;176;p21"/>
          <p:cNvPicPr preferRelativeResize="0"/>
          <p:nvPr/>
        </p:nvPicPr>
        <p:blipFill rotWithShape="1">
          <a:blip r:embed="rId4">
            <a:alphaModFix/>
          </a:blip>
          <a:srcRect b="0" l="0" r="0" t="0"/>
          <a:stretch/>
        </p:blipFill>
        <p:spPr>
          <a:xfrm>
            <a:off x="381000" y="3993724"/>
            <a:ext cx="8257500" cy="2266200"/>
          </a:xfrm>
          <a:prstGeom prst="rect">
            <a:avLst/>
          </a:prstGeom>
          <a:noFill/>
          <a:ln>
            <a:noFill/>
          </a:ln>
        </p:spPr>
      </p:pic>
      <p:sp>
        <p:nvSpPr>
          <p:cNvPr id="177" name="Google Shape;177;p21"/>
          <p:cNvSpPr txBox="1"/>
          <p:nvPr>
            <p:ph idx="11" type="ftr"/>
          </p:nvPr>
        </p:nvSpPr>
        <p:spPr>
          <a:xfrm>
            <a:off x="2895600" y="6520942"/>
            <a:ext cx="3429000" cy="32004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2"/>
                </a:solidFill>
                <a:latin typeface="Arial"/>
                <a:ea typeface="Arial"/>
                <a:cs typeface="Arial"/>
                <a:sym typeface="Arial"/>
              </a:rPr>
              <a:t>M. Galante – CSAW HSWP 2014</a:t>
            </a:r>
            <a:endParaRPr sz="1200">
              <a:solidFill>
                <a:schemeClr val="dk2"/>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304800" y="178188"/>
            <a:ext cx="85344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2600">
                <a:solidFill>
                  <a:schemeClr val="dk1"/>
                </a:solidFill>
              </a:rPr>
              <a:t>Three other ways to find info in Wireshark</a:t>
            </a:r>
            <a:endParaRPr sz="2600">
              <a:solidFill>
                <a:schemeClr val="dk1"/>
              </a:solidFill>
            </a:endParaRPr>
          </a:p>
          <a:p>
            <a:pPr indent="-417830" lvl="0" marL="457200" rtl="0" algn="l">
              <a:spcBef>
                <a:spcPts val="0"/>
              </a:spcBef>
              <a:spcAft>
                <a:spcPts val="0"/>
              </a:spcAft>
              <a:buClr>
                <a:schemeClr val="accent2"/>
              </a:buClr>
              <a:buSzPts val="2980"/>
              <a:buFont typeface="Arial"/>
              <a:buAutoNum type="arabicPeriod"/>
            </a:pPr>
            <a:r>
              <a:rPr lang="en-US" sz="2600">
                <a:solidFill>
                  <a:srgbClr val="C00000"/>
                </a:solidFill>
                <a:latin typeface="Arial"/>
                <a:ea typeface="Arial"/>
                <a:cs typeface="Arial"/>
                <a:sym typeface="Arial"/>
              </a:rPr>
              <a:t>Edit | Find Packet | strings</a:t>
            </a:r>
            <a:endParaRPr sz="4200">
              <a:solidFill>
                <a:schemeClr val="lt1"/>
              </a:solidFill>
            </a:endParaRPr>
          </a:p>
        </p:txBody>
      </p:sp>
      <p:sp>
        <p:nvSpPr>
          <p:cNvPr id="183" name="Google Shape;183;p22"/>
          <p:cNvSpPr txBox="1"/>
          <p:nvPr>
            <p:ph idx="1" type="body"/>
          </p:nvPr>
        </p:nvSpPr>
        <p:spPr>
          <a:xfrm>
            <a:off x="304800" y="1600200"/>
            <a:ext cx="8229600" cy="4755000"/>
          </a:xfrm>
          <a:prstGeom prst="rect">
            <a:avLst/>
          </a:prstGeom>
          <a:noFill/>
          <a:ln>
            <a:noFill/>
          </a:ln>
        </p:spPr>
        <p:txBody>
          <a:bodyPr anchorCtr="0" anchor="t" bIns="45700" lIns="91425" spcFirstLastPara="1" rIns="91425" wrap="square" tIns="45700">
            <a:noAutofit/>
          </a:bodyPr>
          <a:lstStyle/>
          <a:p>
            <a:pPr indent="0" lvl="0" marL="457200" marR="0" rtl="0" algn="l">
              <a:spcBef>
                <a:spcPts val="0"/>
              </a:spcBef>
              <a:spcAft>
                <a:spcPts val="0"/>
              </a:spcAft>
              <a:buNone/>
            </a:pPr>
            <a:r>
              <a:rPr b="0" i="0" lang="en-US" sz="2600" u="none" cap="none" strike="noStrike">
                <a:solidFill>
                  <a:schemeClr val="dk1"/>
                </a:solidFill>
                <a:latin typeface="Arial"/>
                <a:ea typeface="Arial"/>
                <a:cs typeface="Arial"/>
                <a:sym typeface="Arial"/>
              </a:rPr>
              <a:t>Check for </a:t>
            </a:r>
            <a:r>
              <a:rPr b="0" i="1" lang="en-US" sz="2600" u="none" cap="none" strike="noStrike">
                <a:solidFill>
                  <a:schemeClr val="dk1"/>
                </a:solidFill>
                <a:latin typeface="Arial"/>
                <a:ea typeface="Arial"/>
                <a:cs typeface="Arial"/>
                <a:sym typeface="Arial"/>
              </a:rPr>
              <a:t>password</a:t>
            </a:r>
            <a:r>
              <a:rPr b="0" i="0" lang="en-US" sz="2600" u="none" cap="none" strike="noStrike">
                <a:solidFill>
                  <a:schemeClr val="dk1"/>
                </a:solidFill>
                <a:latin typeface="Arial"/>
                <a:ea typeface="Arial"/>
                <a:cs typeface="Arial"/>
                <a:sym typeface="Arial"/>
              </a:rPr>
              <a:t> or </a:t>
            </a:r>
            <a:r>
              <a:rPr b="0" i="1" lang="en-US" sz="2600" u="none" cap="none" strike="noStrike">
                <a:solidFill>
                  <a:schemeClr val="dk1"/>
                </a:solidFill>
                <a:latin typeface="Arial"/>
                <a:ea typeface="Arial"/>
                <a:cs typeface="Arial"/>
                <a:sym typeface="Arial"/>
              </a:rPr>
              <a:t>user</a:t>
            </a:r>
            <a:r>
              <a:rPr b="0" i="0" lang="en-US" sz="2600" u="none" cap="none" strike="noStrike">
                <a:solidFill>
                  <a:schemeClr val="dk1"/>
                </a:solidFill>
                <a:latin typeface="Arial"/>
                <a:ea typeface="Arial"/>
                <a:cs typeface="Arial"/>
                <a:sym typeface="Arial"/>
              </a:rPr>
              <a:t> text strings</a:t>
            </a:r>
            <a:br>
              <a:rPr b="0" i="0" lang="en-US" sz="2600" u="none" cap="none" strike="noStrike">
                <a:solidFill>
                  <a:schemeClr val="dk1"/>
                </a:solidFill>
                <a:latin typeface="Arial"/>
                <a:ea typeface="Arial"/>
                <a:cs typeface="Arial"/>
                <a:sym typeface="Arial"/>
              </a:rPr>
            </a:br>
            <a:endParaRPr/>
          </a:p>
          <a:p>
            <a:pPr indent="-101600" lvl="1" marL="548640" marR="0" rtl="0" algn="l">
              <a:spcBef>
                <a:spcPts val="480"/>
              </a:spcBef>
              <a:spcAft>
                <a:spcPts val="0"/>
              </a:spcAft>
              <a:buClr>
                <a:schemeClr val="accent2"/>
              </a:buClr>
              <a:buSzPts val="2040"/>
              <a:buFont typeface="Noto Sans Symbols"/>
              <a:buNone/>
            </a:pPr>
            <a:r>
              <a:t/>
            </a:r>
            <a:endParaRPr b="0" i="0" sz="2400" u="none" cap="none" strike="noStrike">
              <a:solidFill>
                <a:schemeClr val="dk1"/>
              </a:solidFill>
              <a:latin typeface="Arial"/>
              <a:ea typeface="Arial"/>
              <a:cs typeface="Arial"/>
              <a:sym typeface="Arial"/>
            </a:endParaRPr>
          </a:p>
          <a:p>
            <a:pPr indent="-101600" lvl="1" marL="548640" marR="0" rtl="0" algn="l">
              <a:spcBef>
                <a:spcPts val="480"/>
              </a:spcBef>
              <a:spcAft>
                <a:spcPts val="0"/>
              </a:spcAft>
              <a:buClr>
                <a:schemeClr val="accent2"/>
              </a:buClr>
              <a:buSzPts val="2040"/>
              <a:buFont typeface="Noto Sans Symbols"/>
              <a:buNone/>
            </a:pPr>
            <a:r>
              <a:t/>
            </a:r>
            <a:endParaRPr b="0" i="0" sz="2400" u="none" cap="none" strike="noStrike">
              <a:solidFill>
                <a:schemeClr val="dk1"/>
              </a:solidFill>
              <a:latin typeface="Arial"/>
              <a:ea typeface="Arial"/>
              <a:cs typeface="Arial"/>
              <a:sym typeface="Arial"/>
            </a:endParaRPr>
          </a:p>
          <a:p>
            <a:pPr indent="-123190" lvl="0" marL="274320" marR="0" rtl="0" algn="l">
              <a:spcBef>
                <a:spcPts val="560"/>
              </a:spcBef>
              <a:spcAft>
                <a:spcPts val="0"/>
              </a:spcAft>
              <a:buClr>
                <a:schemeClr val="accent2"/>
              </a:buClr>
              <a:buSzPts val="2380"/>
              <a:buFont typeface="Noto Sans Symbols"/>
              <a:buNone/>
            </a:pPr>
            <a:r>
              <a:t/>
            </a:r>
            <a:endParaRPr b="0" i="0" sz="2800" u="none" cap="none" strike="noStrike">
              <a:solidFill>
                <a:schemeClr val="dk1"/>
              </a:solidFill>
              <a:latin typeface="Arial"/>
              <a:ea typeface="Arial"/>
              <a:cs typeface="Arial"/>
              <a:sym typeface="Arial"/>
            </a:endParaRPr>
          </a:p>
        </p:txBody>
      </p:sp>
      <p:pic>
        <p:nvPicPr>
          <p:cNvPr id="184" name="Google Shape;184;p22"/>
          <p:cNvPicPr preferRelativeResize="0"/>
          <p:nvPr/>
        </p:nvPicPr>
        <p:blipFill rotWithShape="1">
          <a:blip r:embed="rId3">
            <a:alphaModFix/>
          </a:blip>
          <a:srcRect b="0" l="0" r="0" t="0"/>
          <a:stretch/>
        </p:blipFill>
        <p:spPr>
          <a:xfrm>
            <a:off x="5883602" y="2233249"/>
            <a:ext cx="2955600" cy="2246400"/>
          </a:xfrm>
          <a:prstGeom prst="rect">
            <a:avLst/>
          </a:prstGeom>
          <a:noFill/>
          <a:ln>
            <a:noFill/>
          </a:ln>
        </p:spPr>
      </p:pic>
      <p:sp>
        <p:nvSpPr>
          <p:cNvPr id="185" name="Google Shape;185;p22"/>
          <p:cNvSpPr txBox="1"/>
          <p:nvPr>
            <p:ph idx="11" type="ftr"/>
          </p:nvPr>
        </p:nvSpPr>
        <p:spPr>
          <a:xfrm>
            <a:off x="2895600" y="6520942"/>
            <a:ext cx="3429000" cy="32004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2"/>
                </a:solidFill>
                <a:latin typeface="Arial"/>
                <a:ea typeface="Arial"/>
                <a:cs typeface="Arial"/>
                <a:sym typeface="Arial"/>
              </a:rPr>
              <a:t>M. Galante – CSAW HSWP 2014</a:t>
            </a:r>
            <a:endParaRPr sz="1200">
              <a:solidFill>
                <a:schemeClr val="dk2"/>
              </a:solidFill>
              <a:latin typeface="Arial"/>
              <a:ea typeface="Arial"/>
              <a:cs typeface="Arial"/>
              <a:sym typeface="Arial"/>
            </a:endParaRPr>
          </a:p>
        </p:txBody>
      </p:sp>
      <p:pic>
        <p:nvPicPr>
          <p:cNvPr id="186" name="Google Shape;186;p22"/>
          <p:cNvPicPr preferRelativeResize="0"/>
          <p:nvPr/>
        </p:nvPicPr>
        <p:blipFill>
          <a:blip r:embed="rId4">
            <a:alphaModFix/>
          </a:blip>
          <a:stretch>
            <a:fillRect/>
          </a:stretch>
        </p:blipFill>
        <p:spPr>
          <a:xfrm>
            <a:off x="38100" y="4690838"/>
            <a:ext cx="8914250" cy="166436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efab">
  <a:themeElements>
    <a:clrScheme name="Prefab">
      <a:dk1>
        <a:srgbClr val="000000"/>
      </a:dk1>
      <a:lt1>
        <a:srgbClr val="FFFFFF"/>
      </a:lt1>
      <a:dk2>
        <a:srgbClr val="5D5C64"/>
      </a:dk2>
      <a:lt2>
        <a:srgbClr val="E4D9BE"/>
      </a:lt2>
      <a:accent1>
        <a:srgbClr val="E0B62E"/>
      </a:accent1>
      <a:accent2>
        <a:srgbClr val="E6632E"/>
      </a:accent2>
      <a:accent3>
        <a:srgbClr val="73C1C7"/>
      </a:accent3>
      <a:accent4>
        <a:srgbClr val="75964C"/>
      </a:accent4>
      <a:accent5>
        <a:srgbClr val="C78C45"/>
      </a:accent5>
      <a:accent6>
        <a:srgbClr val="BCA076"/>
      </a:accent6>
      <a:hlink>
        <a:srgbClr val="CF3B0D"/>
      </a:hlink>
      <a:folHlink>
        <a:srgbClr val="7E756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