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68fd27d6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68fd27d6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8fd27d6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8fd27d6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7229494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7229494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7229494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7229494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68fd27d6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68fd27d6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68fd27d6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68fd27d6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68fd27d6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68fd27d6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68fd27d6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68fd27d6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68fd27d6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68fd27d6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8fd27d6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68fd27d6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68fd27d6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68fd27d6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8fd27d6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8fd27d6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8fd27d6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8fd27d6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68fd27d6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68fd27d6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68fd27d6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68fd27d6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8802" y="234625"/>
            <a:ext cx="1831048" cy="164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0" name="Google Shape;110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" name="Google Shape;129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0" name="Google Shape;13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427" y="409300"/>
            <a:ext cx="1831048" cy="164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10250" y="339950"/>
            <a:ext cx="1367525" cy="12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3" name="Google Shape;53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1" name="Google Shape;61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7" name="Google Shape;67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4" name="Google Shape;74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6" name="Google Shape;96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4" name="Google Shape;104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townsportsinternational.com" TargetMode="External"/><Relationship Id="rId4" Type="http://schemas.openxmlformats.org/officeDocument/2006/relationships/hyperlink" Target="https://goog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cs4cs.osiris.cyber.nyu.edu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ecruit.osiris.cyber.nyu.edu" TargetMode="External"/><Relationship Id="rId4" Type="http://schemas.openxmlformats.org/officeDocument/2006/relationships/hyperlink" Target="https://xss-game.appspot.com" TargetMode="External"/><Relationship Id="rId5" Type="http://schemas.openxmlformats.org/officeDocument/2006/relationships/hyperlink" Target="https://microcorruption.com" TargetMode="External"/><Relationship Id="rId6" Type="http://schemas.openxmlformats.org/officeDocument/2006/relationships/hyperlink" Target="https://red.csaw.io" TargetMode="External"/><Relationship Id="rId7" Type="http://schemas.openxmlformats.org/officeDocument/2006/relationships/hyperlink" Target="https://picoctf.com" TargetMode="External"/><Relationship Id="rId8" Type="http://schemas.openxmlformats.org/officeDocument/2006/relationships/hyperlink" Target="https://sourcery.pwnadventur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ctrTitle"/>
          </p:nvPr>
        </p:nvSpPr>
        <p:spPr>
          <a:xfrm>
            <a:off x="2625625" y="15688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Workshop with CS4CS</a:t>
            </a:r>
            <a:endParaRPr/>
          </a:p>
        </p:txBody>
      </p:sp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John Cunniff &amp; Andre 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Actually...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It’s a bunch of computers connected by </a:t>
            </a:r>
            <a:r>
              <a:rPr i="1" lang="en" sz="1900"/>
              <a:t>wires</a:t>
            </a:r>
            <a:r>
              <a:rPr lang="en" sz="1900"/>
              <a:t> owned by people that are using </a:t>
            </a:r>
            <a:r>
              <a:rPr i="1" lang="en" sz="1900"/>
              <a:t>other people’s software to send data to other people’s computers</a:t>
            </a:r>
            <a:endParaRPr i="1"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900"/>
              <a:t>	</a:t>
            </a:r>
            <a:r>
              <a:rPr lang="en" sz="2000">
                <a:solidFill>
                  <a:schemeClr val="dk2"/>
                </a:solidFill>
              </a:rPr>
              <a:t>(And nobody understands how to configure that software and </a:t>
            </a:r>
            <a:r>
              <a:rPr i="1" lang="en" sz="2000">
                <a:solidFill>
                  <a:schemeClr val="dk2"/>
                </a:solidFill>
              </a:rPr>
              <a:t>everything is bad</a:t>
            </a:r>
            <a:r>
              <a:rPr lang="en" sz="2000">
                <a:solidFill>
                  <a:schemeClr val="dk2"/>
                </a:solidFill>
              </a:rPr>
              <a:t>)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what the Internet looks like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125" y="1086025"/>
            <a:ext cx="4611722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150" y="1026050"/>
            <a:ext cx="1533674" cy="8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/>
          <p:nvPr/>
        </p:nvSpPr>
        <p:spPr>
          <a:xfrm>
            <a:off x="1356150" y="364925"/>
            <a:ext cx="5414700" cy="557400"/>
          </a:xfrm>
          <a:prstGeom prst="wedgeRoundRectCallout">
            <a:avLst>
              <a:gd fmla="val 53097" name="adj1"/>
              <a:gd fmla="val 8801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This is what the Internet looks like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what the Internet looks like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125" y="1086025"/>
            <a:ext cx="4611722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/>
        </p:nvSpPr>
        <p:spPr>
          <a:xfrm>
            <a:off x="6313475" y="1122600"/>
            <a:ext cx="2101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They are loud and cold places with no windows :(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what the Internet looks like</a:t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125" y="1086025"/>
            <a:ext cx="4611722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/>
        </p:nvSpPr>
        <p:spPr>
          <a:xfrm>
            <a:off x="6313475" y="1122600"/>
            <a:ext cx="2101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They are loud and cold places with no windows :(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6625475" y="3831775"/>
            <a:ext cx="1789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Yeah this is a supercomputer, but they look the same</a:t>
            </a:r>
            <a:endParaRPr sz="13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example….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http://www.townsportsinternational.com</a:t>
            </a:r>
            <a:r>
              <a:rPr lang="en" sz="1800"/>
              <a:t>  - find the login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https://google.com</a:t>
            </a:r>
            <a:r>
              <a:rPr lang="en" sz="1800"/>
              <a:t> - find something Google doesn’t want you to know!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now something for you to 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cs4cs.osiris.cyber.nyu.edu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Hack the Planet!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https://recruit.osiris.cyber.nyu.edu</a:t>
            </a:r>
            <a:r>
              <a:rPr lang="en" sz="1800"/>
              <a:t> (not right now)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https://xss-game.appspot.com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https://microcorruption.com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https://ctf.csaw.io</a:t>
            </a:r>
            <a:r>
              <a:rPr lang="en" sz="1800"/>
              <a:t>  (in a couple more months)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https://picoctf.com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https://sourcery.pwnadventure.com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And so many more….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whoami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John Cunniff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Senior at NYU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Computer Science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Cisco Systems, Vola Dynamics, Anubis LMS &amp; Planetcurious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Former President &amp; Current Infra Manager for the OSIRIS Lab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OSIRIS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Egyptian Lord of the Underworld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Judge of the Dead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Brother-husband to Isis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598" y="1523150"/>
            <a:ext cx="1492200" cy="323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OSIRIS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Offensive Security, Incident Response, and Internet Security Lab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(A bad backronym)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Room 1066, 370 Jay Street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couple of desks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couple of chairs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handful of servers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16750"/>
            <a:ext cx="3881596" cy="2911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OSIRIS Lab do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Education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HackNight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Cyber Security Club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CSAW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Events like these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Competition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Capture the Flag as NYUSEC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Research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Embedded Device Hacking, Compiler Fuzzing, Binary Obfuscation..to name a few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Internet?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Internet?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Hamsters running messages through a labyrinth of tubes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Three New York City rats in a trenchcoat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Cat videos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A sleep-deprived college kid trying to configure a broken web-server at 1am for the third time this week that just won’t work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Internet?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AutoNum type="alphaUcPeriod"/>
            </a:pPr>
            <a:r>
              <a:rPr lang="en" sz="2000">
                <a:solidFill>
                  <a:srgbClr val="00FF00"/>
                </a:solidFill>
              </a:rPr>
              <a:t>Hamsters running messages through a labyrinth of tubes</a:t>
            </a:r>
            <a:endParaRPr sz="2000">
              <a:solidFill>
                <a:srgbClr val="00F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AutoNum type="alphaUcPeriod"/>
            </a:pPr>
            <a:r>
              <a:rPr lang="en" sz="2000">
                <a:solidFill>
                  <a:srgbClr val="FF9900"/>
                </a:solidFill>
              </a:rPr>
              <a:t>Three New York City rats in a trenchcoat</a:t>
            </a:r>
            <a:endParaRPr sz="2000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AutoNum type="alphaUcPeriod"/>
            </a:pPr>
            <a:r>
              <a:rPr lang="en" sz="2000">
                <a:solidFill>
                  <a:srgbClr val="FF9900"/>
                </a:solidFill>
              </a:rPr>
              <a:t>Cat videos</a:t>
            </a:r>
            <a:endParaRPr sz="2000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AutoNum type="alphaUcPeriod"/>
            </a:pPr>
            <a:r>
              <a:rPr lang="en" sz="2000">
                <a:solidFill>
                  <a:srgbClr val="FF9900"/>
                </a:solidFill>
              </a:rPr>
              <a:t>A sleep-deprived college kid trying to configure a broken web-server at 1am for the third time this week that just won’t work</a:t>
            </a:r>
            <a:endParaRPr sz="2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Actually...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It’s a bunch of computers connected by </a:t>
            </a:r>
            <a:r>
              <a:rPr i="1" lang="en" sz="2200"/>
              <a:t>wires</a:t>
            </a:r>
            <a:r>
              <a:rPr lang="en" sz="2200"/>
              <a:t> owned by people that are using </a:t>
            </a:r>
            <a:r>
              <a:rPr i="1" lang="en" sz="2200"/>
              <a:t>other people’s software to send data to other people’s computers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