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D65-9888-9F4F-31BD-F937100E6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44A51-AD9C-BCF8-7242-74D52DEFD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A008-D65C-36A1-2443-D0D40134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7F48-17AA-2C84-0589-A6FC2FC2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C993-A7CF-FF9F-6A4F-C89F175C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BFC3-94C8-01FE-1893-5A2F116E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B24A0-9484-1D20-1B02-8AEC6E8F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E1AC-D971-4DA7-55B7-C57E4079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6193-7656-48E9-2616-BAAD31A9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CF13-42D5-B0B4-769D-D1720BF7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CF969-F991-66E2-5D35-F52415559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08CAF-E337-B9F1-B5AB-3A939FD6F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A377D-2082-869D-D6C5-0587117D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E895A-FFEB-1274-AF27-1FCA9141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AE2E-3059-6430-8DCD-CE44565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B72B-7FA3-0274-DDED-4C312A5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FCCA-4244-71E6-061F-5B9C9D83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71F7-A66E-F9CD-9E93-31FD8C0A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730E-970D-A3AB-7962-1B7695B5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0993E-11D4-E436-1F2E-1FCB3948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9D1-2CD6-DCD7-5651-D52A05E6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B0FC-E6C1-B778-8D52-1409A8D9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36F6-BBB6-AB86-C8DE-3B8B8DF7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E7FE-604F-0F81-6DAF-7CA677AF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FFF3-1F00-4595-0B03-B2A64CCA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1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FFB1-0F53-E195-7AA0-823D4509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76C6-437F-A8CD-3AC5-AAF7CCB95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98765-ED6F-D070-236E-DFBD6CB2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13E4-E91F-EEC3-24DA-B654A385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8ED8-C406-CFDB-0A07-CAF5087E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62FEE-28CE-2395-6945-B6550156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0EA2-A192-276D-26BF-DECE73E2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11029-EF50-BFF6-4E4C-5553B691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0C835-1FD7-18DD-824D-764753585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06D37-FE30-7151-3C06-92986070E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83389-83C3-CE83-5F71-ADD6D344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D7BAB-46CB-98FB-D079-F7E837E1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3D4D5-3895-B170-BC7C-DF71A7D2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833B4-D5DB-8FFE-9699-E5C43290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623C-3EA8-3C9E-340D-AB3E524B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28B50-F409-4A63-4001-79D35F3E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A24A8-B22E-3322-98A5-80BD7177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236E6-082B-2649-1E36-E60377B4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C6E2F-947A-B02D-5E88-0966B1FF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EE25-CE32-2B41-7A4D-C34ECF21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F67D1-4053-5065-20F7-C3A98766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62D3-8420-701D-92D3-1A5DBB7F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289B-3DA6-E484-02EB-7B0E3B41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06519-C847-C188-0671-AA5B6263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D7282-3772-58CA-CAB0-DD6391A8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FD41D-12AA-A9C3-ECD2-B926F03D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A2B82-5213-7B43-6F21-5F4C3396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C3F0-640B-80D4-A6BC-360E84D1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A144F-19FB-A9B6-147C-EC4346E08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E20C6-5ECE-2402-39EE-C0AC62AEB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C20D-496A-3B74-D8B2-FAAA59D2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9244-8694-1C1E-6B40-E86B7964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E5AEB-975A-EA93-EEC3-6BCF1868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9578F-678B-749E-E640-11A9418C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C6638-CC59-2A4F-7972-FEAE715F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22B2-D135-A023-B117-5839FB31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4237D-03BC-4DE7-AD27-2CE4030933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07A0-7573-4B8E-2E08-AE2911559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CD74-96F0-43B3-737A-D35CCB3B9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9038A-C235-49D6-B4D8-ABF001C0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C551B3-121E-4D0D-A9F8-396B9ABA6AB9}"/>
              </a:ext>
            </a:extLst>
          </p:cNvPr>
          <p:cNvSpPr/>
          <p:nvPr/>
        </p:nvSpPr>
        <p:spPr>
          <a:xfrm>
            <a:off x="0" y="689113"/>
            <a:ext cx="121920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/>
              <a:t>HOME</a:t>
            </a:r>
            <a:r>
              <a:rPr lang="en-US" dirty="0"/>
              <a:t>            EYEBROWS            WAXING            FACIALS            PERMANENT MAKEUP            APPOINTMENTS            ABOUT 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216D31-F6EC-E344-84CD-20EB2994F4BF}"/>
              </a:ext>
            </a:extLst>
          </p:cNvPr>
          <p:cNvSpPr/>
          <p:nvPr/>
        </p:nvSpPr>
        <p:spPr>
          <a:xfrm>
            <a:off x="0" y="0"/>
            <a:ext cx="5314122" cy="689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WEBSITE NAME / LOGO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9FB901-4B32-1888-D014-BEDBA89514A5}"/>
              </a:ext>
            </a:extLst>
          </p:cNvPr>
          <p:cNvSpPr/>
          <p:nvPr/>
        </p:nvSpPr>
        <p:spPr>
          <a:xfrm>
            <a:off x="5698435" y="0"/>
            <a:ext cx="3207026" cy="689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ACCOUNT</a:t>
            </a:r>
          </a:p>
          <a:p>
            <a:pPr algn="ctr"/>
            <a:r>
              <a:rPr lang="en-US" dirty="0"/>
              <a:t>WITH LINK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A002C-F6AA-17D4-968A-D03102937016}"/>
              </a:ext>
            </a:extLst>
          </p:cNvPr>
          <p:cNvSpPr/>
          <p:nvPr/>
        </p:nvSpPr>
        <p:spPr>
          <a:xfrm>
            <a:off x="8984974" y="0"/>
            <a:ext cx="3207026" cy="689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ACCOUNT</a:t>
            </a:r>
          </a:p>
          <a:p>
            <a:pPr algn="ctr"/>
            <a:r>
              <a:rPr lang="en-US" dirty="0"/>
              <a:t>WITH LINK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BFDF8-8536-2C31-E617-A9306636FF16}"/>
              </a:ext>
            </a:extLst>
          </p:cNvPr>
          <p:cNvSpPr/>
          <p:nvPr/>
        </p:nvSpPr>
        <p:spPr>
          <a:xfrm>
            <a:off x="5526157" y="1722783"/>
            <a:ext cx="6665843" cy="5135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BACKGROUND WILL BE AN ENTIRE IMAGE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F3284-A0DF-A866-234A-D11752BA798F}"/>
              </a:ext>
            </a:extLst>
          </p:cNvPr>
          <p:cNvCxnSpPr>
            <a:cxnSpLocks/>
          </p:cNvCxnSpPr>
          <p:nvPr/>
        </p:nvCxnSpPr>
        <p:spPr>
          <a:xfrm>
            <a:off x="5526157" y="1722783"/>
            <a:ext cx="6665843" cy="5135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4BE7B-407D-D330-8957-2409E4F022CB}"/>
              </a:ext>
            </a:extLst>
          </p:cNvPr>
          <p:cNvCxnSpPr>
            <a:cxnSpLocks/>
          </p:cNvCxnSpPr>
          <p:nvPr/>
        </p:nvCxnSpPr>
        <p:spPr>
          <a:xfrm flipH="1">
            <a:off x="5526157" y="1722783"/>
            <a:ext cx="6665843" cy="5135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E089F4-0B8C-E02A-D5B0-F0C611177DB1}"/>
              </a:ext>
            </a:extLst>
          </p:cNvPr>
          <p:cNvSpPr/>
          <p:nvPr/>
        </p:nvSpPr>
        <p:spPr>
          <a:xfrm>
            <a:off x="185530" y="1722783"/>
            <a:ext cx="5128592" cy="5009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DEALS</a:t>
            </a:r>
          </a:p>
          <a:p>
            <a:pPr algn="ctr"/>
            <a:r>
              <a:rPr lang="en-US" dirty="0"/>
              <a:t>BASIC INFORMATION</a:t>
            </a:r>
          </a:p>
          <a:p>
            <a:pPr algn="ctr"/>
            <a:r>
              <a:rPr lang="en-US" dirty="0"/>
              <a:t>BRIEF DESCRIPTION OF SERVICES</a:t>
            </a:r>
          </a:p>
        </p:txBody>
      </p:sp>
    </p:spTree>
    <p:extLst>
      <p:ext uri="{BB962C8B-B14F-4D97-AF65-F5344CB8AC3E}">
        <p14:creationId xmlns:p14="http://schemas.microsoft.com/office/powerpoint/2010/main" val="3101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5CB4E3-2F72-02CB-D4DC-64F5B49A94D3}"/>
              </a:ext>
            </a:extLst>
          </p:cNvPr>
          <p:cNvSpPr/>
          <p:nvPr/>
        </p:nvSpPr>
        <p:spPr>
          <a:xfrm>
            <a:off x="0" y="689113"/>
            <a:ext cx="121920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HOME            </a:t>
            </a:r>
            <a:r>
              <a:rPr lang="en-US" b="1" u="sng" dirty="0"/>
              <a:t>EYEBROWS</a:t>
            </a:r>
            <a:r>
              <a:rPr lang="en-US" dirty="0"/>
              <a:t>            WAXING            FACIALS            PERMANENT MAKEUP            APPOINTMENTS            ABOUT US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10CB9E-7E2A-80A3-21B6-8C3598CB7EB1}"/>
              </a:ext>
            </a:extLst>
          </p:cNvPr>
          <p:cNvSpPr/>
          <p:nvPr/>
        </p:nvSpPr>
        <p:spPr>
          <a:xfrm>
            <a:off x="0" y="0"/>
            <a:ext cx="5314122" cy="689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WEBSITE NAME / LOGO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0B1448-5B5C-F9D0-7502-7A7E044F3D11}"/>
              </a:ext>
            </a:extLst>
          </p:cNvPr>
          <p:cNvSpPr/>
          <p:nvPr/>
        </p:nvSpPr>
        <p:spPr>
          <a:xfrm>
            <a:off x="8984974" y="0"/>
            <a:ext cx="3207026" cy="689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ACCOUNT</a:t>
            </a:r>
          </a:p>
          <a:p>
            <a:pPr algn="ctr"/>
            <a:r>
              <a:rPr lang="en-US" dirty="0"/>
              <a:t>WITH LINK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5E7BBD-2FF7-F6E3-6320-E2152166AD56}"/>
              </a:ext>
            </a:extLst>
          </p:cNvPr>
          <p:cNvSpPr/>
          <p:nvPr/>
        </p:nvSpPr>
        <p:spPr>
          <a:xfrm>
            <a:off x="5698435" y="0"/>
            <a:ext cx="3207026" cy="689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ACCOUNT</a:t>
            </a:r>
          </a:p>
          <a:p>
            <a:pPr algn="ctr"/>
            <a:r>
              <a:rPr lang="en-US" dirty="0"/>
              <a:t>WITH LINK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22E63-191F-6920-F3F1-DFD2E9E652B9}"/>
              </a:ext>
            </a:extLst>
          </p:cNvPr>
          <p:cNvSpPr/>
          <p:nvPr/>
        </p:nvSpPr>
        <p:spPr>
          <a:xfrm>
            <a:off x="5698435" y="1762539"/>
            <a:ext cx="6241774" cy="45587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DEPTH INFORMATION ON EYEBROWS</a:t>
            </a:r>
          </a:p>
          <a:p>
            <a:pPr algn="ctr"/>
            <a:r>
              <a:rPr lang="en-US" dirty="0"/>
              <a:t>STOCK IMAGE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22494-B02C-1464-FB6C-5BDF63CDEDE2}"/>
              </a:ext>
            </a:extLst>
          </p:cNvPr>
          <p:cNvSpPr/>
          <p:nvPr/>
        </p:nvSpPr>
        <p:spPr>
          <a:xfrm>
            <a:off x="251791" y="1762539"/>
            <a:ext cx="2305879" cy="2796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A11994-0BAB-3D90-E56E-E8A4D4E2D5A7}"/>
              </a:ext>
            </a:extLst>
          </p:cNvPr>
          <p:cNvCxnSpPr>
            <a:cxnSpLocks/>
          </p:cNvCxnSpPr>
          <p:nvPr/>
        </p:nvCxnSpPr>
        <p:spPr>
          <a:xfrm>
            <a:off x="251791" y="1762539"/>
            <a:ext cx="2305879" cy="2796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928D3C-00AE-968C-679A-1709F20C906E}"/>
              </a:ext>
            </a:extLst>
          </p:cNvPr>
          <p:cNvCxnSpPr>
            <a:cxnSpLocks/>
          </p:cNvCxnSpPr>
          <p:nvPr/>
        </p:nvCxnSpPr>
        <p:spPr>
          <a:xfrm flipH="1">
            <a:off x="251791" y="1762539"/>
            <a:ext cx="2305879" cy="2796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1EF71-F182-0CEA-ADA0-1C1A3857964D}"/>
              </a:ext>
            </a:extLst>
          </p:cNvPr>
          <p:cNvSpPr/>
          <p:nvPr/>
        </p:nvSpPr>
        <p:spPr>
          <a:xfrm>
            <a:off x="2898913" y="3624469"/>
            <a:ext cx="2305879" cy="2796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9138B-8C34-DF1B-BF7F-F150D7318CAD}"/>
              </a:ext>
            </a:extLst>
          </p:cNvPr>
          <p:cNvCxnSpPr>
            <a:cxnSpLocks/>
          </p:cNvCxnSpPr>
          <p:nvPr/>
        </p:nvCxnSpPr>
        <p:spPr>
          <a:xfrm>
            <a:off x="2898913" y="3611217"/>
            <a:ext cx="2305879" cy="2796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369F16-462E-3EEC-18F8-26F0D7910455}"/>
              </a:ext>
            </a:extLst>
          </p:cNvPr>
          <p:cNvCxnSpPr>
            <a:cxnSpLocks/>
          </p:cNvCxnSpPr>
          <p:nvPr/>
        </p:nvCxnSpPr>
        <p:spPr>
          <a:xfrm flipH="1">
            <a:off x="2898912" y="3624469"/>
            <a:ext cx="2305879" cy="2796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0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Gonzales</dc:creator>
  <cp:lastModifiedBy>Victor Gonzales</cp:lastModifiedBy>
  <cp:revision>1</cp:revision>
  <dcterms:created xsi:type="dcterms:W3CDTF">2024-04-16T12:56:35Z</dcterms:created>
  <dcterms:modified xsi:type="dcterms:W3CDTF">2024-04-16T14:08:46Z</dcterms:modified>
</cp:coreProperties>
</file>