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Vgrails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Directories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Pages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存储页面元数据，运行时生成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Views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Templates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存储模板元数据，包括页面模板和对话框模板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Domains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Controller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Services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Views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典型页面渲染过程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Microsoft YaHei UI</vt:lpstr>
      <vt:lpstr>Office Theme</vt:lpstr>
      <vt:lpstr>PowerPoint 演示文稿</vt:lpstr>
      <vt:lpstr>PowerPoint 演示文稿</vt:lpstr>
      <vt:lpstr>Directories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Vgrails Architecture</dc:title>
  <dc:creator/>
  <cp:lastModifiedBy>bruce_lin</cp:lastModifiedBy>
  <cp:revision>2</cp:revision>
  <dcterms:created xsi:type="dcterms:W3CDTF">2018-08-23T07:37:26Z</dcterms:created>
  <dcterms:modified xsi:type="dcterms:W3CDTF">2018-08-23T07:38:56Z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