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7" r:id="rId2"/>
    <p:sldId id="269" r:id="rId3"/>
    <p:sldId id="256" r:id="rId4"/>
    <p:sldId id="262" r:id="rId5"/>
    <p:sldId id="261" r:id="rId6"/>
    <p:sldId id="265" r:id="rId7"/>
    <p:sldId id="259" r:id="rId8"/>
    <p:sldId id="264" r:id="rId9"/>
    <p:sldId id="263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4F629-AC70-4DD0-9206-616E103BFC13}" v="497" dt="2024-07-12T15:11:42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37" autoAdjust="0"/>
  </p:normalViewPr>
  <p:slideViewPr>
    <p:cSldViewPr snapToGrid="0">
      <p:cViewPr varScale="1">
        <p:scale>
          <a:sx n="72" d="100"/>
          <a:sy n="72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Grazi" userId="8a0fa75b3d7108dd" providerId="LiveId" clId="{3154F629-AC70-4DD0-9206-616E103BFC13}"/>
    <pc:docChg chg="undo redo custSel addSld delSld modSld sldOrd">
      <pc:chgData name="Victor Grazi" userId="8a0fa75b3d7108dd" providerId="LiveId" clId="{3154F629-AC70-4DD0-9206-616E103BFC13}" dt="2024-07-12T15:11:42.146" v="5851" actId="20577"/>
      <pc:docMkLst>
        <pc:docMk/>
      </pc:docMkLst>
      <pc:sldChg chg="addSp delSp modSp add del mod setBg delAnim modAnim modNotesTx">
        <pc:chgData name="Victor Grazi" userId="8a0fa75b3d7108dd" providerId="LiveId" clId="{3154F629-AC70-4DD0-9206-616E103BFC13}" dt="2024-07-12T15:06:51.605" v="5820" actId="21"/>
        <pc:sldMkLst>
          <pc:docMk/>
          <pc:sldMk cId="123937227" sldId="256"/>
        </pc:sldMkLst>
        <pc:spChg chg="add del mod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2" creationId="{D89F9E49-76D9-147B-598B-9835BEF436D8}"/>
          </ac:spMkLst>
        </pc:spChg>
        <pc:spChg chg="add del mod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3" creationId="{013EB3FA-4C48-8FAC-6129-3E6D153CA939}"/>
          </ac:spMkLst>
        </pc:spChg>
        <pc:spChg chg="add del mod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10" creationId="{602B779C-57E5-A7DF-38B0-C0234FAD20AB}"/>
          </ac:spMkLst>
        </pc:spChg>
        <pc:spChg chg="add del">
          <ac:chgData name="Victor Grazi" userId="8a0fa75b3d7108dd" providerId="LiveId" clId="{3154F629-AC70-4DD0-9206-616E103BFC13}" dt="2024-07-03T02:37:54.713" v="104" actId="478"/>
          <ac:spMkLst>
            <pc:docMk/>
            <pc:sldMk cId="123937227" sldId="256"/>
            <ac:spMk id="23" creationId="{48D5E87D-48AC-ABC6-A2BE-EFC80AF7672E}"/>
          </ac:spMkLst>
        </pc:spChg>
        <pc:spChg chg="add del mod">
          <ac:chgData name="Victor Grazi" userId="8a0fa75b3d7108dd" providerId="LiveId" clId="{3154F629-AC70-4DD0-9206-616E103BFC13}" dt="2024-07-03T02:37:54.713" v="104" actId="478"/>
          <ac:spMkLst>
            <pc:docMk/>
            <pc:sldMk cId="123937227" sldId="256"/>
            <ac:spMk id="24" creationId="{B8396B73-D2FC-EC60-C18B-765E8A1846F4}"/>
          </ac:spMkLst>
        </pc:spChg>
        <pc:spChg chg="add del">
          <ac:chgData name="Victor Grazi" userId="8a0fa75b3d7108dd" providerId="LiveId" clId="{3154F629-AC70-4DD0-9206-616E103BFC13}" dt="2024-07-03T02:38:31.165" v="107" actId="11529"/>
          <ac:spMkLst>
            <pc:docMk/>
            <pc:sldMk cId="123937227" sldId="256"/>
            <ac:spMk id="25" creationId="{2A551927-3013-E09F-02EF-6E4CA04BECD8}"/>
          </ac:spMkLst>
        </pc:spChg>
        <pc:spChg chg="add del mod topLvl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26" creationId="{DCBB9421-7C16-5F90-8D80-99375C3D79D2}"/>
          </ac:spMkLst>
        </pc:spChg>
        <pc:spChg chg="add del mod">
          <ac:chgData name="Victor Grazi" userId="8a0fa75b3d7108dd" providerId="LiveId" clId="{3154F629-AC70-4DD0-9206-616E103BFC13}" dt="2024-07-03T02:43:26.464" v="217" actId="478"/>
          <ac:spMkLst>
            <pc:docMk/>
            <pc:sldMk cId="123937227" sldId="256"/>
            <ac:spMk id="27" creationId="{59E23433-4A27-F2ED-4302-FF47B1FD00FD}"/>
          </ac:spMkLst>
        </pc:spChg>
        <pc:spChg chg="add del mod">
          <ac:chgData name="Victor Grazi" userId="8a0fa75b3d7108dd" providerId="LiveId" clId="{3154F629-AC70-4DD0-9206-616E103BFC13}" dt="2024-07-03T02:44:02.946" v="229" actId="478"/>
          <ac:spMkLst>
            <pc:docMk/>
            <pc:sldMk cId="123937227" sldId="256"/>
            <ac:spMk id="28" creationId="{7161C145-71DD-8CB1-C727-169D55F04C3B}"/>
          </ac:spMkLst>
        </pc:spChg>
        <pc:spChg chg="add del mod topLvl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29" creationId="{28851A0B-FF90-8612-238B-108296D8AD7D}"/>
          </ac:spMkLst>
        </pc:spChg>
        <pc:spChg chg="add del mod">
          <ac:chgData name="Victor Grazi" userId="8a0fa75b3d7108dd" providerId="LiveId" clId="{3154F629-AC70-4DD0-9206-616E103BFC13}" dt="2024-07-03T02:47:38.130" v="240" actId="478"/>
          <ac:spMkLst>
            <pc:docMk/>
            <pc:sldMk cId="123937227" sldId="256"/>
            <ac:spMk id="30" creationId="{086B1E18-32ED-509B-3A1F-1FEC2A536F44}"/>
          </ac:spMkLst>
        </pc:spChg>
        <pc:spChg chg="add del mod ord topLvl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33" creationId="{CBB73AF7-9195-3449-5717-B93B286D018D}"/>
          </ac:spMkLst>
        </pc:spChg>
        <pc:spChg chg="add del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1031" creationId="{01D0AF59-99C3-4251-AB9A-C966C6AD4400}"/>
          </ac:spMkLst>
        </pc:spChg>
        <pc:spChg chg="add del">
          <ac:chgData name="Victor Grazi" userId="8a0fa75b3d7108dd" providerId="LiveId" clId="{3154F629-AC70-4DD0-9206-616E103BFC13}" dt="2024-07-12T15:06:51.605" v="5820" actId="21"/>
          <ac:spMkLst>
            <pc:docMk/>
            <pc:sldMk cId="123937227" sldId="256"/>
            <ac:spMk id="1033" creationId="{1855405F-37A2-4869-9154-F8BE3BECE6C3}"/>
          </ac:spMkLst>
        </pc:spChg>
        <pc:grpChg chg="add del mod">
          <ac:chgData name="Victor Grazi" userId="8a0fa75b3d7108dd" providerId="LiveId" clId="{3154F629-AC70-4DD0-9206-616E103BFC13}" dt="2024-07-12T13:14:18.227" v="3857" actId="164"/>
          <ac:grpSpMkLst>
            <pc:docMk/>
            <pc:sldMk cId="123937227" sldId="256"/>
            <ac:grpSpMk id="4" creationId="{10C26FDF-CC0F-9643-7FF1-C17CC046C6B6}"/>
          </ac:grpSpMkLst>
        </pc:grpChg>
        <pc:grpChg chg="add del mod">
          <ac:chgData name="Victor Grazi" userId="8a0fa75b3d7108dd" providerId="LiveId" clId="{3154F629-AC70-4DD0-9206-616E103BFC13}" dt="2024-07-12T13:14:17.346" v="3856" actId="164"/>
          <ac:grpSpMkLst>
            <pc:docMk/>
            <pc:sldMk cId="123937227" sldId="256"/>
            <ac:grpSpMk id="5" creationId="{E6D8AA2E-1421-48E6-DAF0-EB0A35C53435}"/>
          </ac:grpSpMkLst>
        </pc:grpChg>
        <pc:grpChg chg="add del mod">
          <ac:chgData name="Victor Grazi" userId="8a0fa75b3d7108dd" providerId="LiveId" clId="{3154F629-AC70-4DD0-9206-616E103BFC13}" dt="2024-07-12T13:14:15.475" v="3855" actId="164"/>
          <ac:grpSpMkLst>
            <pc:docMk/>
            <pc:sldMk cId="123937227" sldId="256"/>
            <ac:grpSpMk id="6" creationId="{86679B3A-2D24-A0E6-9914-C05B8715BA26}"/>
          </ac:grpSpMkLst>
        </pc:grpChg>
        <pc:picChg chg="add del mod ord">
          <ac:chgData name="Victor Grazi" userId="8a0fa75b3d7108dd" providerId="LiveId" clId="{3154F629-AC70-4DD0-9206-616E103BFC13}" dt="2024-07-12T15:06:51.605" v="5820" actId="21"/>
          <ac:picMkLst>
            <pc:docMk/>
            <pc:sldMk cId="123937227" sldId="256"/>
            <ac:picMk id="8" creationId="{2F3B7FE2-5A5E-9FC9-5037-714567AF4A37}"/>
          </ac:picMkLst>
        </pc:picChg>
        <pc:picChg chg="add del mod">
          <ac:chgData name="Victor Grazi" userId="8a0fa75b3d7108dd" providerId="LiveId" clId="{3154F629-AC70-4DD0-9206-616E103BFC13}" dt="2024-07-12T15:06:51.605" v="5820" actId="21"/>
          <ac:picMkLst>
            <pc:docMk/>
            <pc:sldMk cId="123937227" sldId="256"/>
            <ac:picMk id="9" creationId="{E5B9D7A7-3019-0555-155F-D82A230E3592}"/>
          </ac:picMkLst>
        </pc:picChg>
        <pc:picChg chg="add del mod">
          <ac:chgData name="Victor Grazi" userId="8a0fa75b3d7108dd" providerId="LiveId" clId="{3154F629-AC70-4DD0-9206-616E103BFC13}" dt="2024-07-12T15:06:51.605" v="5820" actId="21"/>
          <ac:picMkLst>
            <pc:docMk/>
            <pc:sldMk cId="123937227" sldId="256"/>
            <ac:picMk id="11" creationId="{0864C2E8-DC72-3E45-2890-03CDD19D5E3E}"/>
          </ac:picMkLst>
        </pc:picChg>
        <pc:picChg chg="add del mod">
          <ac:chgData name="Victor Grazi" userId="8a0fa75b3d7108dd" providerId="LiveId" clId="{3154F629-AC70-4DD0-9206-616E103BFC13}" dt="2024-07-03T02:36:48.234" v="72" actId="478"/>
          <ac:picMkLst>
            <pc:docMk/>
            <pc:sldMk cId="123937227" sldId="256"/>
            <ac:picMk id="16" creationId="{BD6D5644-0052-F2D2-D556-24F1FFD222B1}"/>
          </ac:picMkLst>
        </pc:picChg>
        <pc:picChg chg="add del mod">
          <ac:chgData name="Victor Grazi" userId="8a0fa75b3d7108dd" providerId="LiveId" clId="{3154F629-AC70-4DD0-9206-616E103BFC13}" dt="2024-07-03T02:36:48.234" v="72" actId="478"/>
          <ac:picMkLst>
            <pc:docMk/>
            <pc:sldMk cId="123937227" sldId="256"/>
            <ac:picMk id="18" creationId="{C06B4135-9397-9062-D9B6-1942A9ABD325}"/>
          </ac:picMkLst>
        </pc:picChg>
        <pc:picChg chg="add del mod topLvl">
          <ac:chgData name="Victor Grazi" userId="8a0fa75b3d7108dd" providerId="LiveId" clId="{3154F629-AC70-4DD0-9206-616E103BFC13}" dt="2024-07-12T15:06:51.605" v="5820" actId="21"/>
          <ac:picMkLst>
            <pc:docMk/>
            <pc:sldMk cId="123937227" sldId="256"/>
            <ac:picMk id="20" creationId="{1CCE5BD6-7596-D902-A78C-F481F0D8A41B}"/>
          </ac:picMkLst>
        </pc:picChg>
        <pc:picChg chg="add del mod topLvl">
          <ac:chgData name="Victor Grazi" userId="8a0fa75b3d7108dd" providerId="LiveId" clId="{3154F629-AC70-4DD0-9206-616E103BFC13}" dt="2024-07-12T15:06:51.605" v="5820" actId="21"/>
          <ac:picMkLst>
            <pc:docMk/>
            <pc:sldMk cId="123937227" sldId="256"/>
            <ac:picMk id="22" creationId="{59E0456A-B936-243F-CFCE-C95A7C3BAF28}"/>
          </ac:picMkLst>
        </pc:picChg>
        <pc:picChg chg="add del mod topLvl">
          <ac:chgData name="Victor Grazi" userId="8a0fa75b3d7108dd" providerId="LiveId" clId="{3154F629-AC70-4DD0-9206-616E103BFC13}" dt="2024-07-12T15:06:51.605" v="5820" actId="21"/>
          <ac:picMkLst>
            <pc:docMk/>
            <pc:sldMk cId="123937227" sldId="256"/>
            <ac:picMk id="32" creationId="{B8FB3AE5-6C41-2FD0-B4F2-6C0B83EAE2E1}"/>
          </ac:picMkLst>
        </pc:picChg>
        <pc:picChg chg="add del mod">
          <ac:chgData name="Victor Grazi" userId="8a0fa75b3d7108dd" providerId="LiveId" clId="{3154F629-AC70-4DD0-9206-616E103BFC13}" dt="2024-07-12T15:06:51.605" v="5820" actId="21"/>
          <ac:picMkLst>
            <pc:docMk/>
            <pc:sldMk cId="123937227" sldId="256"/>
            <ac:picMk id="1026" creationId="{BDD2010C-CBA2-215F-5A40-E397DBEDB055}"/>
          </ac:picMkLst>
        </pc:picChg>
      </pc:sldChg>
      <pc:sldChg chg="addSp delSp modSp add del mod ord modAnim chgLayout modNotesTx">
        <pc:chgData name="Victor Grazi" userId="8a0fa75b3d7108dd" providerId="LiveId" clId="{3154F629-AC70-4DD0-9206-616E103BFC13}" dt="2024-07-12T13:34:24.905" v="4449" actId="47"/>
        <pc:sldMkLst>
          <pc:docMk/>
          <pc:sldMk cId="494162803" sldId="257"/>
        </pc:sldMkLst>
        <pc:spChg chg="add mod">
          <ac:chgData name="Victor Grazi" userId="8a0fa75b3d7108dd" providerId="LiveId" clId="{3154F629-AC70-4DD0-9206-616E103BFC13}" dt="2024-07-12T13:21:49.590" v="4140" actId="20577"/>
          <ac:spMkLst>
            <pc:docMk/>
            <pc:sldMk cId="494162803" sldId="257"/>
            <ac:spMk id="2" creationId="{5E403AE0-6E11-71F0-6774-A1E2909BE958}"/>
          </ac:spMkLst>
        </pc:spChg>
        <pc:spChg chg="add mod">
          <ac:chgData name="Victor Grazi" userId="8a0fa75b3d7108dd" providerId="LiveId" clId="{3154F629-AC70-4DD0-9206-616E103BFC13}" dt="2024-07-11T02:28:52.587" v="3592" actId="20577"/>
          <ac:spMkLst>
            <pc:docMk/>
            <pc:sldMk cId="494162803" sldId="257"/>
            <ac:spMk id="3" creationId="{F83DFEC8-F573-A604-C1E9-0EB96D5204C1}"/>
          </ac:spMkLst>
        </pc:spChg>
        <pc:spChg chg="del">
          <ac:chgData name="Victor Grazi" userId="8a0fa75b3d7108dd" providerId="LiveId" clId="{3154F629-AC70-4DD0-9206-616E103BFC13}" dt="2024-07-03T02:45:13.936" v="239" actId="478"/>
          <ac:spMkLst>
            <pc:docMk/>
            <pc:sldMk cId="494162803" sldId="257"/>
            <ac:spMk id="26" creationId="{DCBB9421-7C16-5F90-8D80-99375C3D79D2}"/>
          </ac:spMkLst>
        </pc:spChg>
        <pc:spChg chg="del">
          <ac:chgData name="Victor Grazi" userId="8a0fa75b3d7108dd" providerId="LiveId" clId="{3154F629-AC70-4DD0-9206-616E103BFC13}" dt="2024-07-03T02:45:13.936" v="239" actId="478"/>
          <ac:spMkLst>
            <pc:docMk/>
            <pc:sldMk cId="494162803" sldId="257"/>
            <ac:spMk id="29" creationId="{28851A0B-FF90-8612-238B-108296D8AD7D}"/>
          </ac:spMkLst>
        </pc:spChg>
        <pc:spChg chg="del">
          <ac:chgData name="Victor Grazi" userId="8a0fa75b3d7108dd" providerId="LiveId" clId="{3154F629-AC70-4DD0-9206-616E103BFC13}" dt="2024-07-03T02:45:13.936" v="239" actId="478"/>
          <ac:spMkLst>
            <pc:docMk/>
            <pc:sldMk cId="494162803" sldId="257"/>
            <ac:spMk id="30" creationId="{086B1E18-32ED-509B-3A1F-1FEC2A536F44}"/>
          </ac:spMkLst>
        </pc:spChg>
        <pc:picChg chg="del">
          <ac:chgData name="Victor Grazi" userId="8a0fa75b3d7108dd" providerId="LiveId" clId="{3154F629-AC70-4DD0-9206-616E103BFC13}" dt="2024-07-03T02:45:13.936" v="239" actId="478"/>
          <ac:picMkLst>
            <pc:docMk/>
            <pc:sldMk cId="494162803" sldId="257"/>
            <ac:picMk id="9" creationId="{E5B9D7A7-3019-0555-155F-D82A230E3592}"/>
          </ac:picMkLst>
        </pc:picChg>
        <pc:picChg chg="del">
          <ac:chgData name="Victor Grazi" userId="8a0fa75b3d7108dd" providerId="LiveId" clId="{3154F629-AC70-4DD0-9206-616E103BFC13}" dt="2024-07-03T02:45:13.936" v="239" actId="478"/>
          <ac:picMkLst>
            <pc:docMk/>
            <pc:sldMk cId="494162803" sldId="257"/>
            <ac:picMk id="11" creationId="{0864C2E8-DC72-3E45-2890-03CDD19D5E3E}"/>
          </ac:picMkLst>
        </pc:picChg>
        <pc:picChg chg="del">
          <ac:chgData name="Victor Grazi" userId="8a0fa75b3d7108dd" providerId="LiveId" clId="{3154F629-AC70-4DD0-9206-616E103BFC13}" dt="2024-07-03T02:45:13.936" v="239" actId="478"/>
          <ac:picMkLst>
            <pc:docMk/>
            <pc:sldMk cId="494162803" sldId="257"/>
            <ac:picMk id="20" creationId="{1CCE5BD6-7596-D902-A78C-F481F0D8A41B}"/>
          </ac:picMkLst>
        </pc:picChg>
        <pc:picChg chg="del">
          <ac:chgData name="Victor Grazi" userId="8a0fa75b3d7108dd" providerId="LiveId" clId="{3154F629-AC70-4DD0-9206-616E103BFC13}" dt="2024-07-03T02:45:13.936" v="239" actId="478"/>
          <ac:picMkLst>
            <pc:docMk/>
            <pc:sldMk cId="494162803" sldId="257"/>
            <ac:picMk id="22" creationId="{59E0456A-B936-243F-CFCE-C95A7C3BAF28}"/>
          </ac:picMkLst>
        </pc:picChg>
        <pc:picChg chg="del">
          <ac:chgData name="Victor Grazi" userId="8a0fa75b3d7108dd" providerId="LiveId" clId="{3154F629-AC70-4DD0-9206-616E103BFC13}" dt="2024-07-03T02:45:13.936" v="239" actId="478"/>
          <ac:picMkLst>
            <pc:docMk/>
            <pc:sldMk cId="494162803" sldId="257"/>
            <ac:picMk id="1026" creationId="{BDD2010C-CBA2-215F-5A40-E397DBEDB055}"/>
          </ac:picMkLst>
        </pc:picChg>
      </pc:sldChg>
      <pc:sldChg chg="addSp delSp modSp add del mod setBg delAnim modAnim">
        <pc:chgData name="Victor Grazi" userId="8a0fa75b3d7108dd" providerId="LiveId" clId="{3154F629-AC70-4DD0-9206-616E103BFC13}" dt="2024-07-12T13:30:44.012" v="4423" actId="47"/>
        <pc:sldMkLst>
          <pc:docMk/>
          <pc:sldMk cId="2924460692" sldId="258"/>
        </pc:sldMkLst>
        <pc:spChg chg="del mod">
          <ac:chgData name="Victor Grazi" userId="8a0fa75b3d7108dd" providerId="LiveId" clId="{3154F629-AC70-4DD0-9206-616E103BFC13}" dt="2024-07-10T19:32:54.892" v="770" actId="478"/>
          <ac:spMkLst>
            <pc:docMk/>
            <pc:sldMk cId="2924460692" sldId="258"/>
            <ac:spMk id="2" creationId="{5E403AE0-6E11-71F0-6774-A1E2909BE958}"/>
          </ac:spMkLst>
        </pc:spChg>
        <pc:spChg chg="del mod">
          <ac:chgData name="Victor Grazi" userId="8a0fa75b3d7108dd" providerId="LiveId" clId="{3154F629-AC70-4DD0-9206-616E103BFC13}" dt="2024-07-10T19:01:24.929" v="443" actId="22"/>
          <ac:spMkLst>
            <pc:docMk/>
            <pc:sldMk cId="2924460692" sldId="258"/>
            <ac:spMk id="3" creationId="{F83DFEC8-F573-A604-C1E9-0EB96D5204C1}"/>
          </ac:spMkLst>
        </pc:spChg>
        <pc:spChg chg="add del mod">
          <ac:chgData name="Victor Grazi" userId="8a0fa75b3d7108dd" providerId="LiveId" clId="{3154F629-AC70-4DD0-9206-616E103BFC13}" dt="2024-07-10T19:32:58.125" v="772" actId="478"/>
          <ac:spMkLst>
            <pc:docMk/>
            <pc:sldMk cId="2924460692" sldId="258"/>
            <ac:spMk id="4" creationId="{D980FA7C-A9AD-6119-4092-3EB07BEFEDA4}"/>
          </ac:spMkLst>
        </pc:spChg>
        <pc:spChg chg="add del mod">
          <ac:chgData name="Victor Grazi" userId="8a0fa75b3d7108dd" providerId="LiveId" clId="{3154F629-AC70-4DD0-9206-616E103BFC13}" dt="2024-07-12T13:25:27.708" v="4163" actId="21"/>
          <ac:spMkLst>
            <pc:docMk/>
            <pc:sldMk cId="2924460692" sldId="258"/>
            <ac:spMk id="6" creationId="{973B112B-4230-6FCD-BBF2-64FB14DD17B5}"/>
          </ac:spMkLst>
        </pc:spChg>
        <pc:spChg chg="add mod ord">
          <ac:chgData name="Victor Grazi" userId="8a0fa75b3d7108dd" providerId="LiveId" clId="{3154F629-AC70-4DD0-9206-616E103BFC13}" dt="2024-07-12T13:24:34.665" v="4158" actId="122"/>
          <ac:spMkLst>
            <pc:docMk/>
            <pc:sldMk cId="2924460692" sldId="258"/>
            <ac:spMk id="7" creationId="{0351E931-2E6A-5F01-3338-B618EFFDD391}"/>
          </ac:spMkLst>
        </pc:spChg>
        <pc:spChg chg="add del mod">
          <ac:chgData name="Victor Grazi" userId="8a0fa75b3d7108dd" providerId="LiveId" clId="{3154F629-AC70-4DD0-9206-616E103BFC13}" dt="2024-07-12T13:25:27.708" v="4163" actId="21"/>
          <ac:spMkLst>
            <pc:docMk/>
            <pc:sldMk cId="2924460692" sldId="258"/>
            <ac:spMk id="12" creationId="{92EE258D-02FF-CF61-D584-518ACC4DB29F}"/>
          </ac:spMkLst>
        </pc:spChg>
        <pc:spChg chg="add del">
          <ac:chgData name="Victor Grazi" userId="8a0fa75b3d7108dd" providerId="LiveId" clId="{3154F629-AC70-4DD0-9206-616E103BFC13}" dt="2024-07-12T13:10:13.795" v="3816" actId="26606"/>
          <ac:spMkLst>
            <pc:docMk/>
            <pc:sldMk cId="2924460692" sldId="258"/>
            <ac:spMk id="14" creationId="{2659FDB4-FCBE-4A89-B46D-43D4FA54464D}"/>
          </ac:spMkLst>
        </pc:spChg>
        <pc:spChg chg="add del">
          <ac:chgData name="Victor Grazi" userId="8a0fa75b3d7108dd" providerId="LiveId" clId="{3154F629-AC70-4DD0-9206-616E103BFC13}" dt="2024-07-12T13:10:13.795" v="3816" actId="26606"/>
          <ac:spMkLst>
            <pc:docMk/>
            <pc:sldMk cId="2924460692" sldId="258"/>
            <ac:spMk id="16" creationId="{58BDB0EE-D238-415B-9ED8-62AA6AB2AAD1}"/>
          </ac:spMkLst>
        </pc:spChg>
        <pc:spChg chg="add del">
          <ac:chgData name="Victor Grazi" userId="8a0fa75b3d7108dd" providerId="LiveId" clId="{3154F629-AC70-4DD0-9206-616E103BFC13}" dt="2024-07-12T13:10:04.535" v="3814" actId="26606"/>
          <ac:spMkLst>
            <pc:docMk/>
            <pc:sldMk cId="2924460692" sldId="258"/>
            <ac:spMk id="17" creationId="{BACC6370-2D7E-4714-9D71-7542949D7D5D}"/>
          </ac:spMkLst>
        </pc:spChg>
        <pc:spChg chg="add del">
          <ac:chgData name="Victor Grazi" userId="8a0fa75b3d7108dd" providerId="LiveId" clId="{3154F629-AC70-4DD0-9206-616E103BFC13}" dt="2024-07-12T13:10:13.795" v="3816" actId="26606"/>
          <ac:spMkLst>
            <pc:docMk/>
            <pc:sldMk cId="2924460692" sldId="258"/>
            <ac:spMk id="18" creationId="{C5B55FC3-961D-4325-82F1-DE92B0D04E03}"/>
          </ac:spMkLst>
        </pc:spChg>
        <pc:spChg chg="add del">
          <ac:chgData name="Victor Grazi" userId="8a0fa75b3d7108dd" providerId="LiveId" clId="{3154F629-AC70-4DD0-9206-616E103BFC13}" dt="2024-07-12T13:10:04.535" v="3814" actId="26606"/>
          <ac:spMkLst>
            <pc:docMk/>
            <pc:sldMk cId="2924460692" sldId="258"/>
            <ac:spMk id="19" creationId="{F68B3F68-107C-434F-AA38-110D5EA91B85}"/>
          </ac:spMkLst>
        </pc:spChg>
        <pc:spChg chg="add del">
          <ac:chgData name="Victor Grazi" userId="8a0fa75b3d7108dd" providerId="LiveId" clId="{3154F629-AC70-4DD0-9206-616E103BFC13}" dt="2024-07-12T13:10:16.464" v="3818" actId="26606"/>
          <ac:spMkLst>
            <pc:docMk/>
            <pc:sldMk cId="2924460692" sldId="258"/>
            <ac:spMk id="20" creationId="{2659FDB4-FCBE-4A89-B46D-43D4FA54464D}"/>
          </ac:spMkLst>
        </pc:spChg>
        <pc:spChg chg="add del">
          <ac:chgData name="Victor Grazi" userId="8a0fa75b3d7108dd" providerId="LiveId" clId="{3154F629-AC70-4DD0-9206-616E103BFC13}" dt="2024-07-12T13:10:04.535" v="3814" actId="26606"/>
          <ac:spMkLst>
            <pc:docMk/>
            <pc:sldMk cId="2924460692" sldId="258"/>
            <ac:spMk id="21" creationId="{AAD0DBB9-1A4B-4391-81D4-CB19F9AB918A}"/>
          </ac:spMkLst>
        </pc:spChg>
        <pc:spChg chg="add del">
          <ac:chgData name="Victor Grazi" userId="8a0fa75b3d7108dd" providerId="LiveId" clId="{3154F629-AC70-4DD0-9206-616E103BFC13}" dt="2024-07-12T13:10:04.535" v="3814" actId="26606"/>
          <ac:spMkLst>
            <pc:docMk/>
            <pc:sldMk cId="2924460692" sldId="258"/>
            <ac:spMk id="23" creationId="{063BBA22-50EA-4C4D-BE05-F1CE4E63AA56}"/>
          </ac:spMkLst>
        </pc:spChg>
        <pc:spChg chg="add del">
          <ac:chgData name="Victor Grazi" userId="8a0fa75b3d7108dd" providerId="LiveId" clId="{3154F629-AC70-4DD0-9206-616E103BFC13}" dt="2024-07-12T13:10:16.464" v="3818" actId="26606"/>
          <ac:spMkLst>
            <pc:docMk/>
            <pc:sldMk cId="2924460692" sldId="258"/>
            <ac:spMk id="24" creationId="{58BDB0EE-D238-415B-9ED8-62AA6AB2AAD1}"/>
          </ac:spMkLst>
        </pc:spChg>
        <pc:spChg chg="add del">
          <ac:chgData name="Victor Grazi" userId="8a0fa75b3d7108dd" providerId="LiveId" clId="{3154F629-AC70-4DD0-9206-616E103BFC13}" dt="2024-07-12T13:10:13.795" v="3816" actId="26606"/>
          <ac:spMkLst>
            <pc:docMk/>
            <pc:sldMk cId="2924460692" sldId="258"/>
            <ac:spMk id="25" creationId="{4C8AB332-D09E-4F28-943C-DABDD4716A3C}"/>
          </ac:spMkLst>
        </pc:spChg>
        <pc:spChg chg="add del">
          <ac:chgData name="Victor Grazi" userId="8a0fa75b3d7108dd" providerId="LiveId" clId="{3154F629-AC70-4DD0-9206-616E103BFC13}" dt="2024-07-12T13:10:16.464" v="3818" actId="26606"/>
          <ac:spMkLst>
            <pc:docMk/>
            <pc:sldMk cId="2924460692" sldId="258"/>
            <ac:spMk id="26" creationId="{C5B55FC3-961D-4325-82F1-DE92B0D04E03}"/>
          </ac:spMkLst>
        </pc:spChg>
        <pc:spChg chg="add del">
          <ac:chgData name="Victor Grazi" userId="8a0fa75b3d7108dd" providerId="LiveId" clId="{3154F629-AC70-4DD0-9206-616E103BFC13}" dt="2024-07-12T13:10:16.464" v="3818" actId="26606"/>
          <ac:spMkLst>
            <pc:docMk/>
            <pc:sldMk cId="2924460692" sldId="258"/>
            <ac:spMk id="27" creationId="{4C8AB332-D09E-4F28-943C-DABDD4716A3C}"/>
          </ac:spMkLst>
        </pc:spChg>
        <pc:spChg chg="add del">
          <ac:chgData name="Victor Grazi" userId="8a0fa75b3d7108dd" providerId="LiveId" clId="{3154F629-AC70-4DD0-9206-616E103BFC13}" dt="2024-07-12T13:10:21.392" v="3820" actId="26606"/>
          <ac:spMkLst>
            <pc:docMk/>
            <pc:sldMk cId="2924460692" sldId="258"/>
            <ac:spMk id="28" creationId="{5C8908E2-EE49-44D2-9428-A28D2312A8D5}"/>
          </ac:spMkLst>
        </pc:spChg>
        <pc:spChg chg="add del">
          <ac:chgData name="Victor Grazi" userId="8a0fa75b3d7108dd" providerId="LiveId" clId="{3154F629-AC70-4DD0-9206-616E103BFC13}" dt="2024-07-12T13:10:21.392" v="3820" actId="26606"/>
          <ac:spMkLst>
            <pc:docMk/>
            <pc:sldMk cId="2924460692" sldId="258"/>
            <ac:spMk id="32" creationId="{7449A6C7-D15F-4AA5-BFA5-71A404B47016}"/>
          </ac:spMkLst>
        </pc:spChg>
        <pc:spChg chg="add del">
          <ac:chgData name="Victor Grazi" userId="8a0fa75b3d7108dd" providerId="LiveId" clId="{3154F629-AC70-4DD0-9206-616E103BFC13}" dt="2024-07-12T13:10:21.392" v="3820" actId="26606"/>
          <ac:spMkLst>
            <pc:docMk/>
            <pc:sldMk cId="2924460692" sldId="258"/>
            <ac:spMk id="33" creationId="{ED888B23-07FA-482A-96DF-47E31AF1A603}"/>
          </ac:spMkLst>
        </pc:spChg>
        <pc:spChg chg="add del">
          <ac:chgData name="Victor Grazi" userId="8a0fa75b3d7108dd" providerId="LiveId" clId="{3154F629-AC70-4DD0-9206-616E103BFC13}" dt="2024-07-12T13:10:23.636" v="3822" actId="26606"/>
          <ac:spMkLst>
            <pc:docMk/>
            <pc:sldMk cId="2924460692" sldId="258"/>
            <ac:spMk id="35" creationId="{CEB6D6B1-52B8-45C8-9C83-B5042CDAB0D5}"/>
          </ac:spMkLst>
        </pc:spChg>
        <pc:spChg chg="add del">
          <ac:chgData name="Victor Grazi" userId="8a0fa75b3d7108dd" providerId="LiveId" clId="{3154F629-AC70-4DD0-9206-616E103BFC13}" dt="2024-07-12T13:10:30.880" v="3824" actId="26606"/>
          <ac:spMkLst>
            <pc:docMk/>
            <pc:sldMk cId="2924460692" sldId="258"/>
            <ac:spMk id="40" creationId="{70DFC902-7D23-471A-B557-B6B6917D7A0D}"/>
          </ac:spMkLst>
        </pc:spChg>
        <pc:spChg chg="add del">
          <ac:chgData name="Victor Grazi" userId="8a0fa75b3d7108dd" providerId="LiveId" clId="{3154F629-AC70-4DD0-9206-616E103BFC13}" dt="2024-07-12T13:10:30.880" v="3824" actId="26606"/>
          <ac:spMkLst>
            <pc:docMk/>
            <pc:sldMk cId="2924460692" sldId="258"/>
            <ac:spMk id="41" creationId="{A55D5633-D557-4DCA-982C-FF36EB7A1C00}"/>
          </ac:spMkLst>
        </pc:spChg>
        <pc:spChg chg="add del">
          <ac:chgData name="Victor Grazi" userId="8a0fa75b3d7108dd" providerId="LiveId" clId="{3154F629-AC70-4DD0-9206-616E103BFC13}" dt="2024-07-12T13:10:32.598" v="3826" actId="26606"/>
          <ac:spMkLst>
            <pc:docMk/>
            <pc:sldMk cId="2924460692" sldId="258"/>
            <ac:spMk id="43" creationId="{A7AE9375-4664-4DB2-922D-2782A6E439AC}"/>
          </ac:spMkLst>
        </pc:spChg>
        <pc:spChg chg="add del">
          <ac:chgData name="Victor Grazi" userId="8a0fa75b3d7108dd" providerId="LiveId" clId="{3154F629-AC70-4DD0-9206-616E103BFC13}" dt="2024-07-12T13:10:35.156" v="3828" actId="26606"/>
          <ac:spMkLst>
            <pc:docMk/>
            <pc:sldMk cId="2924460692" sldId="258"/>
            <ac:spMk id="47" creationId="{2A11688B-0A27-4E86-8D55-76F71ADF299B}"/>
          </ac:spMkLst>
        </pc:spChg>
        <pc:spChg chg="add del">
          <ac:chgData name="Victor Grazi" userId="8a0fa75b3d7108dd" providerId="LiveId" clId="{3154F629-AC70-4DD0-9206-616E103BFC13}" dt="2024-07-12T13:10:35.156" v="3828" actId="26606"/>
          <ac:spMkLst>
            <pc:docMk/>
            <pc:sldMk cId="2924460692" sldId="258"/>
            <ac:spMk id="51" creationId="{40F88E6C-5782-452A-8C4F-9D2C2EAC8499}"/>
          </ac:spMkLst>
        </pc:spChg>
        <pc:spChg chg="add">
          <ac:chgData name="Victor Grazi" userId="8a0fa75b3d7108dd" providerId="LiveId" clId="{3154F629-AC70-4DD0-9206-616E103BFC13}" dt="2024-07-12T13:10:35.160" v="3829" actId="26606"/>
          <ac:spMkLst>
            <pc:docMk/>
            <pc:sldMk cId="2924460692" sldId="258"/>
            <ac:spMk id="53" creationId="{70DFC902-7D23-471A-B557-B6B6917D7A0D}"/>
          </ac:spMkLst>
        </pc:spChg>
        <pc:spChg chg="add">
          <ac:chgData name="Victor Grazi" userId="8a0fa75b3d7108dd" providerId="LiveId" clId="{3154F629-AC70-4DD0-9206-616E103BFC13}" dt="2024-07-12T13:10:35.160" v="3829" actId="26606"/>
          <ac:spMkLst>
            <pc:docMk/>
            <pc:sldMk cId="2924460692" sldId="258"/>
            <ac:spMk id="54" creationId="{A55D5633-D557-4DCA-982C-FF36EB7A1C00}"/>
          </ac:spMkLst>
        </pc:spChg>
        <pc:grpChg chg="add del">
          <ac:chgData name="Victor Grazi" userId="8a0fa75b3d7108dd" providerId="LiveId" clId="{3154F629-AC70-4DD0-9206-616E103BFC13}" dt="2024-07-12T13:10:21.392" v="3820" actId="26606"/>
          <ac:grpSpMkLst>
            <pc:docMk/>
            <pc:sldMk cId="2924460692" sldId="258"/>
            <ac:grpSpMk id="29" creationId="{05314994-6337-4875-8CF5-652CAFE8342C}"/>
          </ac:grpSpMkLst>
        </pc:grpChg>
        <pc:grpChg chg="add del">
          <ac:chgData name="Victor Grazi" userId="8a0fa75b3d7108dd" providerId="LiveId" clId="{3154F629-AC70-4DD0-9206-616E103BFC13}" dt="2024-07-12T13:10:23.636" v="3822" actId="26606"/>
          <ac:grpSpMkLst>
            <pc:docMk/>
            <pc:sldMk cId="2924460692" sldId="258"/>
            <ac:grpSpMk id="36" creationId="{3290B888-1DA2-4603-9690-BF863DCD1E87}"/>
          </ac:grpSpMkLst>
        </pc:grpChg>
        <pc:grpChg chg="add del">
          <ac:chgData name="Victor Grazi" userId="8a0fa75b3d7108dd" providerId="LiveId" clId="{3154F629-AC70-4DD0-9206-616E103BFC13}" dt="2024-07-12T13:10:35.156" v="3828" actId="26606"/>
          <ac:grpSpMkLst>
            <pc:docMk/>
            <pc:sldMk cId="2924460692" sldId="258"/>
            <ac:grpSpMk id="48" creationId="{C84A868B-654E-447C-8D9C-0F9328308CA2}"/>
          </ac:grpSpMkLst>
        </pc:grpChg>
        <pc:picChg chg="add del mod ord">
          <ac:chgData name="Victor Grazi" userId="8a0fa75b3d7108dd" providerId="LiveId" clId="{3154F629-AC70-4DD0-9206-616E103BFC13}" dt="2024-07-12T13:25:27.708" v="4163" actId="21"/>
          <ac:picMkLst>
            <pc:docMk/>
            <pc:sldMk cId="2924460692" sldId="258"/>
            <ac:picMk id="5" creationId="{D283F072-CEA1-ADF8-C3B9-8724EACDD5A0}"/>
          </ac:picMkLst>
        </pc:picChg>
        <pc:picChg chg="add del mod modCrop">
          <ac:chgData name="Victor Grazi" userId="8a0fa75b3d7108dd" providerId="LiveId" clId="{3154F629-AC70-4DD0-9206-616E103BFC13}" dt="2024-07-10T19:06:08.546" v="548" actId="21"/>
          <ac:picMkLst>
            <pc:docMk/>
            <pc:sldMk cId="2924460692" sldId="258"/>
            <ac:picMk id="8" creationId="{772D5669-7497-9BA5-D1BE-FBAE0C5D725E}"/>
          </ac:picMkLst>
        </pc:picChg>
        <pc:picChg chg="add del mod modCrop">
          <ac:chgData name="Victor Grazi" userId="8a0fa75b3d7108dd" providerId="LiveId" clId="{3154F629-AC70-4DD0-9206-616E103BFC13}" dt="2024-07-10T19:06:08.546" v="548" actId="21"/>
          <ac:picMkLst>
            <pc:docMk/>
            <pc:sldMk cId="2924460692" sldId="258"/>
            <ac:picMk id="9" creationId="{4B3B0FB6-72F5-F010-1990-B689CFDD59F2}"/>
          </ac:picMkLst>
        </pc:picChg>
        <pc:picChg chg="add del mod">
          <ac:chgData name="Victor Grazi" userId="8a0fa75b3d7108dd" providerId="LiveId" clId="{3154F629-AC70-4DD0-9206-616E103BFC13}" dt="2024-07-10T19:06:08.546" v="548" actId="21"/>
          <ac:picMkLst>
            <pc:docMk/>
            <pc:sldMk cId="2924460692" sldId="258"/>
            <ac:picMk id="11" creationId="{B0990CC6-F6B5-D35F-41D2-ECF1701B65DF}"/>
          </ac:picMkLst>
        </pc:picChg>
        <pc:cxnChg chg="add del">
          <ac:chgData name="Victor Grazi" userId="8a0fa75b3d7108dd" providerId="LiveId" clId="{3154F629-AC70-4DD0-9206-616E103BFC13}" dt="2024-07-12T13:10:13.795" v="3816" actId="26606"/>
          <ac:cxnSpMkLst>
            <pc:docMk/>
            <pc:sldMk cId="2924460692" sldId="258"/>
            <ac:cxnSpMk id="15" creationId="{C8F51B3F-8331-4E4A-AE96-D47B1006EEAD}"/>
          </ac:cxnSpMkLst>
        </pc:cxnChg>
        <pc:cxnChg chg="add del">
          <ac:chgData name="Victor Grazi" userId="8a0fa75b3d7108dd" providerId="LiveId" clId="{3154F629-AC70-4DD0-9206-616E103BFC13}" dt="2024-07-12T13:10:16.464" v="3818" actId="26606"/>
          <ac:cxnSpMkLst>
            <pc:docMk/>
            <pc:sldMk cId="2924460692" sldId="258"/>
            <ac:cxnSpMk id="22" creationId="{C8F51B3F-8331-4E4A-AE96-D47B1006EEAD}"/>
          </ac:cxnSpMkLst>
        </pc:cxnChg>
        <pc:cxnChg chg="add del">
          <ac:chgData name="Victor Grazi" userId="8a0fa75b3d7108dd" providerId="LiveId" clId="{3154F629-AC70-4DD0-9206-616E103BFC13}" dt="2024-07-12T13:10:32.598" v="3826" actId="26606"/>
          <ac:cxnSpMkLst>
            <pc:docMk/>
            <pc:sldMk cId="2924460692" sldId="258"/>
            <ac:cxnSpMk id="44" creationId="{EE504C98-6397-41C1-A8D8-2D9C4ED307E0}"/>
          </ac:cxnSpMkLst>
        </pc:cxnChg>
        <pc:cxnChg chg="add del">
          <ac:chgData name="Victor Grazi" userId="8a0fa75b3d7108dd" providerId="LiveId" clId="{3154F629-AC70-4DD0-9206-616E103BFC13}" dt="2024-07-12T13:10:32.598" v="3826" actId="26606"/>
          <ac:cxnSpMkLst>
            <pc:docMk/>
            <pc:sldMk cId="2924460692" sldId="258"/>
            <ac:cxnSpMk id="45" creationId="{17C2F6CE-0CF2-4DDD-85F5-96799A328F15}"/>
          </ac:cxnSpMkLst>
        </pc:cxnChg>
      </pc:sldChg>
      <pc:sldChg chg="addSp delSp modSp add mod setBg modAnim">
        <pc:chgData name="Victor Grazi" userId="8a0fa75b3d7108dd" providerId="LiveId" clId="{3154F629-AC70-4DD0-9206-616E103BFC13}" dt="2024-07-12T14:54:41.296" v="5583" actId="1038"/>
        <pc:sldMkLst>
          <pc:docMk/>
          <pc:sldMk cId="1628768740" sldId="259"/>
        </pc:sldMkLst>
        <pc:spChg chg="del mod">
          <ac:chgData name="Victor Grazi" userId="8a0fa75b3d7108dd" providerId="LiveId" clId="{3154F629-AC70-4DD0-9206-616E103BFC13}" dt="2024-07-10T19:32:39.069" v="768" actId="478"/>
          <ac:spMkLst>
            <pc:docMk/>
            <pc:sldMk cId="1628768740" sldId="259"/>
            <ac:spMk id="2" creationId="{5E403AE0-6E11-71F0-6774-A1E2909BE958}"/>
          </ac:spMkLst>
        </pc:spChg>
        <pc:spChg chg="add mod ord">
          <ac:chgData name="Victor Grazi" userId="8a0fa75b3d7108dd" providerId="LiveId" clId="{3154F629-AC70-4DD0-9206-616E103BFC13}" dt="2024-07-12T13:10:41.685" v="3830" actId="26606"/>
          <ac:spMkLst>
            <pc:docMk/>
            <pc:sldMk cId="1628768740" sldId="259"/>
            <ac:spMk id="3" creationId="{761EBBE4-0E12-DF10-9145-11D57FB123C7}"/>
          </ac:spMkLst>
        </pc:spChg>
        <pc:spChg chg="add del mod">
          <ac:chgData name="Victor Grazi" userId="8a0fa75b3d7108dd" providerId="LiveId" clId="{3154F629-AC70-4DD0-9206-616E103BFC13}" dt="2024-07-10T19:06:54.509" v="563" actId="478"/>
          <ac:spMkLst>
            <pc:docMk/>
            <pc:sldMk cId="1628768740" sldId="259"/>
            <ac:spMk id="4" creationId="{8C64239C-5028-8872-DF05-21390DE1F7E7}"/>
          </ac:spMkLst>
        </pc:spChg>
        <pc:spChg chg="add del mod">
          <ac:chgData name="Victor Grazi" userId="8a0fa75b3d7108dd" providerId="LiveId" clId="{3154F629-AC70-4DD0-9206-616E103BFC13}" dt="2024-07-10T19:32:46.515" v="769" actId="478"/>
          <ac:spMkLst>
            <pc:docMk/>
            <pc:sldMk cId="1628768740" sldId="259"/>
            <ac:spMk id="5" creationId="{2582BF62-0248-4923-919E-C89901B250E5}"/>
          </ac:spMkLst>
        </pc:spChg>
        <pc:spChg chg="mod ord">
          <ac:chgData name="Victor Grazi" userId="8a0fa75b3d7108dd" providerId="LiveId" clId="{3154F629-AC70-4DD0-9206-616E103BFC13}" dt="2024-07-12T13:10:41.685" v="3830" actId="26606"/>
          <ac:spMkLst>
            <pc:docMk/>
            <pc:sldMk cId="1628768740" sldId="259"/>
            <ac:spMk id="6" creationId="{973B112B-4230-6FCD-BBF2-64FB14DD17B5}"/>
          </ac:spMkLst>
        </pc:spChg>
        <pc:spChg chg="add mod">
          <ac:chgData name="Victor Grazi" userId="8a0fa75b3d7108dd" providerId="LiveId" clId="{3154F629-AC70-4DD0-9206-616E103BFC13}" dt="2024-07-12T13:10:41.685" v="3830" actId="26606"/>
          <ac:spMkLst>
            <pc:docMk/>
            <pc:sldMk cId="1628768740" sldId="259"/>
            <ac:spMk id="7" creationId="{E45507EB-B8AC-F32B-76F2-5A8B60022DBF}"/>
          </ac:spMkLst>
        </pc:spChg>
        <pc:spChg chg="add mod">
          <ac:chgData name="Victor Grazi" userId="8a0fa75b3d7108dd" providerId="LiveId" clId="{3154F629-AC70-4DD0-9206-616E103BFC13}" dt="2024-07-12T14:54:14.520" v="5575" actId="1036"/>
          <ac:spMkLst>
            <pc:docMk/>
            <pc:sldMk cId="1628768740" sldId="259"/>
            <ac:spMk id="10" creationId="{0B27C397-E357-4CBE-2C38-F9B508DBD16C}"/>
          </ac:spMkLst>
        </pc:spChg>
        <pc:spChg chg="add mod">
          <ac:chgData name="Victor Grazi" userId="8a0fa75b3d7108dd" providerId="LiveId" clId="{3154F629-AC70-4DD0-9206-616E103BFC13}" dt="2024-07-12T14:54:41.296" v="5583" actId="1038"/>
          <ac:spMkLst>
            <pc:docMk/>
            <pc:sldMk cId="1628768740" sldId="259"/>
            <ac:spMk id="12" creationId="{AA926E85-DF89-87AA-C84F-01F7B8BB74E0}"/>
          </ac:spMkLst>
        </pc:spChg>
        <pc:spChg chg="add">
          <ac:chgData name="Victor Grazi" userId="8a0fa75b3d7108dd" providerId="LiveId" clId="{3154F629-AC70-4DD0-9206-616E103BFC13}" dt="2024-07-12T13:10:41.685" v="3830" actId="26606"/>
          <ac:spMkLst>
            <pc:docMk/>
            <pc:sldMk cId="1628768740" sldId="259"/>
            <ac:spMk id="14" creationId="{BACC6370-2D7E-4714-9D71-7542949D7D5D}"/>
          </ac:spMkLst>
        </pc:spChg>
        <pc:spChg chg="add">
          <ac:chgData name="Victor Grazi" userId="8a0fa75b3d7108dd" providerId="LiveId" clId="{3154F629-AC70-4DD0-9206-616E103BFC13}" dt="2024-07-12T13:10:41.685" v="3830" actId="26606"/>
          <ac:spMkLst>
            <pc:docMk/>
            <pc:sldMk cId="1628768740" sldId="259"/>
            <ac:spMk id="15" creationId="{F68B3F68-107C-434F-AA38-110D5EA91B85}"/>
          </ac:spMkLst>
        </pc:spChg>
        <pc:spChg chg="add">
          <ac:chgData name="Victor Grazi" userId="8a0fa75b3d7108dd" providerId="LiveId" clId="{3154F629-AC70-4DD0-9206-616E103BFC13}" dt="2024-07-12T13:10:41.685" v="3830" actId="26606"/>
          <ac:spMkLst>
            <pc:docMk/>
            <pc:sldMk cId="1628768740" sldId="259"/>
            <ac:spMk id="16" creationId="{AAD0DBB9-1A4B-4391-81D4-CB19F9AB918A}"/>
          </ac:spMkLst>
        </pc:spChg>
        <pc:spChg chg="add del">
          <ac:chgData name="Victor Grazi" userId="8a0fa75b3d7108dd" providerId="LiveId" clId="{3154F629-AC70-4DD0-9206-616E103BFC13}" dt="2024-07-12T13:09:53.808" v="3811" actId="26606"/>
          <ac:spMkLst>
            <pc:docMk/>
            <pc:sldMk cId="1628768740" sldId="259"/>
            <ac:spMk id="17" creationId="{BACC6370-2D7E-4714-9D71-7542949D7D5D}"/>
          </ac:spMkLst>
        </pc:spChg>
        <pc:spChg chg="add">
          <ac:chgData name="Victor Grazi" userId="8a0fa75b3d7108dd" providerId="LiveId" clId="{3154F629-AC70-4DD0-9206-616E103BFC13}" dt="2024-07-12T13:10:41.685" v="3830" actId="26606"/>
          <ac:spMkLst>
            <pc:docMk/>
            <pc:sldMk cId="1628768740" sldId="259"/>
            <ac:spMk id="18" creationId="{063BBA22-50EA-4C4D-BE05-F1CE4E63AA56}"/>
          </ac:spMkLst>
        </pc:spChg>
        <pc:spChg chg="add del">
          <ac:chgData name="Victor Grazi" userId="8a0fa75b3d7108dd" providerId="LiveId" clId="{3154F629-AC70-4DD0-9206-616E103BFC13}" dt="2024-07-12T13:09:53.808" v="3811" actId="26606"/>
          <ac:spMkLst>
            <pc:docMk/>
            <pc:sldMk cId="1628768740" sldId="259"/>
            <ac:spMk id="19" creationId="{256B2C21-A230-48C0-8DF1-C46611373C44}"/>
          </ac:spMkLst>
        </pc:spChg>
        <pc:spChg chg="add del">
          <ac:chgData name="Victor Grazi" userId="8a0fa75b3d7108dd" providerId="LiveId" clId="{3154F629-AC70-4DD0-9206-616E103BFC13}" dt="2024-07-12T13:09:53.808" v="3811" actId="26606"/>
          <ac:spMkLst>
            <pc:docMk/>
            <pc:sldMk cId="1628768740" sldId="259"/>
            <ac:spMk id="21" creationId="{3847E18C-932D-4C95-AABA-FEC7C9499AD7}"/>
          </ac:spMkLst>
        </pc:spChg>
        <pc:spChg chg="add del">
          <ac:chgData name="Victor Grazi" userId="8a0fa75b3d7108dd" providerId="LiveId" clId="{3154F629-AC70-4DD0-9206-616E103BFC13}" dt="2024-07-12T13:09:53.808" v="3811" actId="26606"/>
          <ac:spMkLst>
            <pc:docMk/>
            <pc:sldMk cId="1628768740" sldId="259"/>
            <ac:spMk id="23" creationId="{3150CB11-0C61-439E-910F-5787759E72A0}"/>
          </ac:spMkLst>
        </pc:spChg>
        <pc:spChg chg="add del">
          <ac:chgData name="Victor Grazi" userId="8a0fa75b3d7108dd" providerId="LiveId" clId="{3154F629-AC70-4DD0-9206-616E103BFC13}" dt="2024-07-12T13:09:53.808" v="3811" actId="26606"/>
          <ac:spMkLst>
            <pc:docMk/>
            <pc:sldMk cId="1628768740" sldId="259"/>
            <ac:spMk id="25" creationId="{43F8A58B-5155-44CE-A5FF-7647B47D0A7A}"/>
          </ac:spMkLst>
        </pc:spChg>
        <pc:spChg chg="add del">
          <ac:chgData name="Victor Grazi" userId="8a0fa75b3d7108dd" providerId="LiveId" clId="{3154F629-AC70-4DD0-9206-616E103BFC13}" dt="2024-07-12T13:09:53.808" v="3811" actId="26606"/>
          <ac:spMkLst>
            <pc:docMk/>
            <pc:sldMk cId="1628768740" sldId="259"/>
            <ac:spMk id="27" creationId="{443F2ACA-E6D6-4028-82DD-F03C262D5DE6}"/>
          </ac:spMkLst>
        </pc:spChg>
        <pc:spChg chg="add del">
          <ac:chgData name="Victor Grazi" userId="8a0fa75b3d7108dd" providerId="LiveId" clId="{3154F629-AC70-4DD0-9206-616E103BFC13}" dt="2024-07-12T13:10:02.535" v="3813" actId="26606"/>
          <ac:spMkLst>
            <pc:docMk/>
            <pc:sldMk cId="1628768740" sldId="259"/>
            <ac:spMk id="29" creationId="{738F59A4-4431-460D-8E49-6E65C189A566}"/>
          </ac:spMkLst>
        </pc:spChg>
        <pc:grpChg chg="add del">
          <ac:chgData name="Victor Grazi" userId="8a0fa75b3d7108dd" providerId="LiveId" clId="{3154F629-AC70-4DD0-9206-616E103BFC13}" dt="2024-07-12T13:10:02.535" v="3813" actId="26606"/>
          <ac:grpSpMkLst>
            <pc:docMk/>
            <pc:sldMk cId="1628768740" sldId="259"/>
            <ac:grpSpMk id="30" creationId="{8A919B9C-5C01-47E4-B2F2-45F589208ABF}"/>
          </ac:grpSpMkLst>
        </pc:grpChg>
        <pc:picChg chg="del">
          <ac:chgData name="Victor Grazi" userId="8a0fa75b3d7108dd" providerId="LiveId" clId="{3154F629-AC70-4DD0-9206-616E103BFC13}" dt="2024-07-10T19:06:14.419" v="550" actId="478"/>
          <ac:picMkLst>
            <pc:docMk/>
            <pc:sldMk cId="1628768740" sldId="259"/>
            <ac:picMk id="5" creationId="{D283F072-CEA1-ADF8-C3B9-8724EACDD5A0}"/>
          </ac:picMkLst>
        </pc:picChg>
        <pc:picChg chg="add mod ord">
          <ac:chgData name="Victor Grazi" userId="8a0fa75b3d7108dd" providerId="LiveId" clId="{3154F629-AC70-4DD0-9206-616E103BFC13}" dt="2024-07-12T14:53:41.377" v="5531" actId="14100"/>
          <ac:picMkLst>
            <pc:docMk/>
            <pc:sldMk cId="1628768740" sldId="259"/>
            <ac:picMk id="8" creationId="{772D5669-7497-9BA5-D1BE-FBAE0C5D725E}"/>
          </ac:picMkLst>
        </pc:picChg>
        <pc:picChg chg="add mod ord">
          <ac:chgData name="Victor Grazi" userId="8a0fa75b3d7108dd" providerId="LiveId" clId="{3154F629-AC70-4DD0-9206-616E103BFC13}" dt="2024-07-12T14:53:44.121" v="5532" actId="14100"/>
          <ac:picMkLst>
            <pc:docMk/>
            <pc:sldMk cId="1628768740" sldId="259"/>
            <ac:picMk id="9" creationId="{4B3B0FB6-72F5-F010-1990-B689CFDD59F2}"/>
          </ac:picMkLst>
        </pc:picChg>
        <pc:picChg chg="add mod ord">
          <ac:chgData name="Victor Grazi" userId="8a0fa75b3d7108dd" providerId="LiveId" clId="{3154F629-AC70-4DD0-9206-616E103BFC13}" dt="2024-07-12T13:10:41.685" v="3830" actId="26606"/>
          <ac:picMkLst>
            <pc:docMk/>
            <pc:sldMk cId="1628768740" sldId="259"/>
            <ac:picMk id="11" creationId="{B0990CC6-F6B5-D35F-41D2-ECF1701B65DF}"/>
          </ac:picMkLst>
        </pc:picChg>
      </pc:sldChg>
      <pc:sldChg chg="addSp delSp modSp add del mod setBg delAnim">
        <pc:chgData name="Victor Grazi" userId="8a0fa75b3d7108dd" providerId="LiveId" clId="{3154F629-AC70-4DD0-9206-616E103BFC13}" dt="2024-07-12T13:23:51.203" v="4155" actId="47"/>
        <pc:sldMkLst>
          <pc:docMk/>
          <pc:sldMk cId="1690653696" sldId="260"/>
        </pc:sldMkLst>
        <pc:spChg chg="add del mod">
          <ac:chgData name="Victor Grazi" userId="8a0fa75b3d7108dd" providerId="LiveId" clId="{3154F629-AC70-4DD0-9206-616E103BFC13}" dt="2024-07-10T19:32:15.983" v="763" actId="478"/>
          <ac:spMkLst>
            <pc:docMk/>
            <pc:sldMk cId="1690653696" sldId="260"/>
            <ac:spMk id="2" creationId="{5E403AE0-6E11-71F0-6774-A1E2909BE958}"/>
          </ac:spMkLst>
        </pc:spChg>
        <pc:spChg chg="add">
          <ac:chgData name="Victor Grazi" userId="8a0fa75b3d7108dd" providerId="LiveId" clId="{3154F629-AC70-4DD0-9206-616E103BFC13}" dt="2024-07-10T19:15:12.298" v="669"/>
          <ac:spMkLst>
            <pc:docMk/>
            <pc:sldMk cId="1690653696" sldId="260"/>
            <ac:spMk id="3" creationId="{F07487E4-0608-25C9-2915-25A88587D645}"/>
          </ac:spMkLst>
        </pc:spChg>
        <pc:spChg chg="add del mod">
          <ac:chgData name="Victor Grazi" userId="8a0fa75b3d7108dd" providerId="LiveId" clId="{3154F629-AC70-4DD0-9206-616E103BFC13}" dt="2024-07-10T19:32:04.329" v="753" actId="478"/>
          <ac:spMkLst>
            <pc:docMk/>
            <pc:sldMk cId="1690653696" sldId="260"/>
            <ac:spMk id="4" creationId="{04078C2A-3EB4-B803-991B-8508CA276E7F}"/>
          </ac:spMkLst>
        </pc:spChg>
        <pc:spChg chg="del mod">
          <ac:chgData name="Victor Grazi" userId="8a0fa75b3d7108dd" providerId="LiveId" clId="{3154F629-AC70-4DD0-9206-616E103BFC13}" dt="2024-07-12T13:23:29.047" v="4152" actId="21"/>
          <ac:spMkLst>
            <pc:docMk/>
            <pc:sldMk cId="1690653696" sldId="260"/>
            <ac:spMk id="6" creationId="{973B112B-4230-6FCD-BBF2-64FB14DD17B5}"/>
          </ac:spMkLst>
        </pc:spChg>
        <pc:spChg chg="del mod">
          <ac:chgData name="Victor Grazi" userId="8a0fa75b3d7108dd" providerId="LiveId" clId="{3154F629-AC70-4DD0-9206-616E103BFC13}" dt="2024-07-12T13:22:47.170" v="4148" actId="21"/>
          <ac:spMkLst>
            <pc:docMk/>
            <pc:sldMk cId="1690653696" sldId="260"/>
            <ac:spMk id="7" creationId="{E45507EB-B8AC-F32B-76F2-5A8B60022DBF}"/>
          </ac:spMkLst>
        </pc:spChg>
        <pc:spChg chg="add mod">
          <ac:chgData name="Victor Grazi" userId="8a0fa75b3d7108dd" providerId="LiveId" clId="{3154F629-AC70-4DD0-9206-616E103BFC13}" dt="2024-07-10T19:32:03.566" v="752"/>
          <ac:spMkLst>
            <pc:docMk/>
            <pc:sldMk cId="1690653696" sldId="260"/>
            <ac:spMk id="8" creationId="{29DC9C15-BC2C-F00B-4E23-D3D12382ED79}"/>
          </ac:spMkLst>
        </pc:spChg>
        <pc:spChg chg="del">
          <ac:chgData name="Victor Grazi" userId="8a0fa75b3d7108dd" providerId="LiveId" clId="{3154F629-AC70-4DD0-9206-616E103BFC13}" dt="2024-07-10T19:30:32.018" v="726" actId="478"/>
          <ac:spMkLst>
            <pc:docMk/>
            <pc:sldMk cId="1690653696" sldId="260"/>
            <ac:spMk id="10" creationId="{0B27C397-E357-4CBE-2C38-F9B508DBD16C}"/>
          </ac:spMkLst>
        </pc:spChg>
        <pc:spChg chg="add del mod">
          <ac:chgData name="Victor Grazi" userId="8a0fa75b3d7108dd" providerId="LiveId" clId="{3154F629-AC70-4DD0-9206-616E103BFC13}" dt="2024-07-10T19:32:21.314" v="766" actId="478"/>
          <ac:spMkLst>
            <pc:docMk/>
            <pc:sldMk cId="1690653696" sldId="260"/>
            <ac:spMk id="10" creationId="{E1210512-5FE9-5C17-A877-6438D709EAA7}"/>
          </ac:spMkLst>
        </pc:spChg>
        <pc:spChg chg="add mod ord">
          <ac:chgData name="Victor Grazi" userId="8a0fa75b3d7108dd" providerId="LiveId" clId="{3154F629-AC70-4DD0-9206-616E103BFC13}" dt="2024-07-12T13:14:19.077" v="3858" actId="26606"/>
          <ac:spMkLst>
            <pc:docMk/>
            <pc:sldMk cId="1690653696" sldId="260"/>
            <ac:spMk id="11" creationId="{CD9C9438-E937-A6EF-E607-5CA4CE440A57}"/>
          </ac:spMkLst>
        </pc:spChg>
        <pc:spChg chg="del">
          <ac:chgData name="Victor Grazi" userId="8a0fa75b3d7108dd" providerId="LiveId" clId="{3154F629-AC70-4DD0-9206-616E103BFC13}" dt="2024-07-10T19:30:32.018" v="726" actId="478"/>
          <ac:spMkLst>
            <pc:docMk/>
            <pc:sldMk cId="1690653696" sldId="260"/>
            <ac:spMk id="12" creationId="{AA926E85-DF89-87AA-C84F-01F7B8BB74E0}"/>
          </ac:spMkLst>
        </pc:spChg>
        <pc:spChg chg="add del">
          <ac:chgData name="Victor Grazi" userId="8a0fa75b3d7108dd" providerId="LiveId" clId="{3154F629-AC70-4DD0-9206-616E103BFC13}" dt="2024-07-12T13:14:19.077" v="3858" actId="26606"/>
          <ac:spMkLst>
            <pc:docMk/>
            <pc:sldMk cId="1690653696" sldId="260"/>
            <ac:spMk id="16" creationId="{BACC6370-2D7E-4714-9D71-7542949D7D5D}"/>
          </ac:spMkLst>
        </pc:spChg>
        <pc:spChg chg="add del">
          <ac:chgData name="Victor Grazi" userId="8a0fa75b3d7108dd" providerId="LiveId" clId="{3154F629-AC70-4DD0-9206-616E103BFC13}" dt="2024-07-12T13:14:19.077" v="3858" actId="26606"/>
          <ac:spMkLst>
            <pc:docMk/>
            <pc:sldMk cId="1690653696" sldId="260"/>
            <ac:spMk id="18" creationId="{F68B3F68-107C-434F-AA38-110D5EA91B85}"/>
          </ac:spMkLst>
        </pc:spChg>
        <pc:spChg chg="add del">
          <ac:chgData name="Victor Grazi" userId="8a0fa75b3d7108dd" providerId="LiveId" clId="{3154F629-AC70-4DD0-9206-616E103BFC13}" dt="2024-07-12T13:14:19.077" v="3858" actId="26606"/>
          <ac:spMkLst>
            <pc:docMk/>
            <pc:sldMk cId="1690653696" sldId="260"/>
            <ac:spMk id="20" creationId="{AAD0DBB9-1A4B-4391-81D4-CB19F9AB918A}"/>
          </ac:spMkLst>
        </pc:spChg>
        <pc:spChg chg="add del">
          <ac:chgData name="Victor Grazi" userId="8a0fa75b3d7108dd" providerId="LiveId" clId="{3154F629-AC70-4DD0-9206-616E103BFC13}" dt="2024-07-12T13:14:19.077" v="3858" actId="26606"/>
          <ac:spMkLst>
            <pc:docMk/>
            <pc:sldMk cId="1690653696" sldId="260"/>
            <ac:spMk id="22" creationId="{063BBA22-50EA-4C4D-BE05-F1CE4E63AA56}"/>
          </ac:spMkLst>
        </pc:spChg>
        <pc:picChg chg="add del mod ord modCrop">
          <ac:chgData name="Victor Grazi" userId="8a0fa75b3d7108dd" providerId="LiveId" clId="{3154F629-AC70-4DD0-9206-616E103BFC13}" dt="2024-07-12T13:22:47.170" v="4148" actId="21"/>
          <ac:picMkLst>
            <pc:docMk/>
            <pc:sldMk cId="1690653696" sldId="260"/>
            <ac:picMk id="5" creationId="{E9D24AF8-54C0-422A-6CBB-A49A2094A680}"/>
          </ac:picMkLst>
        </pc:picChg>
        <pc:picChg chg="del">
          <ac:chgData name="Victor Grazi" userId="8a0fa75b3d7108dd" providerId="LiveId" clId="{3154F629-AC70-4DD0-9206-616E103BFC13}" dt="2024-07-10T19:15:07.434" v="666" actId="478"/>
          <ac:picMkLst>
            <pc:docMk/>
            <pc:sldMk cId="1690653696" sldId="260"/>
            <ac:picMk id="8" creationId="{772D5669-7497-9BA5-D1BE-FBAE0C5D725E}"/>
          </ac:picMkLst>
        </pc:picChg>
        <pc:picChg chg="del">
          <ac:chgData name="Victor Grazi" userId="8a0fa75b3d7108dd" providerId="LiveId" clId="{3154F629-AC70-4DD0-9206-616E103BFC13}" dt="2024-07-10T19:15:09.570" v="667" actId="478"/>
          <ac:picMkLst>
            <pc:docMk/>
            <pc:sldMk cId="1690653696" sldId="260"/>
            <ac:picMk id="9" creationId="{4B3B0FB6-72F5-F010-1990-B689CFDD59F2}"/>
          </ac:picMkLst>
        </pc:picChg>
        <pc:picChg chg="del">
          <ac:chgData name="Victor Grazi" userId="8a0fa75b3d7108dd" providerId="LiveId" clId="{3154F629-AC70-4DD0-9206-616E103BFC13}" dt="2024-07-10T19:15:11.867" v="668" actId="478"/>
          <ac:picMkLst>
            <pc:docMk/>
            <pc:sldMk cId="1690653696" sldId="260"/>
            <ac:picMk id="11" creationId="{B0990CC6-F6B5-D35F-41D2-ECF1701B65DF}"/>
          </ac:picMkLst>
        </pc:picChg>
      </pc:sldChg>
      <pc:sldChg chg="addSp modSp new mod ord setBg modAnim modNotesTx">
        <pc:chgData name="Victor Grazi" userId="8a0fa75b3d7108dd" providerId="LiveId" clId="{3154F629-AC70-4DD0-9206-616E103BFC13}" dt="2024-07-12T13:35:40.883" v="4454" actId="15"/>
        <pc:sldMkLst>
          <pc:docMk/>
          <pc:sldMk cId="2212616676" sldId="261"/>
        </pc:sldMkLst>
        <pc:spChg chg="mod">
          <ac:chgData name="Victor Grazi" userId="8a0fa75b3d7108dd" providerId="LiveId" clId="{3154F629-AC70-4DD0-9206-616E103BFC13}" dt="2024-07-12T13:09:31.969" v="3808" actId="26606"/>
          <ac:spMkLst>
            <pc:docMk/>
            <pc:sldMk cId="2212616676" sldId="261"/>
            <ac:spMk id="2" creationId="{470847D7-FA05-B38D-146B-D02478F15963}"/>
          </ac:spMkLst>
        </pc:spChg>
        <pc:spChg chg="mod">
          <ac:chgData name="Victor Grazi" userId="8a0fa75b3d7108dd" providerId="LiveId" clId="{3154F629-AC70-4DD0-9206-616E103BFC13}" dt="2024-07-12T13:35:40.883" v="4454" actId="15"/>
          <ac:spMkLst>
            <pc:docMk/>
            <pc:sldMk cId="2212616676" sldId="261"/>
            <ac:spMk id="3" creationId="{42937DBD-DA29-0EA8-E819-5B06AFD8D9F1}"/>
          </ac:spMkLst>
        </pc:spChg>
        <pc:spChg chg="add">
          <ac:chgData name="Victor Grazi" userId="8a0fa75b3d7108dd" providerId="LiveId" clId="{3154F629-AC70-4DD0-9206-616E103BFC13}" dt="2024-07-12T13:09:31.969" v="3808" actId="26606"/>
          <ac:spMkLst>
            <pc:docMk/>
            <pc:sldMk cId="2212616676" sldId="261"/>
            <ac:spMk id="9" creationId="{C0763A76-9F1C-4FC5-82B7-DD475DA461B2}"/>
          </ac:spMkLst>
        </pc:spChg>
        <pc:spChg chg="add">
          <ac:chgData name="Victor Grazi" userId="8a0fa75b3d7108dd" providerId="LiveId" clId="{3154F629-AC70-4DD0-9206-616E103BFC13}" dt="2024-07-12T13:09:31.969" v="3808" actId="26606"/>
          <ac:spMkLst>
            <pc:docMk/>
            <pc:sldMk cId="2212616676" sldId="261"/>
            <ac:spMk id="11" creationId="{E81BF4F6-F2CF-4984-9D14-D6966D92F99F}"/>
          </ac:spMkLst>
        </pc:spChg>
        <pc:picChg chg="add">
          <ac:chgData name="Victor Grazi" userId="8a0fa75b3d7108dd" providerId="LiveId" clId="{3154F629-AC70-4DD0-9206-616E103BFC13}" dt="2024-07-12T13:09:31.969" v="3808" actId="26606"/>
          <ac:picMkLst>
            <pc:docMk/>
            <pc:sldMk cId="2212616676" sldId="261"/>
            <ac:picMk id="5" creationId="{B1720AEB-2A7B-E137-1BF0-A8821904CA85}"/>
          </ac:picMkLst>
        </pc:picChg>
      </pc:sldChg>
      <pc:sldChg chg="addSp modSp add mod ord setBg modAnim modNotesTx">
        <pc:chgData name="Victor Grazi" userId="8a0fa75b3d7108dd" providerId="LiveId" clId="{3154F629-AC70-4DD0-9206-616E103BFC13}" dt="2024-07-12T13:34:48.681" v="4450"/>
        <pc:sldMkLst>
          <pc:docMk/>
          <pc:sldMk cId="733181112" sldId="262"/>
        </pc:sldMkLst>
        <pc:spChg chg="mod">
          <ac:chgData name="Victor Grazi" userId="8a0fa75b3d7108dd" providerId="LiveId" clId="{3154F629-AC70-4DD0-9206-616E103BFC13}" dt="2024-07-12T13:09:25.839" v="3807" actId="26606"/>
          <ac:spMkLst>
            <pc:docMk/>
            <pc:sldMk cId="733181112" sldId="262"/>
            <ac:spMk id="2" creationId="{470847D7-FA05-B38D-146B-D02478F15963}"/>
          </ac:spMkLst>
        </pc:spChg>
        <pc:spChg chg="mod">
          <ac:chgData name="Victor Grazi" userId="8a0fa75b3d7108dd" providerId="LiveId" clId="{3154F629-AC70-4DD0-9206-616E103BFC13}" dt="2024-07-12T13:34:48.681" v="4450"/>
          <ac:spMkLst>
            <pc:docMk/>
            <pc:sldMk cId="733181112" sldId="262"/>
            <ac:spMk id="3" creationId="{42937DBD-DA29-0EA8-E819-5B06AFD8D9F1}"/>
          </ac:spMkLst>
        </pc:spChg>
        <pc:spChg chg="add">
          <ac:chgData name="Victor Grazi" userId="8a0fa75b3d7108dd" providerId="LiveId" clId="{3154F629-AC70-4DD0-9206-616E103BFC13}" dt="2024-07-12T13:09:25.839" v="3807" actId="26606"/>
          <ac:spMkLst>
            <pc:docMk/>
            <pc:sldMk cId="733181112" sldId="262"/>
            <ac:spMk id="9" creationId="{3ECBE1F1-D69B-4AFA-ABD5-8E41720EF6DE}"/>
          </ac:spMkLst>
        </pc:spChg>
        <pc:spChg chg="add">
          <ac:chgData name="Victor Grazi" userId="8a0fa75b3d7108dd" providerId="LiveId" clId="{3154F629-AC70-4DD0-9206-616E103BFC13}" dt="2024-07-12T13:09:25.839" v="3807" actId="26606"/>
          <ac:spMkLst>
            <pc:docMk/>
            <pc:sldMk cId="733181112" sldId="262"/>
            <ac:spMk id="11" creationId="{603A6265-E10C-4B85-9C20-E75FCAF9CC63}"/>
          </ac:spMkLst>
        </pc:spChg>
        <pc:picChg chg="add">
          <ac:chgData name="Victor Grazi" userId="8a0fa75b3d7108dd" providerId="LiveId" clId="{3154F629-AC70-4DD0-9206-616E103BFC13}" dt="2024-07-12T13:09:25.839" v="3807" actId="26606"/>
          <ac:picMkLst>
            <pc:docMk/>
            <pc:sldMk cId="733181112" sldId="262"/>
            <ac:picMk id="5" creationId="{1D253F94-E995-3813-B84A-E15DB5958548}"/>
          </ac:picMkLst>
        </pc:picChg>
      </pc:sldChg>
      <pc:sldChg chg="addSp delSp modSp new mod setBg modAnim modNotesTx">
        <pc:chgData name="Victor Grazi" userId="8a0fa75b3d7108dd" providerId="LiveId" clId="{3154F629-AC70-4DD0-9206-616E103BFC13}" dt="2024-07-12T14:55:39.212" v="5653" actId="20577"/>
        <pc:sldMkLst>
          <pc:docMk/>
          <pc:sldMk cId="285080660" sldId="263"/>
        </pc:sldMkLst>
        <pc:spChg chg="mod">
          <ac:chgData name="Victor Grazi" userId="8a0fa75b3d7108dd" providerId="LiveId" clId="{3154F629-AC70-4DD0-9206-616E103BFC13}" dt="2024-07-12T13:11:09.034" v="3835" actId="26606"/>
          <ac:spMkLst>
            <pc:docMk/>
            <pc:sldMk cId="285080660" sldId="263"/>
            <ac:spMk id="2" creationId="{388F17CE-9182-D173-CC78-6315DC9FC4FC}"/>
          </ac:spMkLst>
        </pc:spChg>
        <pc:spChg chg="mod">
          <ac:chgData name="Victor Grazi" userId="8a0fa75b3d7108dd" providerId="LiveId" clId="{3154F629-AC70-4DD0-9206-616E103BFC13}" dt="2024-07-12T14:55:07.939" v="5584"/>
          <ac:spMkLst>
            <pc:docMk/>
            <pc:sldMk cId="285080660" sldId="263"/>
            <ac:spMk id="3" creationId="{CCB0A6DD-25D4-0906-1E46-D99B81C5D964}"/>
          </ac:spMkLst>
        </pc:spChg>
        <pc:spChg chg="add del">
          <ac:chgData name="Victor Grazi" userId="8a0fa75b3d7108dd" providerId="LiveId" clId="{3154F629-AC70-4DD0-9206-616E103BFC13}" dt="2024-07-12T13:11:03.562" v="3832" actId="26606"/>
          <ac:spMkLst>
            <pc:docMk/>
            <pc:sldMk cId="285080660" sldId="263"/>
            <ac:spMk id="8" creationId="{DEE2AD96-B495-4E06-9291-B71706F728CB}"/>
          </ac:spMkLst>
        </pc:spChg>
        <pc:spChg chg="add">
          <ac:chgData name="Victor Grazi" userId="8a0fa75b3d7108dd" providerId="LiveId" clId="{3154F629-AC70-4DD0-9206-616E103BFC13}" dt="2024-07-12T13:11:09.034" v="3835" actId="26606"/>
          <ac:spMkLst>
            <pc:docMk/>
            <pc:sldMk cId="285080660" sldId="263"/>
            <ac:spMk id="9" creationId="{9F7D5CDA-D291-4307-BF55-1381FED29634}"/>
          </ac:spMkLst>
        </pc:spChg>
        <pc:spChg chg="add del">
          <ac:chgData name="Victor Grazi" userId="8a0fa75b3d7108dd" providerId="LiveId" clId="{3154F629-AC70-4DD0-9206-616E103BFC13}" dt="2024-07-12T13:11:03.562" v="3832" actId="26606"/>
          <ac:spMkLst>
            <pc:docMk/>
            <pc:sldMk cId="285080660" sldId="263"/>
            <ac:spMk id="10" creationId="{53CF6D67-C5A8-4ADD-9E8E-1E38CA1D3166}"/>
          </ac:spMkLst>
        </pc:spChg>
        <pc:spChg chg="add">
          <ac:chgData name="Victor Grazi" userId="8a0fa75b3d7108dd" providerId="LiveId" clId="{3154F629-AC70-4DD0-9206-616E103BFC13}" dt="2024-07-12T13:11:09.034" v="3835" actId="26606"/>
          <ac:spMkLst>
            <pc:docMk/>
            <pc:sldMk cId="285080660" sldId="263"/>
            <ac:spMk id="11" creationId="{59B296B9-C5A5-4E4F-9B60-C907B5F1466C}"/>
          </ac:spMkLst>
        </pc:spChg>
        <pc:spChg chg="add del">
          <ac:chgData name="Victor Grazi" userId="8a0fa75b3d7108dd" providerId="LiveId" clId="{3154F629-AC70-4DD0-9206-616E103BFC13}" dt="2024-07-12T13:11:03.562" v="3832" actId="26606"/>
          <ac:spMkLst>
            <pc:docMk/>
            <pc:sldMk cId="285080660" sldId="263"/>
            <ac:spMk id="12" creationId="{86909FA0-B515-4681-B7A8-FA281D133B94}"/>
          </ac:spMkLst>
        </pc:spChg>
        <pc:spChg chg="add">
          <ac:chgData name="Victor Grazi" userId="8a0fa75b3d7108dd" providerId="LiveId" clId="{3154F629-AC70-4DD0-9206-616E103BFC13}" dt="2024-07-12T13:11:09.034" v="3835" actId="26606"/>
          <ac:spMkLst>
            <pc:docMk/>
            <pc:sldMk cId="285080660" sldId="263"/>
            <ac:spMk id="13" creationId="{D0300FD3-5AF1-6305-15FA-9078072672E2}"/>
          </ac:spMkLst>
        </pc:spChg>
        <pc:spChg chg="add del">
          <ac:chgData name="Victor Grazi" userId="8a0fa75b3d7108dd" providerId="LiveId" clId="{3154F629-AC70-4DD0-9206-616E103BFC13}" dt="2024-07-12T13:11:03.562" v="3832" actId="26606"/>
          <ac:spMkLst>
            <pc:docMk/>
            <pc:sldMk cId="285080660" sldId="263"/>
            <ac:spMk id="14" creationId="{21C9FE86-FCC3-4A31-AA1C-C882262B7FE7}"/>
          </ac:spMkLst>
        </pc:spChg>
        <pc:spChg chg="add del">
          <ac:chgData name="Victor Grazi" userId="8a0fa75b3d7108dd" providerId="LiveId" clId="{3154F629-AC70-4DD0-9206-616E103BFC13}" dt="2024-07-12T13:11:03.562" v="3832" actId="26606"/>
          <ac:spMkLst>
            <pc:docMk/>
            <pc:sldMk cId="285080660" sldId="263"/>
            <ac:spMk id="16" creationId="{7D96243B-ECED-4B71-8E06-AE9A285EAD20}"/>
          </ac:spMkLst>
        </pc:spChg>
        <pc:spChg chg="add del">
          <ac:chgData name="Victor Grazi" userId="8a0fa75b3d7108dd" providerId="LiveId" clId="{3154F629-AC70-4DD0-9206-616E103BFC13}" dt="2024-07-12T13:11:03.562" v="3832" actId="26606"/>
          <ac:spMkLst>
            <pc:docMk/>
            <pc:sldMk cId="285080660" sldId="263"/>
            <ac:spMk id="18" creationId="{A09989E4-EFDC-4A90-A633-E0525FB4139E}"/>
          </ac:spMkLst>
        </pc:spChg>
        <pc:spChg chg="add del">
          <ac:chgData name="Victor Grazi" userId="8a0fa75b3d7108dd" providerId="LiveId" clId="{3154F629-AC70-4DD0-9206-616E103BFC13}" dt="2024-07-12T13:11:09.026" v="3834" actId="26606"/>
          <ac:spMkLst>
            <pc:docMk/>
            <pc:sldMk cId="285080660" sldId="263"/>
            <ac:spMk id="20" creationId="{1B15ED52-F352-441B-82BF-E0EA34836D08}"/>
          </ac:spMkLst>
        </pc:spChg>
        <pc:spChg chg="add del">
          <ac:chgData name="Victor Grazi" userId="8a0fa75b3d7108dd" providerId="LiveId" clId="{3154F629-AC70-4DD0-9206-616E103BFC13}" dt="2024-07-12T13:11:09.026" v="3834" actId="26606"/>
          <ac:spMkLst>
            <pc:docMk/>
            <pc:sldMk cId="285080660" sldId="263"/>
            <ac:spMk id="21" creationId="{3B2E3793-BFE6-45A2-9B7B-E18844431C99}"/>
          </ac:spMkLst>
        </pc:spChg>
        <pc:spChg chg="add del">
          <ac:chgData name="Victor Grazi" userId="8a0fa75b3d7108dd" providerId="LiveId" clId="{3154F629-AC70-4DD0-9206-616E103BFC13}" dt="2024-07-12T13:11:09.026" v="3834" actId="26606"/>
          <ac:spMkLst>
            <pc:docMk/>
            <pc:sldMk cId="285080660" sldId="263"/>
            <ac:spMk id="22" creationId="{BC4C4868-CB8F-4AF9-9CDB-8108F2C19B67}"/>
          </ac:spMkLst>
        </pc:spChg>
        <pc:spChg chg="add del">
          <ac:chgData name="Victor Grazi" userId="8a0fa75b3d7108dd" providerId="LiveId" clId="{3154F629-AC70-4DD0-9206-616E103BFC13}" dt="2024-07-12T13:11:09.026" v="3834" actId="26606"/>
          <ac:spMkLst>
            <pc:docMk/>
            <pc:sldMk cId="285080660" sldId="263"/>
            <ac:spMk id="23" creationId="{375E0459-6403-40CD-989D-56A4407CA12E}"/>
          </ac:spMkLst>
        </pc:spChg>
        <pc:spChg chg="add del">
          <ac:chgData name="Victor Grazi" userId="8a0fa75b3d7108dd" providerId="LiveId" clId="{3154F629-AC70-4DD0-9206-616E103BFC13}" dt="2024-07-12T13:11:09.026" v="3834" actId="26606"/>
          <ac:spMkLst>
            <pc:docMk/>
            <pc:sldMk cId="285080660" sldId="263"/>
            <ac:spMk id="24" creationId="{53E5B1A8-3AC9-4BD1-9BBC-78CA94F2D1BA}"/>
          </ac:spMkLst>
        </pc:spChg>
        <pc:picChg chg="add mod">
          <ac:chgData name="Victor Grazi" userId="8a0fa75b3d7108dd" providerId="LiveId" clId="{3154F629-AC70-4DD0-9206-616E103BFC13}" dt="2024-07-12T13:11:35.298" v="3841" actId="1076"/>
          <ac:picMkLst>
            <pc:docMk/>
            <pc:sldMk cId="285080660" sldId="263"/>
            <ac:picMk id="5" creationId="{666B7635-31F4-81A9-D8F2-31B148EDF007}"/>
          </ac:picMkLst>
        </pc:picChg>
      </pc:sldChg>
      <pc:sldChg chg="addSp delSp modSp add mod delAnim modAnim">
        <pc:chgData name="Victor Grazi" userId="8a0fa75b3d7108dd" providerId="LiveId" clId="{3154F629-AC70-4DD0-9206-616E103BFC13}" dt="2024-07-12T13:23:37.652" v="4154" actId="1076"/>
        <pc:sldMkLst>
          <pc:docMk/>
          <pc:sldMk cId="145031493" sldId="264"/>
        </pc:sldMkLst>
        <pc:spChg chg="add mod">
          <ac:chgData name="Victor Grazi" userId="8a0fa75b3d7108dd" providerId="LiveId" clId="{3154F629-AC70-4DD0-9206-616E103BFC13}" dt="2024-07-12T13:23:01.395" v="4151" actId="1076"/>
          <ac:spMkLst>
            <pc:docMk/>
            <pc:sldMk cId="145031493" sldId="264"/>
            <ac:spMk id="2" creationId="{E45507EB-B8AC-F32B-76F2-5A8B60022DBF}"/>
          </ac:spMkLst>
        </pc:spChg>
        <pc:spChg chg="add mod">
          <ac:chgData name="Victor Grazi" userId="8a0fa75b3d7108dd" providerId="LiveId" clId="{3154F629-AC70-4DD0-9206-616E103BFC13}" dt="2024-07-12T13:23:37.652" v="4154" actId="1076"/>
          <ac:spMkLst>
            <pc:docMk/>
            <pc:sldMk cId="145031493" sldId="264"/>
            <ac:spMk id="4" creationId="{973B112B-4230-6FCD-BBF2-64FB14DD17B5}"/>
          </ac:spMkLst>
        </pc:spChg>
        <pc:spChg chg="del">
          <ac:chgData name="Victor Grazi" userId="8a0fa75b3d7108dd" providerId="LiveId" clId="{3154F629-AC70-4DD0-9206-616E103BFC13}" dt="2024-07-12T13:22:53.391" v="4149" actId="478"/>
          <ac:spMkLst>
            <pc:docMk/>
            <pc:sldMk cId="145031493" sldId="264"/>
            <ac:spMk id="6" creationId="{973B112B-4230-6FCD-BBF2-64FB14DD17B5}"/>
          </ac:spMkLst>
        </pc:spChg>
        <pc:spChg chg="del">
          <ac:chgData name="Victor Grazi" userId="8a0fa75b3d7108dd" providerId="LiveId" clId="{3154F629-AC70-4DD0-9206-616E103BFC13}" dt="2024-07-12T13:22:53.391" v="4149" actId="478"/>
          <ac:spMkLst>
            <pc:docMk/>
            <pc:sldMk cId="145031493" sldId="264"/>
            <ac:spMk id="7" creationId="{E45507EB-B8AC-F32B-76F2-5A8B60022DBF}"/>
          </ac:spMkLst>
        </pc:spChg>
        <pc:spChg chg="del">
          <ac:chgData name="Victor Grazi" userId="8a0fa75b3d7108dd" providerId="LiveId" clId="{3154F629-AC70-4DD0-9206-616E103BFC13}" dt="2024-07-12T13:22:53.391" v="4149" actId="478"/>
          <ac:spMkLst>
            <pc:docMk/>
            <pc:sldMk cId="145031493" sldId="264"/>
            <ac:spMk id="10" creationId="{0B27C397-E357-4CBE-2C38-F9B508DBD16C}"/>
          </ac:spMkLst>
        </pc:spChg>
        <pc:spChg chg="del">
          <ac:chgData name="Victor Grazi" userId="8a0fa75b3d7108dd" providerId="LiveId" clId="{3154F629-AC70-4DD0-9206-616E103BFC13}" dt="2024-07-12T13:22:53.391" v="4149" actId="478"/>
          <ac:spMkLst>
            <pc:docMk/>
            <pc:sldMk cId="145031493" sldId="264"/>
            <ac:spMk id="12" creationId="{AA926E85-DF89-87AA-C84F-01F7B8BB74E0}"/>
          </ac:spMkLst>
        </pc:spChg>
        <pc:picChg chg="add mod">
          <ac:chgData name="Victor Grazi" userId="8a0fa75b3d7108dd" providerId="LiveId" clId="{3154F629-AC70-4DD0-9206-616E103BFC13}" dt="2024-07-12T13:23:01.395" v="4151" actId="1076"/>
          <ac:picMkLst>
            <pc:docMk/>
            <pc:sldMk cId="145031493" sldId="264"/>
            <ac:picMk id="5" creationId="{E9D24AF8-54C0-422A-6CBB-A49A2094A680}"/>
          </ac:picMkLst>
        </pc:picChg>
        <pc:picChg chg="del">
          <ac:chgData name="Victor Grazi" userId="8a0fa75b3d7108dd" providerId="LiveId" clId="{3154F629-AC70-4DD0-9206-616E103BFC13}" dt="2024-07-12T13:22:53.391" v="4149" actId="478"/>
          <ac:picMkLst>
            <pc:docMk/>
            <pc:sldMk cId="145031493" sldId="264"/>
            <ac:picMk id="8" creationId="{772D5669-7497-9BA5-D1BE-FBAE0C5D725E}"/>
          </ac:picMkLst>
        </pc:picChg>
        <pc:picChg chg="del">
          <ac:chgData name="Victor Grazi" userId="8a0fa75b3d7108dd" providerId="LiveId" clId="{3154F629-AC70-4DD0-9206-616E103BFC13}" dt="2024-07-12T13:22:53.391" v="4149" actId="478"/>
          <ac:picMkLst>
            <pc:docMk/>
            <pc:sldMk cId="145031493" sldId="264"/>
            <ac:picMk id="9" creationId="{4B3B0FB6-72F5-F010-1990-B689CFDD59F2}"/>
          </ac:picMkLst>
        </pc:picChg>
        <pc:picChg chg="del">
          <ac:chgData name="Victor Grazi" userId="8a0fa75b3d7108dd" providerId="LiveId" clId="{3154F629-AC70-4DD0-9206-616E103BFC13}" dt="2024-07-12T13:22:53.391" v="4149" actId="478"/>
          <ac:picMkLst>
            <pc:docMk/>
            <pc:sldMk cId="145031493" sldId="264"/>
            <ac:picMk id="11" creationId="{B0990CC6-F6B5-D35F-41D2-ECF1701B65DF}"/>
          </ac:picMkLst>
        </pc:picChg>
      </pc:sldChg>
      <pc:sldChg chg="modSp new del mod">
        <pc:chgData name="Victor Grazi" userId="8a0fa75b3d7108dd" providerId="LiveId" clId="{3154F629-AC70-4DD0-9206-616E103BFC13}" dt="2024-07-12T13:22:15.699" v="4144" actId="680"/>
        <pc:sldMkLst>
          <pc:docMk/>
          <pc:sldMk cId="3013537907" sldId="264"/>
        </pc:sldMkLst>
        <pc:spChg chg="mod">
          <ac:chgData name="Victor Grazi" userId="8a0fa75b3d7108dd" providerId="LiveId" clId="{3154F629-AC70-4DD0-9206-616E103BFC13}" dt="2024-07-12T13:22:13.425" v="4143"/>
          <ac:spMkLst>
            <pc:docMk/>
            <pc:sldMk cId="3013537907" sldId="264"/>
            <ac:spMk id="3" creationId="{B7CB8B17-F64E-0DEB-DE9D-41D1CECD4E28}"/>
          </ac:spMkLst>
        </pc:spChg>
      </pc:sldChg>
      <pc:sldChg chg="addSp delSp modSp add mod ord delAnim modAnim">
        <pc:chgData name="Victor Grazi" userId="8a0fa75b3d7108dd" providerId="LiveId" clId="{3154F629-AC70-4DD0-9206-616E103BFC13}" dt="2024-07-12T14:53:30.239" v="5529" actId="1035"/>
        <pc:sldMkLst>
          <pc:docMk/>
          <pc:sldMk cId="2067500352" sldId="265"/>
        </pc:sldMkLst>
        <pc:spChg chg="add mod">
          <ac:chgData name="Victor Grazi" userId="8a0fa75b3d7108dd" providerId="LiveId" clId="{3154F629-AC70-4DD0-9206-616E103BFC13}" dt="2024-07-12T14:53:21.103" v="5493" actId="1035"/>
          <ac:spMkLst>
            <pc:docMk/>
            <pc:sldMk cId="2067500352" sldId="265"/>
            <ac:spMk id="2" creationId="{973B112B-4230-6FCD-BBF2-64FB14DD17B5}"/>
          </ac:spMkLst>
        </pc:spChg>
        <pc:spChg chg="mod">
          <ac:chgData name="Victor Grazi" userId="8a0fa75b3d7108dd" providerId="LiveId" clId="{3154F629-AC70-4DD0-9206-616E103BFC13}" dt="2024-07-12T13:30:52.397" v="4425" actId="122"/>
          <ac:spMkLst>
            <pc:docMk/>
            <pc:sldMk cId="2067500352" sldId="265"/>
            <ac:spMk id="3" creationId="{761EBBE4-0E12-DF10-9145-11D57FB123C7}"/>
          </ac:spMkLst>
        </pc:spChg>
        <pc:spChg chg="add mod">
          <ac:chgData name="Victor Grazi" userId="8a0fa75b3d7108dd" providerId="LiveId" clId="{3154F629-AC70-4DD0-9206-616E103BFC13}" dt="2024-07-12T14:53:30.239" v="5529" actId="1035"/>
          <ac:spMkLst>
            <pc:docMk/>
            <pc:sldMk cId="2067500352" sldId="265"/>
            <ac:spMk id="4" creationId="{92EE258D-02FF-CF61-D584-518ACC4DB29F}"/>
          </ac:spMkLst>
        </pc:spChg>
        <pc:spChg chg="del">
          <ac:chgData name="Victor Grazi" userId="8a0fa75b3d7108dd" providerId="LiveId" clId="{3154F629-AC70-4DD0-9206-616E103BFC13}" dt="2024-07-12T13:25:42.708" v="4164" actId="478"/>
          <ac:spMkLst>
            <pc:docMk/>
            <pc:sldMk cId="2067500352" sldId="265"/>
            <ac:spMk id="6" creationId="{973B112B-4230-6FCD-BBF2-64FB14DD17B5}"/>
          </ac:spMkLst>
        </pc:spChg>
        <pc:spChg chg="del">
          <ac:chgData name="Victor Grazi" userId="8a0fa75b3d7108dd" providerId="LiveId" clId="{3154F629-AC70-4DD0-9206-616E103BFC13}" dt="2024-07-12T13:24:53.226" v="4160" actId="478"/>
          <ac:spMkLst>
            <pc:docMk/>
            <pc:sldMk cId="2067500352" sldId="265"/>
            <ac:spMk id="7" creationId="{E45507EB-B8AC-F32B-76F2-5A8B60022DBF}"/>
          </ac:spMkLst>
        </pc:spChg>
        <pc:spChg chg="del">
          <ac:chgData name="Victor Grazi" userId="8a0fa75b3d7108dd" providerId="LiveId" clId="{3154F629-AC70-4DD0-9206-616E103BFC13}" dt="2024-07-12T13:24:53.226" v="4160" actId="478"/>
          <ac:spMkLst>
            <pc:docMk/>
            <pc:sldMk cId="2067500352" sldId="265"/>
            <ac:spMk id="10" creationId="{0B27C397-E357-4CBE-2C38-F9B508DBD16C}"/>
          </ac:spMkLst>
        </pc:spChg>
        <pc:spChg chg="del">
          <ac:chgData name="Victor Grazi" userId="8a0fa75b3d7108dd" providerId="LiveId" clId="{3154F629-AC70-4DD0-9206-616E103BFC13}" dt="2024-07-12T13:24:53.226" v="4160" actId="478"/>
          <ac:spMkLst>
            <pc:docMk/>
            <pc:sldMk cId="2067500352" sldId="265"/>
            <ac:spMk id="12" creationId="{AA926E85-DF89-87AA-C84F-01F7B8BB74E0}"/>
          </ac:spMkLst>
        </pc:spChg>
        <pc:picChg chg="add mod">
          <ac:chgData name="Victor Grazi" userId="8a0fa75b3d7108dd" providerId="LiveId" clId="{3154F629-AC70-4DD0-9206-616E103BFC13}" dt="2024-07-12T14:53:21.103" v="5493" actId="1035"/>
          <ac:picMkLst>
            <pc:docMk/>
            <pc:sldMk cId="2067500352" sldId="265"/>
            <ac:picMk id="5" creationId="{D283F072-CEA1-ADF8-C3B9-8724EACDD5A0}"/>
          </ac:picMkLst>
        </pc:picChg>
        <pc:picChg chg="del">
          <ac:chgData name="Victor Grazi" userId="8a0fa75b3d7108dd" providerId="LiveId" clId="{3154F629-AC70-4DD0-9206-616E103BFC13}" dt="2024-07-12T13:24:48.764" v="4159" actId="478"/>
          <ac:picMkLst>
            <pc:docMk/>
            <pc:sldMk cId="2067500352" sldId="265"/>
            <ac:picMk id="8" creationId="{772D5669-7497-9BA5-D1BE-FBAE0C5D725E}"/>
          </ac:picMkLst>
        </pc:picChg>
        <pc:picChg chg="del">
          <ac:chgData name="Victor Grazi" userId="8a0fa75b3d7108dd" providerId="LiveId" clId="{3154F629-AC70-4DD0-9206-616E103BFC13}" dt="2024-07-12T13:24:53.226" v="4160" actId="478"/>
          <ac:picMkLst>
            <pc:docMk/>
            <pc:sldMk cId="2067500352" sldId="265"/>
            <ac:picMk id="9" creationId="{4B3B0FB6-72F5-F010-1990-B689CFDD59F2}"/>
          </ac:picMkLst>
        </pc:picChg>
        <pc:picChg chg="del">
          <ac:chgData name="Victor Grazi" userId="8a0fa75b3d7108dd" providerId="LiveId" clId="{3154F629-AC70-4DD0-9206-616E103BFC13}" dt="2024-07-12T13:25:42.708" v="4164" actId="478"/>
          <ac:picMkLst>
            <pc:docMk/>
            <pc:sldMk cId="2067500352" sldId="265"/>
            <ac:picMk id="11" creationId="{B0990CC6-F6B5-D35F-41D2-ECF1701B65DF}"/>
          </ac:picMkLst>
        </pc:picChg>
      </pc:sldChg>
      <pc:sldChg chg="add del">
        <pc:chgData name="Victor Grazi" userId="8a0fa75b3d7108dd" providerId="LiveId" clId="{3154F629-AC70-4DD0-9206-616E103BFC13}" dt="2024-07-12T13:22:32.597" v="4147" actId="2890"/>
        <pc:sldMkLst>
          <pc:docMk/>
          <pc:sldMk cId="3615481293" sldId="265"/>
        </pc:sldMkLst>
      </pc:sldChg>
      <pc:sldChg chg="addSp delSp modSp add mod ord delAnim modAnim">
        <pc:chgData name="Victor Grazi" userId="8a0fa75b3d7108dd" providerId="LiveId" clId="{3154F629-AC70-4DD0-9206-616E103BFC13}" dt="2024-07-12T13:33:51.410" v="4447"/>
        <pc:sldMkLst>
          <pc:docMk/>
          <pc:sldMk cId="3867283123" sldId="266"/>
        </pc:sldMkLst>
        <pc:spChg chg="add del">
          <ac:chgData name="Victor Grazi" userId="8a0fa75b3d7108dd" providerId="LiveId" clId="{3154F629-AC70-4DD0-9206-616E103BFC13}" dt="2024-07-12T13:33:15.869" v="4434" actId="478"/>
          <ac:spMkLst>
            <pc:docMk/>
            <pc:sldMk cId="3867283123" sldId="266"/>
            <ac:spMk id="2" creationId="{973B112B-4230-6FCD-BBF2-64FB14DD17B5}"/>
          </ac:spMkLst>
        </pc:spChg>
        <pc:spChg chg="add del mod">
          <ac:chgData name="Victor Grazi" userId="8a0fa75b3d7108dd" providerId="LiveId" clId="{3154F629-AC70-4DD0-9206-616E103BFC13}" dt="2024-07-12T13:33:51.410" v="4447"/>
          <ac:spMkLst>
            <pc:docMk/>
            <pc:sldMk cId="3867283123" sldId="266"/>
            <ac:spMk id="3" creationId="{761EBBE4-0E12-DF10-9145-11D57FB123C7}"/>
          </ac:spMkLst>
        </pc:spChg>
        <pc:spChg chg="add del">
          <ac:chgData name="Victor Grazi" userId="8a0fa75b3d7108dd" providerId="LiveId" clId="{3154F629-AC70-4DD0-9206-616E103BFC13}" dt="2024-07-12T13:33:13.145" v="4433" actId="478"/>
          <ac:spMkLst>
            <pc:docMk/>
            <pc:sldMk cId="3867283123" sldId="266"/>
            <ac:spMk id="4" creationId="{92EE258D-02FF-CF61-D584-518ACC4DB29F}"/>
          </ac:spMkLst>
        </pc:spChg>
        <pc:spChg chg="add mod">
          <ac:chgData name="Victor Grazi" userId="8a0fa75b3d7108dd" providerId="LiveId" clId="{3154F629-AC70-4DD0-9206-616E103BFC13}" dt="2024-07-12T13:33:07.473" v="4430"/>
          <ac:spMkLst>
            <pc:docMk/>
            <pc:sldMk cId="3867283123" sldId="266"/>
            <ac:spMk id="6" creationId="{1B660F5C-BAC6-5765-1BD4-4E4341BA5411}"/>
          </ac:spMkLst>
        </pc:spChg>
        <pc:spChg chg="add mod">
          <ac:chgData name="Victor Grazi" userId="8a0fa75b3d7108dd" providerId="LiveId" clId="{3154F629-AC70-4DD0-9206-616E103BFC13}" dt="2024-07-12T13:33:07.473" v="4430"/>
          <ac:spMkLst>
            <pc:docMk/>
            <pc:sldMk cId="3867283123" sldId="266"/>
            <ac:spMk id="7" creationId="{ABBD74D2-75EB-4AFF-44BF-664C396D7534}"/>
          </ac:spMkLst>
        </pc:spChg>
        <pc:spChg chg="add del mod">
          <ac:chgData name="Victor Grazi" userId="8a0fa75b3d7108dd" providerId="LiveId" clId="{3154F629-AC70-4DD0-9206-616E103BFC13}" dt="2024-07-12T13:33:26.606" v="4437" actId="478"/>
          <ac:spMkLst>
            <pc:docMk/>
            <pc:sldMk cId="3867283123" sldId="266"/>
            <ac:spMk id="8" creationId="{B1A84AC1-308C-778C-D127-623696ACBD9D}"/>
          </ac:spMkLst>
        </pc:spChg>
        <pc:spChg chg="add mod">
          <ac:chgData name="Victor Grazi" userId="8a0fa75b3d7108dd" providerId="LiveId" clId="{3154F629-AC70-4DD0-9206-616E103BFC13}" dt="2024-07-12T13:33:16.308" v="4435"/>
          <ac:spMkLst>
            <pc:docMk/>
            <pc:sldMk cId="3867283123" sldId="266"/>
            <ac:spMk id="9" creationId="{6139047F-16D4-D283-ED25-9716E7978C1F}"/>
          </ac:spMkLst>
        </pc:spChg>
        <pc:spChg chg="add del">
          <ac:chgData name="Victor Grazi" userId="8a0fa75b3d7108dd" providerId="LiveId" clId="{3154F629-AC70-4DD0-9206-616E103BFC13}" dt="2024-07-12T13:33:08.438" v="4432" actId="478"/>
          <ac:spMkLst>
            <pc:docMk/>
            <pc:sldMk cId="3867283123" sldId="266"/>
            <ac:spMk id="14" creationId="{BACC6370-2D7E-4714-9D71-7542949D7D5D}"/>
          </ac:spMkLst>
        </pc:spChg>
        <pc:spChg chg="add del">
          <ac:chgData name="Victor Grazi" userId="8a0fa75b3d7108dd" providerId="LiveId" clId="{3154F629-AC70-4DD0-9206-616E103BFC13}" dt="2024-07-12T13:33:08.438" v="4432" actId="478"/>
          <ac:spMkLst>
            <pc:docMk/>
            <pc:sldMk cId="3867283123" sldId="266"/>
            <ac:spMk id="15" creationId="{F68B3F68-107C-434F-AA38-110D5EA91B85}"/>
          </ac:spMkLst>
        </pc:spChg>
        <pc:spChg chg="add del">
          <ac:chgData name="Victor Grazi" userId="8a0fa75b3d7108dd" providerId="LiveId" clId="{3154F629-AC70-4DD0-9206-616E103BFC13}" dt="2024-07-12T13:33:08.438" v="4432" actId="478"/>
          <ac:spMkLst>
            <pc:docMk/>
            <pc:sldMk cId="3867283123" sldId="266"/>
            <ac:spMk id="16" creationId="{AAD0DBB9-1A4B-4391-81D4-CB19F9AB918A}"/>
          </ac:spMkLst>
        </pc:spChg>
        <pc:spChg chg="add del">
          <ac:chgData name="Victor Grazi" userId="8a0fa75b3d7108dd" providerId="LiveId" clId="{3154F629-AC70-4DD0-9206-616E103BFC13}" dt="2024-07-12T13:33:08.438" v="4432" actId="478"/>
          <ac:spMkLst>
            <pc:docMk/>
            <pc:sldMk cId="3867283123" sldId="266"/>
            <ac:spMk id="18" creationId="{063BBA22-50EA-4C4D-BE05-F1CE4E63AA56}"/>
          </ac:spMkLst>
        </pc:spChg>
        <pc:picChg chg="add del">
          <ac:chgData name="Victor Grazi" userId="8a0fa75b3d7108dd" providerId="LiveId" clId="{3154F629-AC70-4DD0-9206-616E103BFC13}" dt="2024-07-12T13:33:13.145" v="4433" actId="478"/>
          <ac:picMkLst>
            <pc:docMk/>
            <pc:sldMk cId="3867283123" sldId="266"/>
            <ac:picMk id="5" creationId="{D283F072-CEA1-ADF8-C3B9-8724EACDD5A0}"/>
          </ac:picMkLst>
        </pc:picChg>
      </pc:sldChg>
      <pc:sldChg chg="addSp delSp modSp add del mod ord delAnim modAnim">
        <pc:chgData name="Victor Grazi" userId="8a0fa75b3d7108dd" providerId="LiveId" clId="{3154F629-AC70-4DD0-9206-616E103BFC13}" dt="2024-07-12T13:42:21.418" v="4635" actId="47"/>
        <pc:sldMkLst>
          <pc:docMk/>
          <pc:sldMk cId="910659317" sldId="267"/>
        </pc:sldMkLst>
        <pc:spChg chg="del mod">
          <ac:chgData name="Victor Grazi" userId="8a0fa75b3d7108dd" providerId="LiveId" clId="{3154F629-AC70-4DD0-9206-616E103BFC13}" dt="2024-07-12T13:39:54.024" v="4580" actId="478"/>
          <ac:spMkLst>
            <pc:docMk/>
            <pc:sldMk cId="910659317" sldId="267"/>
            <ac:spMk id="2" creationId="{470847D7-FA05-B38D-146B-D02478F15963}"/>
          </ac:spMkLst>
        </pc:spChg>
        <pc:spChg chg="del mod">
          <ac:chgData name="Victor Grazi" userId="8a0fa75b3d7108dd" providerId="LiveId" clId="{3154F629-AC70-4DD0-9206-616E103BFC13}" dt="2024-07-12T13:39:54.024" v="4580" actId="478"/>
          <ac:spMkLst>
            <pc:docMk/>
            <pc:sldMk cId="910659317" sldId="267"/>
            <ac:spMk id="3" creationId="{42937DBD-DA29-0EA8-E819-5B06AFD8D9F1}"/>
          </ac:spMkLst>
        </pc:spChg>
        <pc:spChg chg="add del">
          <ac:chgData name="Victor Grazi" userId="8a0fa75b3d7108dd" providerId="LiveId" clId="{3154F629-AC70-4DD0-9206-616E103BFC13}" dt="2024-07-12T13:39:45.129" v="4569" actId="22"/>
          <ac:spMkLst>
            <pc:docMk/>
            <pc:sldMk cId="910659317" sldId="267"/>
            <ac:spMk id="6" creationId="{7150AC11-9860-E435-6403-202DAEF102E3}"/>
          </ac:spMkLst>
        </pc:spChg>
        <pc:spChg chg="add del mod">
          <ac:chgData name="Victor Grazi" userId="8a0fa75b3d7108dd" providerId="LiveId" clId="{3154F629-AC70-4DD0-9206-616E103BFC13}" dt="2024-07-12T13:40:05.526" v="4582" actId="478"/>
          <ac:spMkLst>
            <pc:docMk/>
            <pc:sldMk cId="910659317" sldId="267"/>
            <ac:spMk id="8" creationId="{4A753EDB-9A15-81E8-BB2F-F5E586823299}"/>
          </ac:spMkLst>
        </pc:spChg>
        <pc:spChg chg="add del mod">
          <ac:chgData name="Victor Grazi" userId="8a0fa75b3d7108dd" providerId="LiveId" clId="{3154F629-AC70-4DD0-9206-616E103BFC13}" dt="2024-07-12T13:40:02.435" v="4581" actId="478"/>
          <ac:spMkLst>
            <pc:docMk/>
            <pc:sldMk cId="910659317" sldId="267"/>
            <ac:spMk id="12" creationId="{2AF8B92F-E9A9-9DA2-BDB0-CC3CF53F2929}"/>
          </ac:spMkLst>
        </pc:spChg>
        <pc:picChg chg="add del mod">
          <ac:chgData name="Victor Grazi" userId="8a0fa75b3d7108dd" providerId="LiveId" clId="{3154F629-AC70-4DD0-9206-616E103BFC13}" dt="2024-07-12T13:42:15.844" v="4634" actId="21"/>
          <ac:picMkLst>
            <pc:docMk/>
            <pc:sldMk cId="910659317" sldId="267"/>
            <ac:picMk id="5" creationId="{1D253F94-E995-3813-B84A-E15DB5958548}"/>
          </ac:picMkLst>
        </pc:picChg>
        <pc:picChg chg="add del mod">
          <ac:chgData name="Victor Grazi" userId="8a0fa75b3d7108dd" providerId="LiveId" clId="{3154F629-AC70-4DD0-9206-616E103BFC13}" dt="2024-07-12T13:41:49.349" v="4627" actId="571"/>
          <ac:picMkLst>
            <pc:docMk/>
            <pc:sldMk cId="910659317" sldId="267"/>
            <ac:picMk id="13" creationId="{1A30BA2D-6071-296A-A44D-B99ECA6B3821}"/>
          </ac:picMkLst>
        </pc:picChg>
        <pc:picChg chg="add mod">
          <ac:chgData name="Victor Grazi" userId="8a0fa75b3d7108dd" providerId="LiveId" clId="{3154F629-AC70-4DD0-9206-616E103BFC13}" dt="2024-07-12T13:41:48.411" v="4626" actId="571"/>
          <ac:picMkLst>
            <pc:docMk/>
            <pc:sldMk cId="910659317" sldId="267"/>
            <ac:picMk id="14" creationId="{104AFAE7-35BC-49D3-B354-8AB8426DB602}"/>
          </ac:picMkLst>
        </pc:picChg>
      </pc:sldChg>
      <pc:sldChg chg="addSp delSp modSp new mod ord setBg modClrScheme addAnim delAnim chgLayout modNotesTx">
        <pc:chgData name="Victor Grazi" userId="8a0fa75b3d7108dd" providerId="LiveId" clId="{3154F629-AC70-4DD0-9206-616E103BFC13}" dt="2024-07-12T15:11:42.146" v="5851" actId="20577"/>
        <pc:sldMkLst>
          <pc:docMk/>
          <pc:sldMk cId="4253222916" sldId="267"/>
        </pc:sldMkLst>
        <pc:spChg chg="del mod ord">
          <ac:chgData name="Victor Grazi" userId="8a0fa75b3d7108dd" providerId="LiveId" clId="{3154F629-AC70-4DD0-9206-616E103BFC13}" dt="2024-07-12T13:43:21.739" v="4645" actId="700"/>
          <ac:spMkLst>
            <pc:docMk/>
            <pc:sldMk cId="4253222916" sldId="267"/>
            <ac:spMk id="2" creationId="{429294D4-2FE4-7CCB-5012-34FAEE4E718D}"/>
          </ac:spMkLst>
        </pc:spChg>
        <pc:spChg chg="del mod ord">
          <ac:chgData name="Victor Grazi" userId="8a0fa75b3d7108dd" providerId="LiveId" clId="{3154F629-AC70-4DD0-9206-616E103BFC13}" dt="2024-07-12T13:43:21.739" v="4645" actId="700"/>
          <ac:spMkLst>
            <pc:docMk/>
            <pc:sldMk cId="4253222916" sldId="267"/>
            <ac:spMk id="3" creationId="{D7FFC032-1FEC-B1E9-DA87-8A6FF80744E8}"/>
          </ac:spMkLst>
        </pc:spChg>
        <pc:spChg chg="add mod ord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6" creationId="{02A118D0-03D1-2836-FFA5-FE738F524C16}"/>
          </ac:spMkLst>
        </pc:spChg>
        <pc:spChg chg="add mod ord">
          <ac:chgData name="Victor Grazi" userId="8a0fa75b3d7108dd" providerId="LiveId" clId="{3154F629-AC70-4DD0-9206-616E103BFC13}" dt="2024-07-12T15:11:42.146" v="5851" actId="20577"/>
          <ac:spMkLst>
            <pc:docMk/>
            <pc:sldMk cId="4253222916" sldId="267"/>
            <ac:spMk id="7" creationId="{7C591EE7-25C9-5580-6D10-A3C70364DFB2}"/>
          </ac:spMkLst>
        </pc:spChg>
        <pc:spChg chg="add del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12" creationId="{E91DC736-0EF8-4F87-9146-EBF1D2EE4D3D}"/>
          </ac:spMkLst>
        </pc:spChg>
        <pc:spChg chg="add del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14" creationId="{097CD68E-23E3-4007-8847-CD0944C4F7BE}"/>
          </ac:spMkLst>
        </pc:spChg>
        <pc:spChg chg="add del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16" creationId="{AF2F604E-43BE-4DC3-B983-E071523364F8}"/>
          </ac:spMkLst>
        </pc:spChg>
        <pc:spChg chg="add del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18" creationId="{08C9B587-E65E-4B52-B37C-ABEBB6E87928}"/>
          </ac:spMkLst>
        </pc:spChg>
        <pc:spChg chg="add del">
          <ac:chgData name="Victor Grazi" userId="8a0fa75b3d7108dd" providerId="LiveId" clId="{3154F629-AC70-4DD0-9206-616E103BFC13}" dt="2024-07-12T14:39:52.884" v="5105" actId="26606"/>
          <ac:spMkLst>
            <pc:docMk/>
            <pc:sldMk cId="4253222916" sldId="267"/>
            <ac:spMk id="23" creationId="{0671A8AE-40A1-4631-A6B8-581AFF065482}"/>
          </ac:spMkLst>
        </pc:spChg>
        <pc:spChg chg="add del">
          <ac:chgData name="Victor Grazi" userId="8a0fa75b3d7108dd" providerId="LiveId" clId="{3154F629-AC70-4DD0-9206-616E103BFC13}" dt="2024-07-12T14:39:52.884" v="5105" actId="26606"/>
          <ac:spMkLst>
            <pc:docMk/>
            <pc:sldMk cId="4253222916" sldId="267"/>
            <ac:spMk id="25" creationId="{AB58EF07-17C2-48CF-ABB0-EEF1F17CB8F0}"/>
          </ac:spMkLst>
        </pc:spChg>
        <pc:spChg chg="add del">
          <ac:chgData name="Victor Grazi" userId="8a0fa75b3d7108dd" providerId="LiveId" clId="{3154F629-AC70-4DD0-9206-616E103BFC13}" dt="2024-07-12T14:39:52.884" v="5105" actId="26606"/>
          <ac:spMkLst>
            <pc:docMk/>
            <pc:sldMk cId="4253222916" sldId="267"/>
            <ac:spMk id="27" creationId="{AF2F604E-43BE-4DC3-B983-E071523364F8}"/>
          </ac:spMkLst>
        </pc:spChg>
        <pc:spChg chg="add del">
          <ac:chgData name="Victor Grazi" userId="8a0fa75b3d7108dd" providerId="LiveId" clId="{3154F629-AC70-4DD0-9206-616E103BFC13}" dt="2024-07-12T14:39:52.884" v="5105" actId="26606"/>
          <ac:spMkLst>
            <pc:docMk/>
            <pc:sldMk cId="4253222916" sldId="267"/>
            <ac:spMk id="29" creationId="{08C9B587-E65E-4B52-B37C-ABEBB6E87928}"/>
          </ac:spMkLst>
        </pc:spChg>
        <pc:spChg chg="add del">
          <ac:chgData name="Victor Grazi" userId="8a0fa75b3d7108dd" providerId="LiveId" clId="{3154F629-AC70-4DD0-9206-616E103BFC13}" dt="2024-07-12T14:40:04.399" v="5109" actId="26606"/>
          <ac:spMkLst>
            <pc:docMk/>
            <pc:sldMk cId="4253222916" sldId="267"/>
            <ac:spMk id="31" creationId="{06DA9DF9-31F7-4056-B42E-878CC92417B8}"/>
          </ac:spMkLst>
        </pc:spChg>
        <pc:spChg chg="add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33" creationId="{0671A8AE-40A1-4631-A6B8-581AFF065482}"/>
          </ac:spMkLst>
        </pc:spChg>
        <pc:spChg chg="add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34" creationId="{AB58EF07-17C2-48CF-ABB0-EEF1F17CB8F0}"/>
          </ac:spMkLst>
        </pc:spChg>
        <pc:spChg chg="add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35" creationId="{AF2F604E-43BE-4DC3-B983-E071523364F8}"/>
          </ac:spMkLst>
        </pc:spChg>
        <pc:spChg chg="add">
          <ac:chgData name="Victor Grazi" userId="8a0fa75b3d7108dd" providerId="LiveId" clId="{3154F629-AC70-4DD0-9206-616E103BFC13}" dt="2024-07-12T14:40:04.406" v="5110" actId="26606"/>
          <ac:spMkLst>
            <pc:docMk/>
            <pc:sldMk cId="4253222916" sldId="267"/>
            <ac:spMk id="36" creationId="{08C9B587-E65E-4B52-B37C-ABEBB6E87928}"/>
          </ac:spMkLst>
        </pc:spChg>
        <pc:picChg chg="add mod">
          <ac:chgData name="Victor Grazi" userId="8a0fa75b3d7108dd" providerId="LiveId" clId="{3154F629-AC70-4DD0-9206-616E103BFC13}" dt="2024-07-12T13:42:51.413" v="4643"/>
          <ac:picMkLst>
            <pc:docMk/>
            <pc:sldMk cId="4253222916" sldId="267"/>
            <ac:picMk id="4" creationId="{366C8E43-FF76-6A59-954D-C3C62C3D2AE9}"/>
          </ac:picMkLst>
        </pc:picChg>
        <pc:picChg chg="add mod ord">
          <ac:chgData name="Victor Grazi" userId="8a0fa75b3d7108dd" providerId="LiveId" clId="{3154F629-AC70-4DD0-9206-616E103BFC13}" dt="2024-07-12T14:40:04.406" v="5110" actId="26606"/>
          <ac:picMkLst>
            <pc:docMk/>
            <pc:sldMk cId="4253222916" sldId="267"/>
            <ac:picMk id="5" creationId="{1D253F94-E995-3813-B84A-E15DB5958548}"/>
          </ac:picMkLst>
        </pc:picChg>
      </pc:sldChg>
      <pc:sldChg chg="addSp delSp modSp new mod setBg">
        <pc:chgData name="Victor Grazi" userId="8a0fa75b3d7108dd" providerId="LiveId" clId="{3154F629-AC70-4DD0-9206-616E103BFC13}" dt="2024-07-12T15:03:52.372" v="5710" actId="1076"/>
        <pc:sldMkLst>
          <pc:docMk/>
          <pc:sldMk cId="1478591671" sldId="268"/>
        </pc:sldMkLst>
        <pc:spChg chg="del">
          <ac:chgData name="Victor Grazi" userId="8a0fa75b3d7108dd" providerId="LiveId" clId="{3154F629-AC70-4DD0-9206-616E103BFC13}" dt="2024-07-12T14:57:14.434" v="5655" actId="478"/>
          <ac:spMkLst>
            <pc:docMk/>
            <pc:sldMk cId="1478591671" sldId="268"/>
            <ac:spMk id="2" creationId="{30B78671-9D2B-074B-16D4-F2E0CCAFE224}"/>
          </ac:spMkLst>
        </pc:spChg>
        <pc:spChg chg="del">
          <ac:chgData name="Victor Grazi" userId="8a0fa75b3d7108dd" providerId="LiveId" clId="{3154F629-AC70-4DD0-9206-616E103BFC13}" dt="2024-07-12T14:57:14.434" v="5655" actId="478"/>
          <ac:spMkLst>
            <pc:docMk/>
            <pc:sldMk cId="1478591671" sldId="268"/>
            <ac:spMk id="3" creationId="{646A3005-2C78-3B27-BF6B-D59A4A86FF47}"/>
          </ac:spMkLst>
        </pc:spChg>
        <pc:spChg chg="add del">
          <ac:chgData name="Victor Grazi" userId="8a0fa75b3d7108dd" providerId="LiveId" clId="{3154F629-AC70-4DD0-9206-616E103BFC13}" dt="2024-07-12T14:57:20.860" v="5658" actId="26606"/>
          <ac:spMkLst>
            <pc:docMk/>
            <pc:sldMk cId="1478591671" sldId="268"/>
            <ac:spMk id="10" creationId="{5D9FC6AC-4A12-4825-8ABE-0732B8EF4D16}"/>
          </ac:spMkLst>
        </pc:spChg>
        <pc:spChg chg="add del">
          <ac:chgData name="Victor Grazi" userId="8a0fa75b3d7108dd" providerId="LiveId" clId="{3154F629-AC70-4DD0-9206-616E103BFC13}" dt="2024-07-12T14:57:22.397" v="5660" actId="26606"/>
          <ac:spMkLst>
            <pc:docMk/>
            <pc:sldMk cId="1478591671" sldId="268"/>
            <ac:spMk id="12" creationId="{42A4FC2C-047E-45A5-965D-8E1E3BF09BC6}"/>
          </ac:spMkLst>
        </pc:spChg>
        <pc:spChg chg="add">
          <ac:chgData name="Victor Grazi" userId="8a0fa75b3d7108dd" providerId="LiveId" clId="{3154F629-AC70-4DD0-9206-616E103BFC13}" dt="2024-07-12T14:57:22.399" v="5661" actId="26606"/>
          <ac:spMkLst>
            <pc:docMk/>
            <pc:sldMk cId="1478591671" sldId="268"/>
            <ac:spMk id="14" creationId="{5D9FC6AC-4A12-4825-8ABE-0732B8EF4D16}"/>
          </ac:spMkLst>
        </pc:spChg>
        <pc:picChg chg="add mod">
          <ac:chgData name="Victor Grazi" userId="8a0fa75b3d7108dd" providerId="LiveId" clId="{3154F629-AC70-4DD0-9206-616E103BFC13}" dt="2024-07-12T14:57:22.399" v="5661" actId="26606"/>
          <ac:picMkLst>
            <pc:docMk/>
            <pc:sldMk cId="1478591671" sldId="268"/>
            <ac:picMk id="5" creationId="{2D9B6BC8-7618-4959-9340-63338AAF4B67}"/>
          </ac:picMkLst>
        </pc:picChg>
        <pc:picChg chg="add del mod">
          <ac:chgData name="Victor Grazi" userId="8a0fa75b3d7108dd" providerId="LiveId" clId="{3154F629-AC70-4DD0-9206-616E103BFC13}" dt="2024-07-12T15:02:16.999" v="5705" actId="478"/>
          <ac:picMkLst>
            <pc:docMk/>
            <pc:sldMk cId="1478591671" sldId="268"/>
            <ac:picMk id="7" creationId="{2F288B43-E24E-91C5-402C-E58FAA188CE3}"/>
          </ac:picMkLst>
        </pc:picChg>
        <pc:picChg chg="add mod modCrop">
          <ac:chgData name="Victor Grazi" userId="8a0fa75b3d7108dd" providerId="LiveId" clId="{3154F629-AC70-4DD0-9206-616E103BFC13}" dt="2024-07-12T15:01:13.639" v="5702" actId="571"/>
          <ac:picMkLst>
            <pc:docMk/>
            <pc:sldMk cId="1478591671" sldId="268"/>
            <ac:picMk id="8" creationId="{F9A81E6C-0D7F-6023-7971-6E35FFAFE493}"/>
          </ac:picMkLst>
        </pc:picChg>
        <pc:picChg chg="add">
          <ac:chgData name="Victor Grazi" userId="8a0fa75b3d7108dd" providerId="LiveId" clId="{3154F629-AC70-4DD0-9206-616E103BFC13}" dt="2024-07-12T15:02:17.339" v="5706"/>
          <ac:picMkLst>
            <pc:docMk/>
            <pc:sldMk cId="1478591671" sldId="268"/>
            <ac:picMk id="1026" creationId="{5E4D7BCA-6910-BDD2-1F53-85A13BAEBC3D}"/>
          </ac:picMkLst>
        </pc:picChg>
        <pc:picChg chg="add mod">
          <ac:chgData name="Victor Grazi" userId="8a0fa75b3d7108dd" providerId="LiveId" clId="{3154F629-AC70-4DD0-9206-616E103BFC13}" dt="2024-07-12T15:03:52.372" v="5710" actId="1076"/>
          <ac:picMkLst>
            <pc:docMk/>
            <pc:sldMk cId="1478591671" sldId="268"/>
            <ac:picMk id="1028" creationId="{34A21C1C-6802-A018-DDB5-105A3B9A6C94}"/>
          </ac:picMkLst>
        </pc:picChg>
      </pc:sldChg>
      <pc:sldChg chg="new del">
        <pc:chgData name="Victor Grazi" userId="8a0fa75b3d7108dd" providerId="LiveId" clId="{3154F629-AC70-4DD0-9206-616E103BFC13}" dt="2024-07-12T14:52:25.050" v="5457" actId="2696"/>
        <pc:sldMkLst>
          <pc:docMk/>
          <pc:sldMk cId="2063310927" sldId="268"/>
        </pc:sldMkLst>
      </pc:sldChg>
      <pc:sldChg chg="addSp delSp modSp add mod ord delAnim modAnim">
        <pc:chgData name="Victor Grazi" userId="8a0fa75b3d7108dd" providerId="LiveId" clId="{3154F629-AC70-4DD0-9206-616E103BFC13}" dt="2024-07-12T15:11:13.592" v="5840" actId="1037"/>
        <pc:sldMkLst>
          <pc:docMk/>
          <pc:sldMk cId="2969168959" sldId="269"/>
        </pc:sldMkLst>
        <pc:spChg chg="del">
          <ac:chgData name="Victor Grazi" userId="8a0fa75b3d7108dd" providerId="LiveId" clId="{3154F629-AC70-4DD0-9206-616E103BFC13}" dt="2024-07-12T15:06:11.527" v="5796" actId="478"/>
          <ac:spMkLst>
            <pc:docMk/>
            <pc:sldMk cId="2969168959" sldId="269"/>
            <ac:spMk id="2" creationId="{973B112B-4230-6FCD-BBF2-64FB14DD17B5}"/>
          </ac:spMkLst>
        </pc:spChg>
        <pc:spChg chg="mod">
          <ac:chgData name="Victor Grazi" userId="8a0fa75b3d7108dd" providerId="LiveId" clId="{3154F629-AC70-4DD0-9206-616E103BFC13}" dt="2024-07-12T15:06:44.330" v="5818" actId="1076"/>
          <ac:spMkLst>
            <pc:docMk/>
            <pc:sldMk cId="2969168959" sldId="269"/>
            <ac:spMk id="3" creationId="{761EBBE4-0E12-DF10-9145-11D57FB123C7}"/>
          </ac:spMkLst>
        </pc:spChg>
        <pc:spChg chg="del">
          <ac:chgData name="Victor Grazi" userId="8a0fa75b3d7108dd" providerId="LiveId" clId="{3154F629-AC70-4DD0-9206-616E103BFC13}" dt="2024-07-12T15:06:08.463" v="5795" actId="478"/>
          <ac:spMkLst>
            <pc:docMk/>
            <pc:sldMk cId="2969168959" sldId="269"/>
            <ac:spMk id="4" creationId="{92EE258D-02FF-CF61-D584-518ACC4DB29F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6" creationId="{D89F9E49-76D9-147B-598B-9835BEF436D8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7" creationId="{013EB3FA-4C48-8FAC-6129-3E6D153CA939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10" creationId="{602B779C-57E5-A7DF-38B0-C0234FAD20AB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12" creationId="{188EB5C2-8A62-AE78-3202-7CF5F61CF9FD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13" creationId="{6A1397CF-6AB7-AE1A-6140-70D6CC38764F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24" creationId="{7641BF6B-6903-BBC0-DE8C-9059D475A450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25" creationId="{09356CB5-BB20-CF86-0C4F-368DD4EF9A1A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26" creationId="{DCBB9421-7C16-5F90-8D80-99375C3D79D2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28" creationId="{3227CD76-E7A6-6E77-A82C-3C678DF0F875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29" creationId="{28851A0B-FF90-8612-238B-108296D8AD7D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33" creationId="{CBB73AF7-9195-3449-5717-B93B286D018D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34" creationId="{81B1A4AA-E525-6AED-7E16-51BC7E3507C1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35" creationId="{313A8256-1EFF-F5D8-DCF8-8A5508F43524}"/>
          </ac:spMkLst>
        </pc:spChg>
        <pc:spChg chg="add mod">
          <ac:chgData name="Victor Grazi" userId="8a0fa75b3d7108dd" providerId="LiveId" clId="{3154F629-AC70-4DD0-9206-616E103BFC13}" dt="2024-07-12T15:06:40.806" v="5816"/>
          <ac:spMkLst>
            <pc:docMk/>
            <pc:sldMk cId="2969168959" sldId="269"/>
            <ac:spMk id="36" creationId="{D88C7A25-3E6B-6F03-D653-44B14EF4E570}"/>
          </ac:spMkLst>
        </pc:spChg>
        <pc:spChg chg="add mod">
          <ac:chgData name="Victor Grazi" userId="8a0fa75b3d7108dd" providerId="LiveId" clId="{3154F629-AC70-4DD0-9206-616E103BFC13}" dt="2024-07-12T15:11:13.592" v="5840" actId="1037"/>
          <ac:spMkLst>
            <pc:docMk/>
            <pc:sldMk cId="2969168959" sldId="269"/>
            <ac:spMk id="41" creationId="{0BB15A71-76F0-5E3F-DCEB-2FCFFEB893E0}"/>
          </ac:spMkLst>
        </pc:spChg>
        <pc:spChg chg="add mod">
          <ac:chgData name="Victor Grazi" userId="8a0fa75b3d7108dd" providerId="LiveId" clId="{3154F629-AC70-4DD0-9206-616E103BFC13}" dt="2024-07-12T15:07:07.266" v="5822" actId="1076"/>
          <ac:spMkLst>
            <pc:docMk/>
            <pc:sldMk cId="2969168959" sldId="269"/>
            <ac:spMk id="42" creationId="{989EB48A-5513-6753-0F49-8BF54AA1BC64}"/>
          </ac:spMkLst>
        </pc:spChg>
        <pc:spChg chg="add mod">
          <ac:chgData name="Victor Grazi" userId="8a0fa75b3d7108dd" providerId="LiveId" clId="{3154F629-AC70-4DD0-9206-616E103BFC13}" dt="2024-07-12T15:11:13.592" v="5840" actId="1037"/>
          <ac:spMkLst>
            <pc:docMk/>
            <pc:sldMk cId="2969168959" sldId="269"/>
            <ac:spMk id="44" creationId="{59003F65-5405-0D7D-53EE-E9D41E940E40}"/>
          </ac:spMkLst>
        </pc:spChg>
        <pc:spChg chg="add mod">
          <ac:chgData name="Victor Grazi" userId="8a0fa75b3d7108dd" providerId="LiveId" clId="{3154F629-AC70-4DD0-9206-616E103BFC13}" dt="2024-07-12T15:07:07.266" v="5822" actId="1076"/>
          <ac:spMkLst>
            <pc:docMk/>
            <pc:sldMk cId="2969168959" sldId="269"/>
            <ac:spMk id="47" creationId="{7377F22C-ECE7-E9B5-1A9E-D9C020538CDC}"/>
          </ac:spMkLst>
        </pc:spChg>
        <pc:spChg chg="add mod">
          <ac:chgData name="Victor Grazi" userId="8a0fa75b3d7108dd" providerId="LiveId" clId="{3154F629-AC70-4DD0-9206-616E103BFC13}" dt="2024-07-12T15:07:07.266" v="5822" actId="1076"/>
          <ac:spMkLst>
            <pc:docMk/>
            <pc:sldMk cId="2969168959" sldId="269"/>
            <ac:spMk id="48" creationId="{F53BD303-2055-63A4-47C3-DA86390BC3B4}"/>
          </ac:spMkLst>
        </pc:spChg>
        <pc:spChg chg="add mod">
          <ac:chgData name="Victor Grazi" userId="8a0fa75b3d7108dd" providerId="LiveId" clId="{3154F629-AC70-4DD0-9206-616E103BFC13}" dt="2024-07-12T15:07:07.266" v="5822" actId="1076"/>
          <ac:spMkLst>
            <pc:docMk/>
            <pc:sldMk cId="2969168959" sldId="269"/>
            <ac:spMk id="49" creationId="{B40D0B67-7946-BE91-3D05-7C3B8A9BF88D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1031" creationId="{01D0AF59-99C3-4251-AB9A-C966C6AD4400}"/>
          </ac:spMkLst>
        </pc:spChg>
        <pc:spChg chg="add mod">
          <ac:chgData name="Victor Grazi" userId="8a0fa75b3d7108dd" providerId="LiveId" clId="{3154F629-AC70-4DD0-9206-616E103BFC13}" dt="2024-07-12T15:06:32.274" v="5814"/>
          <ac:spMkLst>
            <pc:docMk/>
            <pc:sldMk cId="2969168959" sldId="269"/>
            <ac:spMk id="1033" creationId="{1855405F-37A2-4869-9154-F8BE3BECE6C3}"/>
          </ac:spMkLst>
        </pc:spChg>
        <pc:picChg chg="del">
          <ac:chgData name="Victor Grazi" userId="8a0fa75b3d7108dd" providerId="LiveId" clId="{3154F629-AC70-4DD0-9206-616E103BFC13}" dt="2024-07-12T15:06:08.463" v="5795" actId="478"/>
          <ac:picMkLst>
            <pc:docMk/>
            <pc:sldMk cId="2969168959" sldId="269"/>
            <ac:picMk id="5" creationId="{D283F072-CEA1-ADF8-C3B9-8724EACDD5A0}"/>
          </ac:picMkLst>
        </pc:picChg>
        <pc:picChg chg="add mod">
          <ac:chgData name="Victor Grazi" userId="8a0fa75b3d7108dd" providerId="LiveId" clId="{3154F629-AC70-4DD0-9206-616E103BFC13}" dt="2024-07-12T15:06:32.274" v="5814"/>
          <ac:picMkLst>
            <pc:docMk/>
            <pc:sldMk cId="2969168959" sldId="269"/>
            <ac:picMk id="8" creationId="{2F3B7FE2-5A5E-9FC9-5037-714567AF4A37}"/>
          </ac:picMkLst>
        </pc:picChg>
        <pc:picChg chg="add mod">
          <ac:chgData name="Victor Grazi" userId="8a0fa75b3d7108dd" providerId="LiveId" clId="{3154F629-AC70-4DD0-9206-616E103BFC13}" dt="2024-07-12T15:06:32.274" v="5814"/>
          <ac:picMkLst>
            <pc:docMk/>
            <pc:sldMk cId="2969168959" sldId="269"/>
            <ac:picMk id="9" creationId="{E5B9D7A7-3019-0555-155F-D82A230E3592}"/>
          </ac:picMkLst>
        </pc:picChg>
        <pc:picChg chg="add mod">
          <ac:chgData name="Victor Grazi" userId="8a0fa75b3d7108dd" providerId="LiveId" clId="{3154F629-AC70-4DD0-9206-616E103BFC13}" dt="2024-07-12T15:06:32.274" v="5814"/>
          <ac:picMkLst>
            <pc:docMk/>
            <pc:sldMk cId="2969168959" sldId="269"/>
            <ac:picMk id="11" creationId="{0864C2E8-DC72-3E45-2890-03CDD19D5E3E}"/>
          </ac:picMkLst>
        </pc:picChg>
        <pc:picChg chg="add mod">
          <ac:chgData name="Victor Grazi" userId="8a0fa75b3d7108dd" providerId="LiveId" clId="{3154F629-AC70-4DD0-9206-616E103BFC13}" dt="2024-07-12T15:06:40.806" v="5816"/>
          <ac:picMkLst>
            <pc:docMk/>
            <pc:sldMk cId="2969168959" sldId="269"/>
            <ac:picMk id="17" creationId="{2127A434-9AE4-469A-9658-A632869AE42C}"/>
          </ac:picMkLst>
        </pc:picChg>
        <pc:picChg chg="add mod">
          <ac:chgData name="Victor Grazi" userId="8a0fa75b3d7108dd" providerId="LiveId" clId="{3154F629-AC70-4DD0-9206-616E103BFC13}" dt="2024-07-12T15:06:40.806" v="5816"/>
          <ac:picMkLst>
            <pc:docMk/>
            <pc:sldMk cId="2969168959" sldId="269"/>
            <ac:picMk id="19" creationId="{353EF94A-F058-C323-FB93-F2D596DBB81D}"/>
          </ac:picMkLst>
        </pc:picChg>
        <pc:picChg chg="add mod">
          <ac:chgData name="Victor Grazi" userId="8a0fa75b3d7108dd" providerId="LiveId" clId="{3154F629-AC70-4DD0-9206-616E103BFC13}" dt="2024-07-12T15:06:32.274" v="5814"/>
          <ac:picMkLst>
            <pc:docMk/>
            <pc:sldMk cId="2969168959" sldId="269"/>
            <ac:picMk id="20" creationId="{1CCE5BD6-7596-D902-A78C-F481F0D8A41B}"/>
          </ac:picMkLst>
        </pc:picChg>
        <pc:picChg chg="add mod">
          <ac:chgData name="Victor Grazi" userId="8a0fa75b3d7108dd" providerId="LiveId" clId="{3154F629-AC70-4DD0-9206-616E103BFC13}" dt="2024-07-12T15:06:40.806" v="5816"/>
          <ac:picMkLst>
            <pc:docMk/>
            <pc:sldMk cId="2969168959" sldId="269"/>
            <ac:picMk id="21" creationId="{9F1B2AF4-5752-C46B-9337-F7BF2CD7A978}"/>
          </ac:picMkLst>
        </pc:picChg>
        <pc:picChg chg="add mod">
          <ac:chgData name="Victor Grazi" userId="8a0fa75b3d7108dd" providerId="LiveId" clId="{3154F629-AC70-4DD0-9206-616E103BFC13}" dt="2024-07-12T15:06:32.274" v="5814"/>
          <ac:picMkLst>
            <pc:docMk/>
            <pc:sldMk cId="2969168959" sldId="269"/>
            <ac:picMk id="22" creationId="{59E0456A-B936-243F-CFCE-C95A7C3BAF28}"/>
          </ac:picMkLst>
        </pc:picChg>
        <pc:picChg chg="add mod">
          <ac:chgData name="Victor Grazi" userId="8a0fa75b3d7108dd" providerId="LiveId" clId="{3154F629-AC70-4DD0-9206-616E103BFC13}" dt="2024-07-12T15:06:40.806" v="5816"/>
          <ac:picMkLst>
            <pc:docMk/>
            <pc:sldMk cId="2969168959" sldId="269"/>
            <ac:picMk id="23" creationId="{0B4050B1-301A-AC46-B19C-06F8750C7618}"/>
          </ac:picMkLst>
        </pc:picChg>
        <pc:picChg chg="add mod">
          <ac:chgData name="Victor Grazi" userId="8a0fa75b3d7108dd" providerId="LiveId" clId="{3154F629-AC70-4DD0-9206-616E103BFC13}" dt="2024-07-12T15:06:40.806" v="5816"/>
          <ac:picMkLst>
            <pc:docMk/>
            <pc:sldMk cId="2969168959" sldId="269"/>
            <ac:picMk id="27" creationId="{CB808774-EC59-1792-F5E7-B8A1A7712E57}"/>
          </ac:picMkLst>
        </pc:picChg>
        <pc:picChg chg="add mod">
          <ac:chgData name="Victor Grazi" userId="8a0fa75b3d7108dd" providerId="LiveId" clId="{3154F629-AC70-4DD0-9206-616E103BFC13}" dt="2024-07-12T15:06:40.806" v="5816"/>
          <ac:picMkLst>
            <pc:docMk/>
            <pc:sldMk cId="2969168959" sldId="269"/>
            <ac:picMk id="30" creationId="{68A2BBCB-FF97-0F5E-24F5-05578F684FBC}"/>
          </ac:picMkLst>
        </pc:picChg>
        <pc:picChg chg="add mod">
          <ac:chgData name="Victor Grazi" userId="8a0fa75b3d7108dd" providerId="LiveId" clId="{3154F629-AC70-4DD0-9206-616E103BFC13}" dt="2024-07-12T15:06:40.806" v="5816"/>
          <ac:picMkLst>
            <pc:docMk/>
            <pc:sldMk cId="2969168959" sldId="269"/>
            <ac:picMk id="31" creationId="{BB9F456B-4350-D341-9CDF-728BA7904571}"/>
          </ac:picMkLst>
        </pc:picChg>
        <pc:picChg chg="add mod">
          <ac:chgData name="Victor Grazi" userId="8a0fa75b3d7108dd" providerId="LiveId" clId="{3154F629-AC70-4DD0-9206-616E103BFC13}" dt="2024-07-12T15:06:32.274" v="5814"/>
          <ac:picMkLst>
            <pc:docMk/>
            <pc:sldMk cId="2969168959" sldId="269"/>
            <ac:picMk id="32" creationId="{B8FB3AE5-6C41-2FD0-B4F2-6C0B83EAE2E1}"/>
          </ac:picMkLst>
        </pc:picChg>
        <pc:picChg chg="add mod">
          <ac:chgData name="Victor Grazi" userId="8a0fa75b3d7108dd" providerId="LiveId" clId="{3154F629-AC70-4DD0-9206-616E103BFC13}" dt="2024-07-12T15:11:13.592" v="5840" actId="1037"/>
          <ac:picMkLst>
            <pc:docMk/>
            <pc:sldMk cId="2969168959" sldId="269"/>
            <ac:picMk id="37" creationId="{E18B1179-F1EE-3BF4-C486-77FE64058D5C}"/>
          </ac:picMkLst>
        </pc:picChg>
        <pc:picChg chg="add mod">
          <ac:chgData name="Victor Grazi" userId="8a0fa75b3d7108dd" providerId="LiveId" clId="{3154F629-AC70-4DD0-9206-616E103BFC13}" dt="2024-07-12T15:11:13.592" v="5840" actId="1037"/>
          <ac:picMkLst>
            <pc:docMk/>
            <pc:sldMk cId="2969168959" sldId="269"/>
            <ac:picMk id="38" creationId="{8A6148F2-B505-DC20-01AA-6F9A6ADC38DC}"/>
          </ac:picMkLst>
        </pc:picChg>
        <pc:picChg chg="add mod">
          <ac:chgData name="Victor Grazi" userId="8a0fa75b3d7108dd" providerId="LiveId" clId="{3154F629-AC70-4DD0-9206-616E103BFC13}" dt="2024-07-12T15:07:07.266" v="5822" actId="1076"/>
          <ac:picMkLst>
            <pc:docMk/>
            <pc:sldMk cId="2969168959" sldId="269"/>
            <ac:picMk id="39" creationId="{E1481892-11BB-DA34-6C25-47542D0D5E41}"/>
          </ac:picMkLst>
        </pc:picChg>
        <pc:picChg chg="add mod">
          <ac:chgData name="Victor Grazi" userId="8a0fa75b3d7108dd" providerId="LiveId" clId="{3154F629-AC70-4DD0-9206-616E103BFC13}" dt="2024-07-12T15:07:07.266" v="5822" actId="1076"/>
          <ac:picMkLst>
            <pc:docMk/>
            <pc:sldMk cId="2969168959" sldId="269"/>
            <ac:picMk id="40" creationId="{926C5BC3-D009-D473-90F1-C2C6CC5C3245}"/>
          </ac:picMkLst>
        </pc:picChg>
        <pc:picChg chg="add mod">
          <ac:chgData name="Victor Grazi" userId="8a0fa75b3d7108dd" providerId="LiveId" clId="{3154F629-AC70-4DD0-9206-616E103BFC13}" dt="2024-07-12T15:07:07.266" v="5822" actId="1076"/>
          <ac:picMkLst>
            <pc:docMk/>
            <pc:sldMk cId="2969168959" sldId="269"/>
            <ac:picMk id="43" creationId="{8C67C1E3-0BCE-2F66-35EC-23CA4F06FFCA}"/>
          </ac:picMkLst>
        </pc:picChg>
        <pc:picChg chg="add mod">
          <ac:chgData name="Victor Grazi" userId="8a0fa75b3d7108dd" providerId="LiveId" clId="{3154F629-AC70-4DD0-9206-616E103BFC13}" dt="2024-07-12T15:11:13.592" v="5840" actId="1037"/>
          <ac:picMkLst>
            <pc:docMk/>
            <pc:sldMk cId="2969168959" sldId="269"/>
            <ac:picMk id="45" creationId="{EB2DE445-F8C7-B8E0-0985-E35B8E069977}"/>
          </ac:picMkLst>
        </pc:picChg>
        <pc:picChg chg="add mod">
          <ac:chgData name="Victor Grazi" userId="8a0fa75b3d7108dd" providerId="LiveId" clId="{3154F629-AC70-4DD0-9206-616E103BFC13}" dt="2024-07-12T15:07:07.266" v="5822" actId="1076"/>
          <ac:picMkLst>
            <pc:docMk/>
            <pc:sldMk cId="2969168959" sldId="269"/>
            <ac:picMk id="46" creationId="{98F62AE0-27A0-9E5C-0D5B-0FEED34AA95E}"/>
          </ac:picMkLst>
        </pc:picChg>
        <pc:picChg chg="add mod">
          <ac:chgData name="Victor Grazi" userId="8a0fa75b3d7108dd" providerId="LiveId" clId="{3154F629-AC70-4DD0-9206-616E103BFC13}" dt="2024-07-12T15:06:32.274" v="5814"/>
          <ac:picMkLst>
            <pc:docMk/>
            <pc:sldMk cId="2969168959" sldId="269"/>
            <ac:picMk id="1026" creationId="{BDD2010C-CBA2-215F-5A40-E397DBEDB0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2A96D-3AD1-4974-97ED-B6F2037D7E02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6EF1E-2890-4018-841A-495E748C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26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 21 was released late last year, and with it came one of the most important features since the release of Java 8.</a:t>
            </a:r>
          </a:p>
          <a:p>
            <a:r>
              <a:rPr lang="en-US" dirty="0"/>
              <a:t>That is virtual threads. </a:t>
            </a:r>
          </a:p>
          <a:p>
            <a:endParaRPr lang="en-US" dirty="0"/>
          </a:p>
          <a:p>
            <a:r>
              <a:rPr lang="en-US" dirty="0"/>
              <a:t>Traditionally thread creation and execution is resource intensive. Virtual threads  can eliminate much of the overhead, especially in modern applications, as we will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79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38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5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kinds of threads now, platform and virtual. You use a new builder pattern to construct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4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Platform threads are assigned by the JVM, the thread scheduler maps them to OS threads.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Once a platform thread is assigned, it stays with the operating system thread for its full life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Platform threads are expensive – There are a few milliseconds of Startup time, and time for context switching. Also assigned stack memory for each thread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There is always a Limit to the number of threads you can have per application, so you want to use thread pooling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When a blocking call such as I/O  or sleep is invoked, the platform thread is blocked for the life of the thread</a:t>
            </a:r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8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Virtual threads are no more expensive to create than any other object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When created, thread scheduler mounts it to a platform thread (also called a “carrier thread”)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Parks at blocking methods such as sleep() or I/O, platform thread is unmounted and can be assigned to other virtual threads.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When blocking method completes or socket returns the bytes, virtual thread is mounted to a new carrier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Most value is from: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 I/O bound threads, such as HTTP calls or DB calls, which is really beneficial in current microservices based architectures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sleep (but not wait) operations. We will see why not wait in a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7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1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caveat with virtual threads –what would happen if the carrier enters a synchronized block, and you have multiple virtual threads on  that carrier? Because of this, when a virtual thread enters a synchronized block, it will remain with its carrier. This is not an error condition, it just inhibits the desired 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These are known as Pinned threads, which are virtual threads that will not be unmounted from their carrier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 a workaround, use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ReentrantLock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which has been re-engineered to work with virtual threads, so if you are migrating to virtual threads, you want to change your synchronized blocks to use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ReentrantLock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6EF1E-2890-4018-841A-495E748CCB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2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8AEB-4AFE-2E57-5955-C3F2F5DBE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BFBA7-204A-0E1A-8CC4-1E46A9BC0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9BDF-FE9E-84AB-8DEA-E564A4B9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E30C-4108-52E1-BACA-718F0F43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0D4B-764D-D4C8-BCF9-B4251D33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E925-3B93-88C6-3146-A09B5B5A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59D75-3402-C07F-7CCB-F57DD507A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E08E-564F-69F3-DAC7-B06A5704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14BD-A9B5-D382-F254-146C2560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5C42-E70F-B4E7-E587-3BD6AE4C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3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DB60D-AA6E-5530-51C6-1F0F82177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EE740F-5F83-8B51-DE66-F58CB35E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E63F-609F-A11D-25D1-9EC283C0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10EE-E344-3E23-58DB-FB216DA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7613-1B67-BD97-0731-BDA9CEEF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C4A7-F241-54BF-4733-7A054B6D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5D4B-AB71-EB5A-DB7E-F7A6BE9B0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D4AD-B147-AE10-5345-649FF57D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C68D-2EA4-DC5B-C503-7706AF84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0A625-C828-6A43-3248-C38A9C99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2E57-603E-F4B0-815D-F14CFE25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3EE75-66D4-F06F-3EB1-DD87E382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D8E40-290F-CF91-0A91-0EDB98BD6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8C2A3-BA4B-9DC5-E233-18ED94DC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2B33-C828-626C-F3A0-74B96FE4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DE1F-3682-0F3E-1218-8E5F4567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3C2F-712B-0E71-F144-3AC8C435C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254F5-5508-49A8-4C38-5C8926BF5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754F-CB4C-9054-9424-33BB9E64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925C3-9B50-CA90-E007-2C15FA72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552F-C712-9C0E-BEA1-ACF7CB54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2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F19D-2F8C-186D-1685-55CF19AA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F651D-0522-3317-B359-7262B144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3CCCD-FFEA-4D5A-1F5E-5EAA9C55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903FC-8008-254E-7241-B95FA6A5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E2C02-2E45-A6FC-E9D7-B8082E9B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5D598-D008-D3CB-C4F6-66BD5D65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F7F5F-8200-A61B-5F33-6D49B9CE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A5308-F421-3F66-C15A-76C94459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0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6FBE-A54D-D6A4-BDC4-7D07992F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9EC4A-8BEA-0C66-0F36-8A5767A3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8550C-84D5-1A19-B1B8-78F48309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6F766-1388-4A7D-25E7-7A68135E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67A54-FAF8-70DD-2A83-C3E6476F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4FB26-15F1-CD2F-36CA-67197389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CE51F-14CC-3CAE-6358-6B1C2F33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B5321-2AF9-98ED-8B79-D1DAAD6A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D381-B2AD-473F-B5BC-A2EFE4CB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941E-5BF9-0CB1-88D4-4A954D8FA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5C92D-D00A-9F17-9DE2-27E46EE8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656FE-F423-A82C-A59C-4764E607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14819-1AB9-0140-20B2-F7EFA905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CF91-2087-484E-E20C-B6E1F7AE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111ED-D675-7EF3-9E07-A13A11AB0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CD18-0C3E-3B06-5965-4641212A3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B0E0D-C5DC-3695-FE1C-195D333F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BEEF-EBF8-076F-8566-57BA25BD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C798D-CCC6-AC87-C683-A6B5C960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0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D31F6-6FE3-9733-4629-5A6A5CA1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AAA3-2C3B-2E7C-1A07-071F1D777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597EB-3267-6FA0-025F-6FA2CE4407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4B39AC-DA53-4067-B22F-1270289F6AA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88DF5-CDC4-8826-FD9C-21FCDB50C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4D06-8925-6E4C-5C80-46E67506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57701-E4AB-427A-92FF-3F99F23D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1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1D253F94-E995-3813-B84A-E15DB5958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A118D0-03D1-2836-FFA5-FE738F524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Going Virtual with Java 21 and Project Loom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C591EE7-25C9-5580-6D10-A3C70364D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Victor Grazi – Bank of NY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July 2024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3222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1EBBE4-0E12-DF10-9145-11D57FB123C7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Virtual Threads - In Summary 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139047F-16D4-D283-ED25-9716E7978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No thread overhead for creation.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Very scalable, high concurrency.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Greatest benefit is for I/O bound processing.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Careful when using synchronized.</a:t>
            </a:r>
          </a:p>
        </p:txBody>
      </p:sp>
    </p:spTree>
    <p:extLst>
      <p:ext uri="{BB962C8B-B14F-4D97-AF65-F5344CB8AC3E}">
        <p14:creationId xmlns:p14="http://schemas.microsoft.com/office/powerpoint/2010/main" val="38672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B6BC8-7618-4959-9340-63338AAF4B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49" r="-1" b="19706"/>
          <a:stretch/>
        </p:blipFill>
        <p:spPr>
          <a:xfrm>
            <a:off x="1" y="10"/>
            <a:ext cx="11862683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4A21C1C-6802-A018-DDB5-105A3B9A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67" y="9939"/>
            <a:ext cx="50863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59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1EBBE4-0E12-DF10-9145-11D57FB123C7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Thread Creation – Loom Style!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18B1179-F1EE-3BF4-C486-77FE6405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191" y="1802520"/>
            <a:ext cx="7341871" cy="8621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A6148F2-B505-DC20-01AA-6F9A6ADC3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68" y="2393787"/>
            <a:ext cx="7677625" cy="4311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1481892-11BB-DA34-6C25-47542D0D5E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126" y="2426073"/>
            <a:ext cx="4463524" cy="84820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26C5BC3-D009-D473-90F1-C2C6CC5C3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568" y="3197356"/>
            <a:ext cx="4789044" cy="1067354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BB15A71-76F0-5E3F-DCEB-2FCFFEB893E0}"/>
              </a:ext>
            </a:extLst>
          </p:cNvPr>
          <p:cNvSpPr/>
          <p:nvPr/>
        </p:nvSpPr>
        <p:spPr>
          <a:xfrm>
            <a:off x="5481836" y="2561764"/>
            <a:ext cx="2216225" cy="2803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89EB48A-5513-6753-0F49-8BF54AA1BC64}"/>
              </a:ext>
            </a:extLst>
          </p:cNvPr>
          <p:cNvSpPr/>
          <p:nvPr/>
        </p:nvSpPr>
        <p:spPr>
          <a:xfrm>
            <a:off x="5622650" y="3477763"/>
            <a:ext cx="2067114" cy="2652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C67C1E3-0BCE-2F66-35EC-23CA4F06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2431" y="4086656"/>
            <a:ext cx="5153735" cy="129563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59003F65-5405-0D7D-53EE-E9D41E940E40}"/>
              </a:ext>
            </a:extLst>
          </p:cNvPr>
          <p:cNvSpPr/>
          <p:nvPr/>
        </p:nvSpPr>
        <p:spPr>
          <a:xfrm>
            <a:off x="716898" y="2112668"/>
            <a:ext cx="3044403" cy="415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" descr="X Clipart Big Red and other clipart images on Cliparts pub™">
            <a:extLst>
              <a:ext uri="{FF2B5EF4-FFF2-40B4-BE49-F238E27FC236}">
                <a16:creationId xmlns:a16="http://schemas.microsoft.com/office/drawing/2014/main" id="{EB2DE445-F8C7-B8E0-0985-E35B8E069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53" y="1897659"/>
            <a:ext cx="847137" cy="8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8F62AE0-27A0-9E5C-0D5B-0FEED34AA9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2917" y="5417511"/>
            <a:ext cx="9191402" cy="1213433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377F22C-ECE7-E9B5-1A9E-D9C020538CDC}"/>
              </a:ext>
            </a:extLst>
          </p:cNvPr>
          <p:cNvSpPr/>
          <p:nvPr/>
        </p:nvSpPr>
        <p:spPr>
          <a:xfrm>
            <a:off x="4905370" y="2901863"/>
            <a:ext cx="2806497" cy="2626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53BD303-2055-63A4-47C3-DA86390BC3B4}"/>
              </a:ext>
            </a:extLst>
          </p:cNvPr>
          <p:cNvSpPr/>
          <p:nvPr/>
        </p:nvSpPr>
        <p:spPr>
          <a:xfrm>
            <a:off x="4063613" y="4659304"/>
            <a:ext cx="2929100" cy="302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40D0B67-7946-BE91-3D05-7C3B8A9BF88D}"/>
              </a:ext>
            </a:extLst>
          </p:cNvPr>
          <p:cNvSpPr/>
          <p:nvPr/>
        </p:nvSpPr>
        <p:spPr>
          <a:xfrm>
            <a:off x="3107964" y="5917343"/>
            <a:ext cx="3594695" cy="302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6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4" grpId="0" animBg="1"/>
      <p:bldP spid="44" grpId="1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64C2E8-DC72-3E45-2890-03CDD19D5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56" y="786147"/>
            <a:ext cx="7341871" cy="862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9D7A7-3019-0555-155F-D82A230E3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8133" y="1377414"/>
            <a:ext cx="7677625" cy="431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CE5BD6-7596-D902-A78C-F481F0D8A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883" y="1409700"/>
            <a:ext cx="4463524" cy="848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E0456A-B936-243F-CFCE-C95A7C3BA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325" y="2180983"/>
            <a:ext cx="4789044" cy="1067354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BB9421-7C16-5F90-8D80-99375C3D79D2}"/>
              </a:ext>
            </a:extLst>
          </p:cNvPr>
          <p:cNvSpPr/>
          <p:nvPr/>
        </p:nvSpPr>
        <p:spPr>
          <a:xfrm>
            <a:off x="5574601" y="1545391"/>
            <a:ext cx="2216225" cy="28036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8851A0B-FF90-8612-238B-108296D8AD7D}"/>
              </a:ext>
            </a:extLst>
          </p:cNvPr>
          <p:cNvSpPr/>
          <p:nvPr/>
        </p:nvSpPr>
        <p:spPr>
          <a:xfrm>
            <a:off x="5662407" y="2461390"/>
            <a:ext cx="2067114" cy="2652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8FB3AE5-6C41-2FD0-B4F2-6C0B83EAE2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188" y="3070283"/>
            <a:ext cx="5153735" cy="1295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89F9E49-76D9-147B-598B-9835BEF436D8}"/>
              </a:ext>
            </a:extLst>
          </p:cNvPr>
          <p:cNvSpPr/>
          <p:nvPr/>
        </p:nvSpPr>
        <p:spPr>
          <a:xfrm>
            <a:off x="809663" y="1096295"/>
            <a:ext cx="3044403" cy="415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X Clipart Big Red and other clipart images on Cliparts pub™">
            <a:extLst>
              <a:ext uri="{FF2B5EF4-FFF2-40B4-BE49-F238E27FC236}">
                <a16:creationId xmlns:a16="http://schemas.microsoft.com/office/drawing/2014/main" id="{BDD2010C-CBA2-215F-5A40-E397DBED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18" y="881286"/>
            <a:ext cx="847137" cy="8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B7FE2-5A5E-9FC9-5037-714567AF4A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2674" y="4401138"/>
            <a:ext cx="9191402" cy="121343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3EB3FA-4C48-8FAC-6129-3E6D153CA939}"/>
              </a:ext>
            </a:extLst>
          </p:cNvPr>
          <p:cNvSpPr/>
          <p:nvPr/>
        </p:nvSpPr>
        <p:spPr>
          <a:xfrm>
            <a:off x="4945127" y="1885490"/>
            <a:ext cx="2806497" cy="2626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B73AF7-9195-3449-5717-B93B286D018D}"/>
              </a:ext>
            </a:extLst>
          </p:cNvPr>
          <p:cNvSpPr/>
          <p:nvPr/>
        </p:nvSpPr>
        <p:spPr>
          <a:xfrm>
            <a:off x="4103370" y="3642931"/>
            <a:ext cx="2929100" cy="302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2B779C-57E5-A7DF-38B0-C0234FAD20AB}"/>
              </a:ext>
            </a:extLst>
          </p:cNvPr>
          <p:cNvSpPr/>
          <p:nvPr/>
        </p:nvSpPr>
        <p:spPr>
          <a:xfrm>
            <a:off x="3147721" y="4900970"/>
            <a:ext cx="3594695" cy="302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2" grpId="0" animBg="1"/>
      <p:bldP spid="3" grpId="0" animBg="1"/>
      <p:bldP spid="33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1D253F94-E995-3813-B84A-E15DB5958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87" r="21954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847D7-FA05-B38D-146B-D02478F1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How Platform Threads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7DBD-DA29-0EA8-E819-5B06AFD8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Assigned by the JVM, thread scheduler maps them to OS threads.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Once a platform thread is assigned, it stays with the OS thread for its full life.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Expensive – Startup time, context switching, and stack memory.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Limited number of threads per application.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blocking calls, platform thread is blocked for the life of the thread.</a:t>
            </a:r>
          </a:p>
          <a:p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8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847D7-FA05-B38D-146B-D02478F1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How Virtual Threads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7DBD-DA29-0EA8-E819-5B06AFD8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threads have no more overhead than other objects.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scheduler mounts it to a platform thread (aka “carrier thread”.)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Parks and unmounted at blocking methods, and carrier can be reassigned to other virtual threads.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blocking method completes or socket returns the bytes, virtual thread is mounted to a new carrier.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value is from: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I/O bound threads</a:t>
            </a:r>
          </a:p>
          <a:p>
            <a:pPr marL="685800" lvl="2">
              <a:spcBef>
                <a:spcPts val="1000"/>
              </a:spcBef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sleep (but not wait) operations.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Pins pinned on a white surface and connecting a black thread">
            <a:extLst>
              <a:ext uri="{FF2B5EF4-FFF2-40B4-BE49-F238E27FC236}">
                <a16:creationId xmlns:a16="http://schemas.microsoft.com/office/drawing/2014/main" id="{B1720AEB-2A7B-E137-1BF0-A8821904C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41" r="3525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1EBBE4-0E12-DF10-9145-11D57FB123C7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Blocking methods have been re-engineered…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83F072-CEA1-ADF8-C3B9-8724EACD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6" y="2399463"/>
            <a:ext cx="11758354" cy="238919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3B112B-4230-6FCD-BBF2-64FB14DD17B5}"/>
              </a:ext>
            </a:extLst>
          </p:cNvPr>
          <p:cNvSpPr/>
          <p:nvPr/>
        </p:nvSpPr>
        <p:spPr>
          <a:xfrm>
            <a:off x="2039402" y="4372557"/>
            <a:ext cx="674539" cy="3498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E258D-02FF-CF61-D584-518ACC4DB29F}"/>
              </a:ext>
            </a:extLst>
          </p:cNvPr>
          <p:cNvSpPr txBox="1"/>
          <p:nvPr/>
        </p:nvSpPr>
        <p:spPr>
          <a:xfrm>
            <a:off x="850758" y="1860990"/>
            <a:ext cx="4501167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Pre-Java 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75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1EBBE4-0E12-DF10-9145-11D57FB123C7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…Blocking methods have been re-engineered…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D5669-7497-9BA5-D1BE-FBAE0C5D72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3" b="48018"/>
          <a:stretch/>
        </p:blipFill>
        <p:spPr>
          <a:xfrm>
            <a:off x="1047268" y="2543698"/>
            <a:ext cx="6015483" cy="2947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B0FB6-72F5-F010-1990-B689CFDD5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" t="51982" r="28948"/>
          <a:stretch/>
        </p:blipFill>
        <p:spPr>
          <a:xfrm>
            <a:off x="6758965" y="2433200"/>
            <a:ext cx="4724499" cy="2995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90CC6-F6B5-D35F-41D2-ECF1701B6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27" y="5906766"/>
            <a:ext cx="5745295" cy="39861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3B112B-4230-6FCD-BBF2-64FB14DD17B5}"/>
              </a:ext>
            </a:extLst>
          </p:cNvPr>
          <p:cNvSpPr/>
          <p:nvPr/>
        </p:nvSpPr>
        <p:spPr>
          <a:xfrm>
            <a:off x="2242377" y="5921054"/>
            <a:ext cx="2169343" cy="3220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507EB-B8AC-F32B-76F2-5A8B60022DBF}"/>
              </a:ext>
            </a:extLst>
          </p:cNvPr>
          <p:cNvSpPr txBox="1"/>
          <p:nvPr/>
        </p:nvSpPr>
        <p:spPr>
          <a:xfrm>
            <a:off x="1255214" y="2112579"/>
            <a:ext cx="45574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 21</a:t>
            </a:r>
            <a:endParaRPr lang="en-US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B27C397-E357-4CBE-2C38-F9B508DBD16C}"/>
              </a:ext>
            </a:extLst>
          </p:cNvPr>
          <p:cNvSpPr/>
          <p:nvPr/>
        </p:nvSpPr>
        <p:spPr>
          <a:xfrm>
            <a:off x="7783418" y="4199816"/>
            <a:ext cx="1337282" cy="1817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926E85-DF89-87AA-C84F-01F7B8BB74E0}"/>
              </a:ext>
            </a:extLst>
          </p:cNvPr>
          <p:cNvSpPr/>
          <p:nvPr/>
        </p:nvSpPr>
        <p:spPr>
          <a:xfrm>
            <a:off x="7729325" y="3629985"/>
            <a:ext cx="3483140" cy="1999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6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1EBBE4-0E12-DF10-9145-11D57FB123C7}"/>
              </a:ext>
            </a:extLst>
          </p:cNvPr>
          <p:cNvSpPr txBox="1">
            <a:spLocks/>
          </p:cNvSpPr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…Blocking methods have been re-engineered…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24AF8-54C0-422A-6CBB-A49A2094A6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9" t="3033" r="-1179"/>
          <a:stretch/>
        </p:blipFill>
        <p:spPr>
          <a:xfrm>
            <a:off x="2097652" y="1710940"/>
            <a:ext cx="5457274" cy="5495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507EB-B8AC-F32B-76F2-5A8B60022DBF}"/>
              </a:ext>
            </a:extLst>
          </p:cNvPr>
          <p:cNvSpPr txBox="1"/>
          <p:nvPr/>
        </p:nvSpPr>
        <p:spPr>
          <a:xfrm>
            <a:off x="738554" y="1872865"/>
            <a:ext cx="501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Java 21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3B112B-4230-6FCD-BBF2-64FB14DD17B5}"/>
              </a:ext>
            </a:extLst>
          </p:cNvPr>
          <p:cNvSpPr/>
          <p:nvPr/>
        </p:nvSpPr>
        <p:spPr>
          <a:xfrm>
            <a:off x="2612217" y="5057129"/>
            <a:ext cx="1721634" cy="1798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666B7635-31F4-81A9-D8F2-31B148EDF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79" r="22079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F17CE-9182-D173-CC78-6315DC9F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i="1"/>
              <a:t>Pinned </a:t>
            </a:r>
            <a:r>
              <a:rPr lang="en-US" sz="4000"/>
              <a:t>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0A6DD-25D4-0906-1E46-D99B81C5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Pinned threads - virtual threads that remain mounted to their carrier.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 virtual thread enters a synchronized block, it will remain “pinned” to its carrier.</a:t>
            </a: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ReentrantLock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has been re-engineered to work with virtual threads.</a:t>
            </a:r>
          </a:p>
        </p:txBody>
      </p:sp>
    </p:spTree>
    <p:extLst>
      <p:ext uri="{BB962C8B-B14F-4D97-AF65-F5344CB8AC3E}">
        <p14:creationId xmlns:p14="http://schemas.microsoft.com/office/powerpoint/2010/main" val="2850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712</Words>
  <Application>Microsoft Office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Going Virtual with Java 21 and Project Loom</vt:lpstr>
      <vt:lpstr>PowerPoint Presentation</vt:lpstr>
      <vt:lpstr>PowerPoint Presentation</vt:lpstr>
      <vt:lpstr>How Platform Threads Work</vt:lpstr>
      <vt:lpstr>How Virtual Threads Work</vt:lpstr>
      <vt:lpstr>PowerPoint Presentation</vt:lpstr>
      <vt:lpstr>PowerPoint Presentation</vt:lpstr>
      <vt:lpstr>PowerPoint Presentation</vt:lpstr>
      <vt:lpstr>Pinned Threads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Grazi</dc:creator>
  <cp:lastModifiedBy>Victor Grazi</cp:lastModifiedBy>
  <cp:revision>1</cp:revision>
  <dcterms:created xsi:type="dcterms:W3CDTF">2024-07-03T02:09:41Z</dcterms:created>
  <dcterms:modified xsi:type="dcterms:W3CDTF">2024-07-12T15:11:42Z</dcterms:modified>
</cp:coreProperties>
</file>