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8" r:id="rId4"/>
    <p:sldId id="259" r:id="rId5"/>
    <p:sldId id="260" r:id="rId6"/>
    <p:sldId id="261" r:id="rId7"/>
    <p:sldId id="270" r:id="rId8"/>
    <p:sldId id="269" r:id="rId9"/>
    <p:sldId id="271" r:id="rId10"/>
    <p:sldId id="264" r:id="rId11"/>
    <p:sldId id="265" r:id="rId12"/>
    <p:sldId id="266" r:id="rId13"/>
    <p:sldId id="263" r:id="rId14"/>
    <p:sldId id="272" r:id="rId15"/>
    <p:sldId id="277" r:id="rId16"/>
    <p:sldId id="273" r:id="rId17"/>
    <p:sldId id="275" r:id="rId18"/>
    <p:sldId id="274" r:id="rId19"/>
    <p:sldId id="276"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rednji stil 2 - Istic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5FA3B3-340B-4D19-B32D-4B3E6EBC6AF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068289D-37F9-45A7-91B9-CD44A6138085}">
      <dgm:prSet/>
      <dgm:spPr/>
      <dgm:t>
        <a:bodyPr/>
        <a:lstStyle/>
        <a:p>
          <a:r>
            <a:rPr lang="hr-HR" baseline="0"/>
            <a:t>Test Driven Development</a:t>
          </a:r>
          <a:endParaRPr lang="en-US"/>
        </a:p>
      </dgm:t>
    </dgm:pt>
    <dgm:pt modelId="{082E500C-02C4-49DE-96AE-58EACC0C4C21}" type="parTrans" cxnId="{2D1BFCA5-7659-4F11-95F2-2AA378629D05}">
      <dgm:prSet/>
      <dgm:spPr/>
      <dgm:t>
        <a:bodyPr/>
        <a:lstStyle/>
        <a:p>
          <a:endParaRPr lang="en-US"/>
        </a:p>
      </dgm:t>
    </dgm:pt>
    <dgm:pt modelId="{3FC189FD-9D5D-4261-BDDD-10E9A6870451}" type="sibTrans" cxnId="{2D1BFCA5-7659-4F11-95F2-2AA378629D05}">
      <dgm:prSet/>
      <dgm:spPr/>
      <dgm:t>
        <a:bodyPr/>
        <a:lstStyle/>
        <a:p>
          <a:endParaRPr lang="en-US"/>
        </a:p>
      </dgm:t>
    </dgm:pt>
    <dgm:pt modelId="{83854A75-F49B-49B0-9E2E-D854F1B29DAD}">
      <dgm:prSet/>
      <dgm:spPr/>
      <dgm:t>
        <a:bodyPr/>
        <a:lstStyle/>
        <a:p>
          <a:r>
            <a:rPr lang="hr-HR" baseline="0"/>
            <a:t>Unit testing</a:t>
          </a:r>
          <a:endParaRPr lang="en-US"/>
        </a:p>
      </dgm:t>
    </dgm:pt>
    <dgm:pt modelId="{6CCA7DEC-7867-4658-ACBC-929AE1417939}" type="parTrans" cxnId="{1F10E0B2-574F-4E2B-B13C-EB6C1F53F6D2}">
      <dgm:prSet/>
      <dgm:spPr/>
      <dgm:t>
        <a:bodyPr/>
        <a:lstStyle/>
        <a:p>
          <a:endParaRPr lang="en-US"/>
        </a:p>
      </dgm:t>
    </dgm:pt>
    <dgm:pt modelId="{05D22258-B8CE-4EF2-98B8-878D2D160304}" type="sibTrans" cxnId="{1F10E0B2-574F-4E2B-B13C-EB6C1F53F6D2}">
      <dgm:prSet/>
      <dgm:spPr/>
      <dgm:t>
        <a:bodyPr/>
        <a:lstStyle/>
        <a:p>
          <a:endParaRPr lang="en-US"/>
        </a:p>
      </dgm:t>
    </dgm:pt>
    <dgm:pt modelId="{5EFA6B30-886B-4FAE-8AF9-F47A80A8E111}">
      <dgm:prSet/>
      <dgm:spPr/>
      <dgm:t>
        <a:bodyPr/>
        <a:lstStyle/>
        <a:p>
          <a:r>
            <a:rPr lang="hr-HR" baseline="0"/>
            <a:t>Unit test class functions</a:t>
          </a:r>
          <a:endParaRPr lang="en-US"/>
        </a:p>
      </dgm:t>
    </dgm:pt>
    <dgm:pt modelId="{A9997425-8370-4BE4-8CB2-A9D1328A8B15}" type="parTrans" cxnId="{380CEBAB-967E-4179-8080-F53FEF3FAD40}">
      <dgm:prSet/>
      <dgm:spPr/>
      <dgm:t>
        <a:bodyPr/>
        <a:lstStyle/>
        <a:p>
          <a:endParaRPr lang="en-US"/>
        </a:p>
      </dgm:t>
    </dgm:pt>
    <dgm:pt modelId="{9FBF1BAA-1DBC-48F5-9AF8-903CA849C5D0}" type="sibTrans" cxnId="{380CEBAB-967E-4179-8080-F53FEF3FAD40}">
      <dgm:prSet/>
      <dgm:spPr/>
      <dgm:t>
        <a:bodyPr/>
        <a:lstStyle/>
        <a:p>
          <a:endParaRPr lang="en-US"/>
        </a:p>
      </dgm:t>
    </dgm:pt>
    <dgm:pt modelId="{773B1BC4-58D4-4B92-B673-9564A24D220B}">
      <dgm:prSet/>
      <dgm:spPr/>
      <dgm:t>
        <a:bodyPr/>
        <a:lstStyle/>
        <a:p>
          <a:r>
            <a:rPr lang="hr-HR" baseline="0"/>
            <a:t>Advantages</a:t>
          </a:r>
          <a:r>
            <a:rPr lang="hr-BA" baseline="0"/>
            <a:t> and disadvantages</a:t>
          </a:r>
          <a:endParaRPr lang="en-US"/>
        </a:p>
      </dgm:t>
    </dgm:pt>
    <dgm:pt modelId="{166A7BDB-D493-4F05-BC53-6861A5D41102}" type="parTrans" cxnId="{03F7A8BD-AEEA-4A8E-94F9-7965E2E5DF8D}">
      <dgm:prSet/>
      <dgm:spPr/>
      <dgm:t>
        <a:bodyPr/>
        <a:lstStyle/>
        <a:p>
          <a:endParaRPr lang="en-US"/>
        </a:p>
      </dgm:t>
    </dgm:pt>
    <dgm:pt modelId="{36F3EE18-D36E-4B33-8C9D-364B11440A2D}" type="sibTrans" cxnId="{03F7A8BD-AEEA-4A8E-94F9-7965E2E5DF8D}">
      <dgm:prSet/>
      <dgm:spPr/>
      <dgm:t>
        <a:bodyPr/>
        <a:lstStyle/>
        <a:p>
          <a:endParaRPr lang="en-US"/>
        </a:p>
      </dgm:t>
    </dgm:pt>
    <dgm:pt modelId="{C57DDBC1-18F3-47BD-AB8A-B82DA349412A}">
      <dgm:prSet/>
      <dgm:spPr/>
      <dgm:t>
        <a:bodyPr/>
        <a:lstStyle/>
        <a:p>
          <a:r>
            <a:rPr lang="hr-BA" baseline="0"/>
            <a:t>Unit testing frameworks</a:t>
          </a:r>
          <a:endParaRPr lang="en-US"/>
        </a:p>
      </dgm:t>
    </dgm:pt>
    <dgm:pt modelId="{E53D2D32-3C45-445E-A4D1-3237A764D1F0}" type="parTrans" cxnId="{9ED0EC4E-A6CB-44F0-B51B-0BAC8A75B44D}">
      <dgm:prSet/>
      <dgm:spPr/>
      <dgm:t>
        <a:bodyPr/>
        <a:lstStyle/>
        <a:p>
          <a:endParaRPr lang="en-US"/>
        </a:p>
      </dgm:t>
    </dgm:pt>
    <dgm:pt modelId="{D1EBF916-D2C7-4AC8-A591-D5D8C36877B5}" type="sibTrans" cxnId="{9ED0EC4E-A6CB-44F0-B51B-0BAC8A75B44D}">
      <dgm:prSet/>
      <dgm:spPr/>
      <dgm:t>
        <a:bodyPr/>
        <a:lstStyle/>
        <a:p>
          <a:endParaRPr lang="en-US"/>
        </a:p>
      </dgm:t>
    </dgm:pt>
    <dgm:pt modelId="{F1D38B99-7A53-431D-9AA8-CDA673DF06D1}">
      <dgm:prSet/>
      <dgm:spPr/>
      <dgm:t>
        <a:bodyPr/>
        <a:lstStyle/>
        <a:p>
          <a:r>
            <a:rPr lang="hr-BA" baseline="0"/>
            <a:t>Conclusion</a:t>
          </a:r>
          <a:endParaRPr lang="en-US"/>
        </a:p>
      </dgm:t>
    </dgm:pt>
    <dgm:pt modelId="{3CAFCB75-59D7-4FCF-90C5-C01282A583AA}" type="parTrans" cxnId="{4265C1E9-BB0F-4A14-94CC-1613E0F18AC2}">
      <dgm:prSet/>
      <dgm:spPr/>
      <dgm:t>
        <a:bodyPr/>
        <a:lstStyle/>
        <a:p>
          <a:endParaRPr lang="en-US"/>
        </a:p>
      </dgm:t>
    </dgm:pt>
    <dgm:pt modelId="{B63E0E77-8E20-4379-AD5D-F53379079076}" type="sibTrans" cxnId="{4265C1E9-BB0F-4A14-94CC-1613E0F18AC2}">
      <dgm:prSet/>
      <dgm:spPr/>
      <dgm:t>
        <a:bodyPr/>
        <a:lstStyle/>
        <a:p>
          <a:endParaRPr lang="en-US"/>
        </a:p>
      </dgm:t>
    </dgm:pt>
    <dgm:pt modelId="{63D70D3D-0928-4C77-96B4-5F464C72F9EB}">
      <dgm:prSet/>
      <dgm:spPr/>
      <dgm:t>
        <a:bodyPr/>
        <a:lstStyle/>
        <a:p>
          <a:r>
            <a:rPr lang="hr-BA" baseline="0"/>
            <a:t>References</a:t>
          </a:r>
          <a:endParaRPr lang="en-US"/>
        </a:p>
      </dgm:t>
    </dgm:pt>
    <dgm:pt modelId="{E0E7B288-756F-4E2E-9577-05996DED831E}" type="parTrans" cxnId="{7D72A85C-B373-4C86-96E6-ED7146D4A21B}">
      <dgm:prSet/>
      <dgm:spPr/>
      <dgm:t>
        <a:bodyPr/>
        <a:lstStyle/>
        <a:p>
          <a:endParaRPr lang="en-US"/>
        </a:p>
      </dgm:t>
    </dgm:pt>
    <dgm:pt modelId="{F8B69BAF-C455-46DB-87A0-F4D6F17114B2}" type="sibTrans" cxnId="{7D72A85C-B373-4C86-96E6-ED7146D4A21B}">
      <dgm:prSet/>
      <dgm:spPr/>
      <dgm:t>
        <a:bodyPr/>
        <a:lstStyle/>
        <a:p>
          <a:endParaRPr lang="en-US"/>
        </a:p>
      </dgm:t>
    </dgm:pt>
    <dgm:pt modelId="{DED40EC0-0D86-4D8C-99AA-00099FD981F2}" type="pres">
      <dgm:prSet presAssocID="{925FA3B3-340B-4D19-B32D-4B3E6EBC6AF9}" presName="diagram" presStyleCnt="0">
        <dgm:presLayoutVars>
          <dgm:dir/>
          <dgm:resizeHandles val="exact"/>
        </dgm:presLayoutVars>
      </dgm:prSet>
      <dgm:spPr/>
    </dgm:pt>
    <dgm:pt modelId="{B5F0F33B-F133-4083-9B8E-3B15139418CB}" type="pres">
      <dgm:prSet presAssocID="{E068289D-37F9-45A7-91B9-CD44A6138085}" presName="node" presStyleLbl="node1" presStyleIdx="0" presStyleCnt="7">
        <dgm:presLayoutVars>
          <dgm:bulletEnabled val="1"/>
        </dgm:presLayoutVars>
      </dgm:prSet>
      <dgm:spPr/>
    </dgm:pt>
    <dgm:pt modelId="{4E4B84F9-26E8-427E-BE5D-4D7AD658DD23}" type="pres">
      <dgm:prSet presAssocID="{3FC189FD-9D5D-4261-BDDD-10E9A6870451}" presName="sibTrans" presStyleCnt="0"/>
      <dgm:spPr/>
    </dgm:pt>
    <dgm:pt modelId="{6AABAF09-9F72-4FBD-85F1-5B771EE0AB7F}" type="pres">
      <dgm:prSet presAssocID="{83854A75-F49B-49B0-9E2E-D854F1B29DAD}" presName="node" presStyleLbl="node1" presStyleIdx="1" presStyleCnt="7">
        <dgm:presLayoutVars>
          <dgm:bulletEnabled val="1"/>
        </dgm:presLayoutVars>
      </dgm:prSet>
      <dgm:spPr/>
    </dgm:pt>
    <dgm:pt modelId="{E78ABEBA-F001-48E0-B2F8-04AFA5AE02A3}" type="pres">
      <dgm:prSet presAssocID="{05D22258-B8CE-4EF2-98B8-878D2D160304}" presName="sibTrans" presStyleCnt="0"/>
      <dgm:spPr/>
    </dgm:pt>
    <dgm:pt modelId="{F49FA552-F13A-44D1-AEF7-E348F2540EBA}" type="pres">
      <dgm:prSet presAssocID="{5EFA6B30-886B-4FAE-8AF9-F47A80A8E111}" presName="node" presStyleLbl="node1" presStyleIdx="2" presStyleCnt="7">
        <dgm:presLayoutVars>
          <dgm:bulletEnabled val="1"/>
        </dgm:presLayoutVars>
      </dgm:prSet>
      <dgm:spPr/>
    </dgm:pt>
    <dgm:pt modelId="{42437BB1-445C-44C7-B46B-EE437738C172}" type="pres">
      <dgm:prSet presAssocID="{9FBF1BAA-1DBC-48F5-9AF8-903CA849C5D0}" presName="sibTrans" presStyleCnt="0"/>
      <dgm:spPr/>
    </dgm:pt>
    <dgm:pt modelId="{E99AB30B-80FA-4B54-ADAD-D473C222CF31}" type="pres">
      <dgm:prSet presAssocID="{773B1BC4-58D4-4B92-B673-9564A24D220B}" presName="node" presStyleLbl="node1" presStyleIdx="3" presStyleCnt="7">
        <dgm:presLayoutVars>
          <dgm:bulletEnabled val="1"/>
        </dgm:presLayoutVars>
      </dgm:prSet>
      <dgm:spPr/>
    </dgm:pt>
    <dgm:pt modelId="{2E4E526A-5411-49AA-A9BD-B38CCA288B93}" type="pres">
      <dgm:prSet presAssocID="{36F3EE18-D36E-4B33-8C9D-364B11440A2D}" presName="sibTrans" presStyleCnt="0"/>
      <dgm:spPr/>
    </dgm:pt>
    <dgm:pt modelId="{130B7D51-DAAB-4EB9-8CFD-B267BED96183}" type="pres">
      <dgm:prSet presAssocID="{C57DDBC1-18F3-47BD-AB8A-B82DA349412A}" presName="node" presStyleLbl="node1" presStyleIdx="4" presStyleCnt="7">
        <dgm:presLayoutVars>
          <dgm:bulletEnabled val="1"/>
        </dgm:presLayoutVars>
      </dgm:prSet>
      <dgm:spPr/>
    </dgm:pt>
    <dgm:pt modelId="{245EEF58-3F3B-4B9B-9995-DD2443E58854}" type="pres">
      <dgm:prSet presAssocID="{D1EBF916-D2C7-4AC8-A591-D5D8C36877B5}" presName="sibTrans" presStyleCnt="0"/>
      <dgm:spPr/>
    </dgm:pt>
    <dgm:pt modelId="{2DEAFFAD-1788-49B5-8BC7-EAC5DD4B040A}" type="pres">
      <dgm:prSet presAssocID="{F1D38B99-7A53-431D-9AA8-CDA673DF06D1}" presName="node" presStyleLbl="node1" presStyleIdx="5" presStyleCnt="7">
        <dgm:presLayoutVars>
          <dgm:bulletEnabled val="1"/>
        </dgm:presLayoutVars>
      </dgm:prSet>
      <dgm:spPr/>
    </dgm:pt>
    <dgm:pt modelId="{DC6459B3-83F6-40B4-9150-1EDBC3B9C3C3}" type="pres">
      <dgm:prSet presAssocID="{B63E0E77-8E20-4379-AD5D-F53379079076}" presName="sibTrans" presStyleCnt="0"/>
      <dgm:spPr/>
    </dgm:pt>
    <dgm:pt modelId="{C1EDC1F1-E625-4907-A0F5-91E467DCACDE}" type="pres">
      <dgm:prSet presAssocID="{63D70D3D-0928-4C77-96B4-5F464C72F9EB}" presName="node" presStyleLbl="node1" presStyleIdx="6" presStyleCnt="7">
        <dgm:presLayoutVars>
          <dgm:bulletEnabled val="1"/>
        </dgm:presLayoutVars>
      </dgm:prSet>
      <dgm:spPr/>
    </dgm:pt>
  </dgm:ptLst>
  <dgm:cxnLst>
    <dgm:cxn modelId="{DFC3C022-97B6-4E1D-836C-D2EC677E0FB7}" type="presOf" srcId="{925FA3B3-340B-4D19-B32D-4B3E6EBC6AF9}" destId="{DED40EC0-0D86-4D8C-99AA-00099FD981F2}" srcOrd="0" destOrd="0" presId="urn:microsoft.com/office/officeart/2005/8/layout/default"/>
    <dgm:cxn modelId="{7F296823-2932-47DB-B2AD-784AA2AB94C3}" type="presOf" srcId="{C57DDBC1-18F3-47BD-AB8A-B82DA349412A}" destId="{130B7D51-DAAB-4EB9-8CFD-B267BED96183}" srcOrd="0" destOrd="0" presId="urn:microsoft.com/office/officeart/2005/8/layout/default"/>
    <dgm:cxn modelId="{7D72A85C-B373-4C86-96E6-ED7146D4A21B}" srcId="{925FA3B3-340B-4D19-B32D-4B3E6EBC6AF9}" destId="{63D70D3D-0928-4C77-96B4-5F464C72F9EB}" srcOrd="6" destOrd="0" parTransId="{E0E7B288-756F-4E2E-9577-05996DED831E}" sibTransId="{F8B69BAF-C455-46DB-87A0-F4D6F17114B2}"/>
    <dgm:cxn modelId="{9ED0EC4E-A6CB-44F0-B51B-0BAC8A75B44D}" srcId="{925FA3B3-340B-4D19-B32D-4B3E6EBC6AF9}" destId="{C57DDBC1-18F3-47BD-AB8A-B82DA349412A}" srcOrd="4" destOrd="0" parTransId="{E53D2D32-3C45-445E-A4D1-3237A764D1F0}" sibTransId="{D1EBF916-D2C7-4AC8-A591-D5D8C36877B5}"/>
    <dgm:cxn modelId="{FB61E27E-4FC4-4C93-8115-8D680A624E45}" type="presOf" srcId="{E068289D-37F9-45A7-91B9-CD44A6138085}" destId="{B5F0F33B-F133-4083-9B8E-3B15139418CB}" srcOrd="0" destOrd="0" presId="urn:microsoft.com/office/officeart/2005/8/layout/default"/>
    <dgm:cxn modelId="{B2589281-E94A-45B8-8A3E-7B6FA6648966}" type="presOf" srcId="{83854A75-F49B-49B0-9E2E-D854F1B29DAD}" destId="{6AABAF09-9F72-4FBD-85F1-5B771EE0AB7F}" srcOrd="0" destOrd="0" presId="urn:microsoft.com/office/officeart/2005/8/layout/default"/>
    <dgm:cxn modelId="{2D1BFCA5-7659-4F11-95F2-2AA378629D05}" srcId="{925FA3B3-340B-4D19-B32D-4B3E6EBC6AF9}" destId="{E068289D-37F9-45A7-91B9-CD44A6138085}" srcOrd="0" destOrd="0" parTransId="{082E500C-02C4-49DE-96AE-58EACC0C4C21}" sibTransId="{3FC189FD-9D5D-4261-BDDD-10E9A6870451}"/>
    <dgm:cxn modelId="{380CEBAB-967E-4179-8080-F53FEF3FAD40}" srcId="{925FA3B3-340B-4D19-B32D-4B3E6EBC6AF9}" destId="{5EFA6B30-886B-4FAE-8AF9-F47A80A8E111}" srcOrd="2" destOrd="0" parTransId="{A9997425-8370-4BE4-8CB2-A9D1328A8B15}" sibTransId="{9FBF1BAA-1DBC-48F5-9AF8-903CA849C5D0}"/>
    <dgm:cxn modelId="{1F10E0B2-574F-4E2B-B13C-EB6C1F53F6D2}" srcId="{925FA3B3-340B-4D19-B32D-4B3E6EBC6AF9}" destId="{83854A75-F49B-49B0-9E2E-D854F1B29DAD}" srcOrd="1" destOrd="0" parTransId="{6CCA7DEC-7867-4658-ACBC-929AE1417939}" sibTransId="{05D22258-B8CE-4EF2-98B8-878D2D160304}"/>
    <dgm:cxn modelId="{9D520DB9-BFC4-4BED-AA60-35E168F75EFE}" type="presOf" srcId="{63D70D3D-0928-4C77-96B4-5F464C72F9EB}" destId="{C1EDC1F1-E625-4907-A0F5-91E467DCACDE}" srcOrd="0" destOrd="0" presId="urn:microsoft.com/office/officeart/2005/8/layout/default"/>
    <dgm:cxn modelId="{03F7A8BD-AEEA-4A8E-94F9-7965E2E5DF8D}" srcId="{925FA3B3-340B-4D19-B32D-4B3E6EBC6AF9}" destId="{773B1BC4-58D4-4B92-B673-9564A24D220B}" srcOrd="3" destOrd="0" parTransId="{166A7BDB-D493-4F05-BC53-6861A5D41102}" sibTransId="{36F3EE18-D36E-4B33-8C9D-364B11440A2D}"/>
    <dgm:cxn modelId="{F031ECC6-E5DA-40DB-96FC-94FA823A6996}" type="presOf" srcId="{F1D38B99-7A53-431D-9AA8-CDA673DF06D1}" destId="{2DEAFFAD-1788-49B5-8BC7-EAC5DD4B040A}" srcOrd="0" destOrd="0" presId="urn:microsoft.com/office/officeart/2005/8/layout/default"/>
    <dgm:cxn modelId="{359D23DD-A428-47B6-8E6F-EFF54655EF7B}" type="presOf" srcId="{773B1BC4-58D4-4B92-B673-9564A24D220B}" destId="{E99AB30B-80FA-4B54-ADAD-D473C222CF31}" srcOrd="0" destOrd="0" presId="urn:microsoft.com/office/officeart/2005/8/layout/default"/>
    <dgm:cxn modelId="{4265C1E9-BB0F-4A14-94CC-1613E0F18AC2}" srcId="{925FA3B3-340B-4D19-B32D-4B3E6EBC6AF9}" destId="{F1D38B99-7A53-431D-9AA8-CDA673DF06D1}" srcOrd="5" destOrd="0" parTransId="{3CAFCB75-59D7-4FCF-90C5-C01282A583AA}" sibTransId="{B63E0E77-8E20-4379-AD5D-F53379079076}"/>
    <dgm:cxn modelId="{0F4749FD-5EAD-4326-A0F2-44BAD0C45FF8}" type="presOf" srcId="{5EFA6B30-886B-4FAE-8AF9-F47A80A8E111}" destId="{F49FA552-F13A-44D1-AEF7-E348F2540EBA}" srcOrd="0" destOrd="0" presId="urn:microsoft.com/office/officeart/2005/8/layout/default"/>
    <dgm:cxn modelId="{C5DA1B5E-F4E7-4D79-BA14-B5230418CB3C}" type="presParOf" srcId="{DED40EC0-0D86-4D8C-99AA-00099FD981F2}" destId="{B5F0F33B-F133-4083-9B8E-3B15139418CB}" srcOrd="0" destOrd="0" presId="urn:microsoft.com/office/officeart/2005/8/layout/default"/>
    <dgm:cxn modelId="{48F5E9DB-0BB2-4784-9B29-B8A3C9173DFF}" type="presParOf" srcId="{DED40EC0-0D86-4D8C-99AA-00099FD981F2}" destId="{4E4B84F9-26E8-427E-BE5D-4D7AD658DD23}" srcOrd="1" destOrd="0" presId="urn:microsoft.com/office/officeart/2005/8/layout/default"/>
    <dgm:cxn modelId="{732DF62F-1174-4D95-84A9-B237DBC0549C}" type="presParOf" srcId="{DED40EC0-0D86-4D8C-99AA-00099FD981F2}" destId="{6AABAF09-9F72-4FBD-85F1-5B771EE0AB7F}" srcOrd="2" destOrd="0" presId="urn:microsoft.com/office/officeart/2005/8/layout/default"/>
    <dgm:cxn modelId="{AE60AE6E-0199-46DF-A85C-9743B0E07B3E}" type="presParOf" srcId="{DED40EC0-0D86-4D8C-99AA-00099FD981F2}" destId="{E78ABEBA-F001-48E0-B2F8-04AFA5AE02A3}" srcOrd="3" destOrd="0" presId="urn:microsoft.com/office/officeart/2005/8/layout/default"/>
    <dgm:cxn modelId="{B7441D82-C76B-4C30-8BB9-BA0EFD1B6B5D}" type="presParOf" srcId="{DED40EC0-0D86-4D8C-99AA-00099FD981F2}" destId="{F49FA552-F13A-44D1-AEF7-E348F2540EBA}" srcOrd="4" destOrd="0" presId="urn:microsoft.com/office/officeart/2005/8/layout/default"/>
    <dgm:cxn modelId="{AC0E65D8-C394-42F5-9A6E-5EBB9E0A844B}" type="presParOf" srcId="{DED40EC0-0D86-4D8C-99AA-00099FD981F2}" destId="{42437BB1-445C-44C7-B46B-EE437738C172}" srcOrd="5" destOrd="0" presId="urn:microsoft.com/office/officeart/2005/8/layout/default"/>
    <dgm:cxn modelId="{57ECF6CF-759D-497F-9D7F-2DFB01116094}" type="presParOf" srcId="{DED40EC0-0D86-4D8C-99AA-00099FD981F2}" destId="{E99AB30B-80FA-4B54-ADAD-D473C222CF31}" srcOrd="6" destOrd="0" presId="urn:microsoft.com/office/officeart/2005/8/layout/default"/>
    <dgm:cxn modelId="{314BF93B-B0E7-463C-B330-E0C021195629}" type="presParOf" srcId="{DED40EC0-0D86-4D8C-99AA-00099FD981F2}" destId="{2E4E526A-5411-49AA-A9BD-B38CCA288B93}" srcOrd="7" destOrd="0" presId="urn:microsoft.com/office/officeart/2005/8/layout/default"/>
    <dgm:cxn modelId="{9BEB1187-30BE-49EB-B14F-BEEDB166785C}" type="presParOf" srcId="{DED40EC0-0D86-4D8C-99AA-00099FD981F2}" destId="{130B7D51-DAAB-4EB9-8CFD-B267BED96183}" srcOrd="8" destOrd="0" presId="urn:microsoft.com/office/officeart/2005/8/layout/default"/>
    <dgm:cxn modelId="{205E61E0-58F8-4D5D-AA33-0D1A7367992F}" type="presParOf" srcId="{DED40EC0-0D86-4D8C-99AA-00099FD981F2}" destId="{245EEF58-3F3B-4B9B-9995-DD2443E58854}" srcOrd="9" destOrd="0" presId="urn:microsoft.com/office/officeart/2005/8/layout/default"/>
    <dgm:cxn modelId="{F34F7473-ACE1-40DD-A112-53D4EDC8DCE8}" type="presParOf" srcId="{DED40EC0-0D86-4D8C-99AA-00099FD981F2}" destId="{2DEAFFAD-1788-49B5-8BC7-EAC5DD4B040A}" srcOrd="10" destOrd="0" presId="urn:microsoft.com/office/officeart/2005/8/layout/default"/>
    <dgm:cxn modelId="{94AC72EC-964C-4B33-96DC-964084BB1024}" type="presParOf" srcId="{DED40EC0-0D86-4D8C-99AA-00099FD981F2}" destId="{DC6459B3-83F6-40B4-9150-1EDBC3B9C3C3}" srcOrd="11" destOrd="0" presId="urn:microsoft.com/office/officeart/2005/8/layout/default"/>
    <dgm:cxn modelId="{3B800C1F-6642-4974-8B05-9A1861C44D7B}" type="presParOf" srcId="{DED40EC0-0D86-4D8C-99AA-00099FD981F2}" destId="{C1EDC1F1-E625-4907-A0F5-91E467DCACD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2CC35-6CC5-4942-8AC6-B3B2046E33DF}"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F8E70449-CCEF-4FBD-86CA-D39C4C79CD38}">
      <dgm:prSet/>
      <dgm:spPr/>
      <dgm:t>
        <a:bodyPr/>
        <a:lstStyle/>
        <a:p>
          <a:r>
            <a:rPr lang="hr-HR" baseline="0"/>
            <a:t>Development process that is focused on testing</a:t>
          </a:r>
          <a:endParaRPr lang="en-US"/>
        </a:p>
      </dgm:t>
    </dgm:pt>
    <dgm:pt modelId="{9453CB60-EFAA-4E05-947E-7C0B5279D30E}" type="parTrans" cxnId="{6C63F6CD-13C7-4671-A75C-F7E676B9D632}">
      <dgm:prSet/>
      <dgm:spPr/>
      <dgm:t>
        <a:bodyPr/>
        <a:lstStyle/>
        <a:p>
          <a:endParaRPr lang="en-US"/>
        </a:p>
      </dgm:t>
    </dgm:pt>
    <dgm:pt modelId="{FB43997E-E52D-4DEE-91FF-293D1247E2C1}" type="sibTrans" cxnId="{6C63F6CD-13C7-4671-A75C-F7E676B9D632}">
      <dgm:prSet/>
      <dgm:spPr/>
      <dgm:t>
        <a:bodyPr/>
        <a:lstStyle/>
        <a:p>
          <a:endParaRPr lang="en-US"/>
        </a:p>
      </dgm:t>
    </dgm:pt>
    <dgm:pt modelId="{95FEA6F0-AEDD-4C63-8225-A652241AA005}">
      <dgm:prSet/>
      <dgm:spPr/>
      <dgm:t>
        <a:bodyPr/>
        <a:lstStyle/>
        <a:p>
          <a:r>
            <a:rPr lang="hr-HR" baseline="0"/>
            <a:t>Every function is tested before </a:t>
          </a:r>
          <a:r>
            <a:rPr lang="en-US" baseline="0"/>
            <a:t>incorporati</a:t>
          </a:r>
          <a:r>
            <a:rPr lang="hr-HR" baseline="0"/>
            <a:t>on</a:t>
          </a:r>
          <a:r>
            <a:rPr lang="en-US" baseline="0"/>
            <a:t> into the main software</a:t>
          </a:r>
          <a:endParaRPr lang="en-US"/>
        </a:p>
      </dgm:t>
    </dgm:pt>
    <dgm:pt modelId="{7FD2CB73-33A4-4F47-A4EB-B71C8D590DAE}" type="parTrans" cxnId="{0529A592-A37D-4902-99CC-595F9A622E56}">
      <dgm:prSet/>
      <dgm:spPr/>
      <dgm:t>
        <a:bodyPr/>
        <a:lstStyle/>
        <a:p>
          <a:endParaRPr lang="en-US"/>
        </a:p>
      </dgm:t>
    </dgm:pt>
    <dgm:pt modelId="{2C9E3CFB-9D78-457E-A196-AA629CE52324}" type="sibTrans" cxnId="{0529A592-A37D-4902-99CC-595F9A622E56}">
      <dgm:prSet/>
      <dgm:spPr/>
      <dgm:t>
        <a:bodyPr/>
        <a:lstStyle/>
        <a:p>
          <a:endParaRPr lang="en-US"/>
        </a:p>
      </dgm:t>
    </dgm:pt>
    <dgm:pt modelId="{DE2CBB42-A7BF-46DA-B7E6-E26B79D59D0F}">
      <dgm:prSet/>
      <dgm:spPr/>
      <dgm:t>
        <a:bodyPr/>
        <a:lstStyle/>
        <a:p>
          <a:r>
            <a:rPr lang="hr-HR" baseline="0"/>
            <a:t>Tests are written first to fully understand the task requirements</a:t>
          </a:r>
          <a:endParaRPr lang="en-US"/>
        </a:p>
      </dgm:t>
    </dgm:pt>
    <dgm:pt modelId="{9D05AFF8-8AFA-4805-98E3-CE024BFF469B}" type="parTrans" cxnId="{5DFB1363-8D14-4BF2-B41B-87B3CB75C139}">
      <dgm:prSet/>
      <dgm:spPr/>
      <dgm:t>
        <a:bodyPr/>
        <a:lstStyle/>
        <a:p>
          <a:endParaRPr lang="en-US"/>
        </a:p>
      </dgm:t>
    </dgm:pt>
    <dgm:pt modelId="{DD5C9A0E-7A29-44A4-8922-C5557528C348}" type="sibTrans" cxnId="{5DFB1363-8D14-4BF2-B41B-87B3CB75C139}">
      <dgm:prSet/>
      <dgm:spPr/>
      <dgm:t>
        <a:bodyPr/>
        <a:lstStyle/>
        <a:p>
          <a:endParaRPr lang="en-US"/>
        </a:p>
      </dgm:t>
    </dgm:pt>
    <dgm:pt modelId="{8FF8217F-5566-4D1A-AB53-E539BE1111E2}">
      <dgm:prSet/>
      <dgm:spPr/>
      <dgm:t>
        <a:bodyPr/>
        <a:lstStyle/>
        <a:p>
          <a:r>
            <a:rPr lang="hr-HR" baseline="0"/>
            <a:t>Results in better and cleaner code</a:t>
          </a:r>
          <a:endParaRPr lang="en-US"/>
        </a:p>
      </dgm:t>
    </dgm:pt>
    <dgm:pt modelId="{41474941-984C-4D16-960D-2F6DE112A25C}" type="parTrans" cxnId="{A05B63E0-3E4D-4BB9-9159-763F13C4B7E4}">
      <dgm:prSet/>
      <dgm:spPr/>
      <dgm:t>
        <a:bodyPr/>
        <a:lstStyle/>
        <a:p>
          <a:endParaRPr lang="en-US"/>
        </a:p>
      </dgm:t>
    </dgm:pt>
    <dgm:pt modelId="{666512AD-6891-440C-BA1F-76BDEC8C541A}" type="sibTrans" cxnId="{A05B63E0-3E4D-4BB9-9159-763F13C4B7E4}">
      <dgm:prSet/>
      <dgm:spPr/>
      <dgm:t>
        <a:bodyPr/>
        <a:lstStyle/>
        <a:p>
          <a:endParaRPr lang="en-US"/>
        </a:p>
      </dgm:t>
    </dgm:pt>
    <dgm:pt modelId="{8C9CBD69-67C7-42EE-9507-8394143F49DF}" type="pres">
      <dgm:prSet presAssocID="{FB12CC35-6CC5-4942-8AC6-B3B2046E33DF}" presName="outerComposite" presStyleCnt="0">
        <dgm:presLayoutVars>
          <dgm:chMax val="5"/>
          <dgm:dir/>
          <dgm:resizeHandles val="exact"/>
        </dgm:presLayoutVars>
      </dgm:prSet>
      <dgm:spPr/>
    </dgm:pt>
    <dgm:pt modelId="{8C188E42-EAAD-4680-885F-4429F0483820}" type="pres">
      <dgm:prSet presAssocID="{FB12CC35-6CC5-4942-8AC6-B3B2046E33DF}" presName="dummyMaxCanvas" presStyleCnt="0">
        <dgm:presLayoutVars/>
      </dgm:prSet>
      <dgm:spPr/>
    </dgm:pt>
    <dgm:pt modelId="{E7828B3B-38E3-4C45-85B6-7AB598653DA1}" type="pres">
      <dgm:prSet presAssocID="{FB12CC35-6CC5-4942-8AC6-B3B2046E33DF}" presName="FourNodes_1" presStyleLbl="node1" presStyleIdx="0" presStyleCnt="4">
        <dgm:presLayoutVars>
          <dgm:bulletEnabled val="1"/>
        </dgm:presLayoutVars>
      </dgm:prSet>
      <dgm:spPr/>
    </dgm:pt>
    <dgm:pt modelId="{BB52C0CC-B551-4993-A10E-94127A0AA337}" type="pres">
      <dgm:prSet presAssocID="{FB12CC35-6CC5-4942-8AC6-B3B2046E33DF}" presName="FourNodes_2" presStyleLbl="node1" presStyleIdx="1" presStyleCnt="4">
        <dgm:presLayoutVars>
          <dgm:bulletEnabled val="1"/>
        </dgm:presLayoutVars>
      </dgm:prSet>
      <dgm:spPr/>
    </dgm:pt>
    <dgm:pt modelId="{C61B2C82-99A9-4BF1-89AE-67EC4E5431DB}" type="pres">
      <dgm:prSet presAssocID="{FB12CC35-6CC5-4942-8AC6-B3B2046E33DF}" presName="FourNodes_3" presStyleLbl="node1" presStyleIdx="2" presStyleCnt="4">
        <dgm:presLayoutVars>
          <dgm:bulletEnabled val="1"/>
        </dgm:presLayoutVars>
      </dgm:prSet>
      <dgm:spPr/>
    </dgm:pt>
    <dgm:pt modelId="{832B4152-C5D7-4C63-99B7-2C67EE017122}" type="pres">
      <dgm:prSet presAssocID="{FB12CC35-6CC5-4942-8AC6-B3B2046E33DF}" presName="FourNodes_4" presStyleLbl="node1" presStyleIdx="3" presStyleCnt="4">
        <dgm:presLayoutVars>
          <dgm:bulletEnabled val="1"/>
        </dgm:presLayoutVars>
      </dgm:prSet>
      <dgm:spPr/>
    </dgm:pt>
    <dgm:pt modelId="{8FC63532-B9C7-43BD-9334-4D4B900D282D}" type="pres">
      <dgm:prSet presAssocID="{FB12CC35-6CC5-4942-8AC6-B3B2046E33DF}" presName="FourConn_1-2" presStyleLbl="fgAccFollowNode1" presStyleIdx="0" presStyleCnt="3">
        <dgm:presLayoutVars>
          <dgm:bulletEnabled val="1"/>
        </dgm:presLayoutVars>
      </dgm:prSet>
      <dgm:spPr/>
    </dgm:pt>
    <dgm:pt modelId="{F1836612-3FAA-4B31-AEA8-440F12B6FD93}" type="pres">
      <dgm:prSet presAssocID="{FB12CC35-6CC5-4942-8AC6-B3B2046E33DF}" presName="FourConn_2-3" presStyleLbl="fgAccFollowNode1" presStyleIdx="1" presStyleCnt="3">
        <dgm:presLayoutVars>
          <dgm:bulletEnabled val="1"/>
        </dgm:presLayoutVars>
      </dgm:prSet>
      <dgm:spPr/>
    </dgm:pt>
    <dgm:pt modelId="{DCD791CB-40C9-47D8-98D1-6A342E7D726B}" type="pres">
      <dgm:prSet presAssocID="{FB12CC35-6CC5-4942-8AC6-B3B2046E33DF}" presName="FourConn_3-4" presStyleLbl="fgAccFollowNode1" presStyleIdx="2" presStyleCnt="3">
        <dgm:presLayoutVars>
          <dgm:bulletEnabled val="1"/>
        </dgm:presLayoutVars>
      </dgm:prSet>
      <dgm:spPr/>
    </dgm:pt>
    <dgm:pt modelId="{3A70F3C7-D381-4DDC-BC20-C56113FF0E36}" type="pres">
      <dgm:prSet presAssocID="{FB12CC35-6CC5-4942-8AC6-B3B2046E33DF}" presName="FourNodes_1_text" presStyleLbl="node1" presStyleIdx="3" presStyleCnt="4">
        <dgm:presLayoutVars>
          <dgm:bulletEnabled val="1"/>
        </dgm:presLayoutVars>
      </dgm:prSet>
      <dgm:spPr/>
    </dgm:pt>
    <dgm:pt modelId="{3E1FA3AD-DC82-4813-A4D5-B987A7454B7F}" type="pres">
      <dgm:prSet presAssocID="{FB12CC35-6CC5-4942-8AC6-B3B2046E33DF}" presName="FourNodes_2_text" presStyleLbl="node1" presStyleIdx="3" presStyleCnt="4">
        <dgm:presLayoutVars>
          <dgm:bulletEnabled val="1"/>
        </dgm:presLayoutVars>
      </dgm:prSet>
      <dgm:spPr/>
    </dgm:pt>
    <dgm:pt modelId="{F37C0C6C-4414-440A-9AEA-E45EFAA61365}" type="pres">
      <dgm:prSet presAssocID="{FB12CC35-6CC5-4942-8AC6-B3B2046E33DF}" presName="FourNodes_3_text" presStyleLbl="node1" presStyleIdx="3" presStyleCnt="4">
        <dgm:presLayoutVars>
          <dgm:bulletEnabled val="1"/>
        </dgm:presLayoutVars>
      </dgm:prSet>
      <dgm:spPr/>
    </dgm:pt>
    <dgm:pt modelId="{69B59583-66AE-466F-9EFC-A1973A09ECF1}" type="pres">
      <dgm:prSet presAssocID="{FB12CC35-6CC5-4942-8AC6-B3B2046E33DF}" presName="FourNodes_4_text" presStyleLbl="node1" presStyleIdx="3" presStyleCnt="4">
        <dgm:presLayoutVars>
          <dgm:bulletEnabled val="1"/>
        </dgm:presLayoutVars>
      </dgm:prSet>
      <dgm:spPr/>
    </dgm:pt>
  </dgm:ptLst>
  <dgm:cxnLst>
    <dgm:cxn modelId="{7BFFFF1B-4C29-4117-82B6-2EBF415317C6}" type="presOf" srcId="{FB43997E-E52D-4DEE-91FF-293D1247E2C1}" destId="{8FC63532-B9C7-43BD-9334-4D4B900D282D}" srcOrd="0" destOrd="0" presId="urn:microsoft.com/office/officeart/2005/8/layout/vProcess5"/>
    <dgm:cxn modelId="{1D2B1025-47ED-4F2E-80DF-DAB9C5992B2B}" type="presOf" srcId="{8FF8217F-5566-4D1A-AB53-E539BE1111E2}" destId="{832B4152-C5D7-4C63-99B7-2C67EE017122}" srcOrd="0" destOrd="0" presId="urn:microsoft.com/office/officeart/2005/8/layout/vProcess5"/>
    <dgm:cxn modelId="{500F4D3A-F71D-4CED-88DD-2F06FD26ECBA}" type="presOf" srcId="{DE2CBB42-A7BF-46DA-B7E6-E26B79D59D0F}" destId="{F37C0C6C-4414-440A-9AEA-E45EFAA61365}" srcOrd="1" destOrd="0" presId="urn:microsoft.com/office/officeart/2005/8/layout/vProcess5"/>
    <dgm:cxn modelId="{5DFB1363-8D14-4BF2-B41B-87B3CB75C139}" srcId="{FB12CC35-6CC5-4942-8AC6-B3B2046E33DF}" destId="{DE2CBB42-A7BF-46DA-B7E6-E26B79D59D0F}" srcOrd="2" destOrd="0" parTransId="{9D05AFF8-8AFA-4805-98E3-CE024BFF469B}" sibTransId="{DD5C9A0E-7A29-44A4-8922-C5557528C348}"/>
    <dgm:cxn modelId="{5F67F765-B717-4926-AB9C-8E39FB74DFE8}" type="presOf" srcId="{F8E70449-CCEF-4FBD-86CA-D39C4C79CD38}" destId="{E7828B3B-38E3-4C45-85B6-7AB598653DA1}" srcOrd="0" destOrd="0" presId="urn:microsoft.com/office/officeart/2005/8/layout/vProcess5"/>
    <dgm:cxn modelId="{00574E76-2A96-4A04-81CF-DB2585C8DDE3}" type="presOf" srcId="{95FEA6F0-AEDD-4C63-8225-A652241AA005}" destId="{BB52C0CC-B551-4993-A10E-94127A0AA337}" srcOrd="0" destOrd="0" presId="urn:microsoft.com/office/officeart/2005/8/layout/vProcess5"/>
    <dgm:cxn modelId="{22D5E67B-6B9C-4C65-B3D1-5E60D3CE7D8A}" type="presOf" srcId="{DD5C9A0E-7A29-44A4-8922-C5557528C348}" destId="{DCD791CB-40C9-47D8-98D1-6A342E7D726B}" srcOrd="0" destOrd="0" presId="urn:microsoft.com/office/officeart/2005/8/layout/vProcess5"/>
    <dgm:cxn modelId="{EE41B684-7BAE-4D6B-9653-9FDA01C148EA}" type="presOf" srcId="{DE2CBB42-A7BF-46DA-B7E6-E26B79D59D0F}" destId="{C61B2C82-99A9-4BF1-89AE-67EC4E5431DB}" srcOrd="0" destOrd="0" presId="urn:microsoft.com/office/officeart/2005/8/layout/vProcess5"/>
    <dgm:cxn modelId="{A85E298B-A3F5-4DCB-B727-2DFC163FFA44}" type="presOf" srcId="{F8E70449-CCEF-4FBD-86CA-D39C4C79CD38}" destId="{3A70F3C7-D381-4DDC-BC20-C56113FF0E36}" srcOrd="1" destOrd="0" presId="urn:microsoft.com/office/officeart/2005/8/layout/vProcess5"/>
    <dgm:cxn modelId="{0529A592-A37D-4902-99CC-595F9A622E56}" srcId="{FB12CC35-6CC5-4942-8AC6-B3B2046E33DF}" destId="{95FEA6F0-AEDD-4C63-8225-A652241AA005}" srcOrd="1" destOrd="0" parTransId="{7FD2CB73-33A4-4F47-A4EB-B71C8D590DAE}" sibTransId="{2C9E3CFB-9D78-457E-A196-AA629CE52324}"/>
    <dgm:cxn modelId="{FA396998-BF7B-4439-A0AC-154515A11E35}" type="presOf" srcId="{2C9E3CFB-9D78-457E-A196-AA629CE52324}" destId="{F1836612-3FAA-4B31-AEA8-440F12B6FD93}" srcOrd="0" destOrd="0" presId="urn:microsoft.com/office/officeart/2005/8/layout/vProcess5"/>
    <dgm:cxn modelId="{1D8FCFB2-FC28-4147-A239-B6CEA9EC605F}" type="presOf" srcId="{8FF8217F-5566-4D1A-AB53-E539BE1111E2}" destId="{69B59583-66AE-466F-9EFC-A1973A09ECF1}" srcOrd="1" destOrd="0" presId="urn:microsoft.com/office/officeart/2005/8/layout/vProcess5"/>
    <dgm:cxn modelId="{6AB74FBC-5ADD-4BA6-87D4-2C292BDFB959}" type="presOf" srcId="{FB12CC35-6CC5-4942-8AC6-B3B2046E33DF}" destId="{8C9CBD69-67C7-42EE-9507-8394143F49DF}" srcOrd="0" destOrd="0" presId="urn:microsoft.com/office/officeart/2005/8/layout/vProcess5"/>
    <dgm:cxn modelId="{6C63F6CD-13C7-4671-A75C-F7E676B9D632}" srcId="{FB12CC35-6CC5-4942-8AC6-B3B2046E33DF}" destId="{F8E70449-CCEF-4FBD-86CA-D39C4C79CD38}" srcOrd="0" destOrd="0" parTransId="{9453CB60-EFAA-4E05-947E-7C0B5279D30E}" sibTransId="{FB43997E-E52D-4DEE-91FF-293D1247E2C1}"/>
    <dgm:cxn modelId="{A05B63E0-3E4D-4BB9-9159-763F13C4B7E4}" srcId="{FB12CC35-6CC5-4942-8AC6-B3B2046E33DF}" destId="{8FF8217F-5566-4D1A-AB53-E539BE1111E2}" srcOrd="3" destOrd="0" parTransId="{41474941-984C-4D16-960D-2F6DE112A25C}" sibTransId="{666512AD-6891-440C-BA1F-76BDEC8C541A}"/>
    <dgm:cxn modelId="{2C7ABEFA-525A-4443-ACB8-C37614C3B1C8}" type="presOf" srcId="{95FEA6F0-AEDD-4C63-8225-A652241AA005}" destId="{3E1FA3AD-DC82-4813-A4D5-B987A7454B7F}" srcOrd="1" destOrd="0" presId="urn:microsoft.com/office/officeart/2005/8/layout/vProcess5"/>
    <dgm:cxn modelId="{874B82CE-CB93-415B-8A60-DDB9EDABAB66}" type="presParOf" srcId="{8C9CBD69-67C7-42EE-9507-8394143F49DF}" destId="{8C188E42-EAAD-4680-885F-4429F0483820}" srcOrd="0" destOrd="0" presId="urn:microsoft.com/office/officeart/2005/8/layout/vProcess5"/>
    <dgm:cxn modelId="{EBA848D8-D618-451B-8B59-BFE5896C32AC}" type="presParOf" srcId="{8C9CBD69-67C7-42EE-9507-8394143F49DF}" destId="{E7828B3B-38E3-4C45-85B6-7AB598653DA1}" srcOrd="1" destOrd="0" presId="urn:microsoft.com/office/officeart/2005/8/layout/vProcess5"/>
    <dgm:cxn modelId="{920616A9-3E4B-4B2F-990F-88AAC51DC517}" type="presParOf" srcId="{8C9CBD69-67C7-42EE-9507-8394143F49DF}" destId="{BB52C0CC-B551-4993-A10E-94127A0AA337}" srcOrd="2" destOrd="0" presId="urn:microsoft.com/office/officeart/2005/8/layout/vProcess5"/>
    <dgm:cxn modelId="{3B889CE3-675E-4AF9-AEDC-27FBF57A3548}" type="presParOf" srcId="{8C9CBD69-67C7-42EE-9507-8394143F49DF}" destId="{C61B2C82-99A9-4BF1-89AE-67EC4E5431DB}" srcOrd="3" destOrd="0" presId="urn:microsoft.com/office/officeart/2005/8/layout/vProcess5"/>
    <dgm:cxn modelId="{3A1C2D88-9B08-4361-B473-ECD976229D15}" type="presParOf" srcId="{8C9CBD69-67C7-42EE-9507-8394143F49DF}" destId="{832B4152-C5D7-4C63-99B7-2C67EE017122}" srcOrd="4" destOrd="0" presId="urn:microsoft.com/office/officeart/2005/8/layout/vProcess5"/>
    <dgm:cxn modelId="{71DD9D71-3009-4C26-9A96-9E2210FE27D8}" type="presParOf" srcId="{8C9CBD69-67C7-42EE-9507-8394143F49DF}" destId="{8FC63532-B9C7-43BD-9334-4D4B900D282D}" srcOrd="5" destOrd="0" presId="urn:microsoft.com/office/officeart/2005/8/layout/vProcess5"/>
    <dgm:cxn modelId="{30863FB8-B307-485F-890B-A7E42F26308E}" type="presParOf" srcId="{8C9CBD69-67C7-42EE-9507-8394143F49DF}" destId="{F1836612-3FAA-4B31-AEA8-440F12B6FD93}" srcOrd="6" destOrd="0" presId="urn:microsoft.com/office/officeart/2005/8/layout/vProcess5"/>
    <dgm:cxn modelId="{3808FF73-9C2D-4593-B2F1-869E67530EC4}" type="presParOf" srcId="{8C9CBD69-67C7-42EE-9507-8394143F49DF}" destId="{DCD791CB-40C9-47D8-98D1-6A342E7D726B}" srcOrd="7" destOrd="0" presId="urn:microsoft.com/office/officeart/2005/8/layout/vProcess5"/>
    <dgm:cxn modelId="{71FAD46C-5661-46AA-A8EC-C25810223157}" type="presParOf" srcId="{8C9CBD69-67C7-42EE-9507-8394143F49DF}" destId="{3A70F3C7-D381-4DDC-BC20-C56113FF0E36}" srcOrd="8" destOrd="0" presId="urn:microsoft.com/office/officeart/2005/8/layout/vProcess5"/>
    <dgm:cxn modelId="{5D04F581-F1EF-40D6-8B00-C912F68EB48D}" type="presParOf" srcId="{8C9CBD69-67C7-42EE-9507-8394143F49DF}" destId="{3E1FA3AD-DC82-4813-A4D5-B987A7454B7F}" srcOrd="9" destOrd="0" presId="urn:microsoft.com/office/officeart/2005/8/layout/vProcess5"/>
    <dgm:cxn modelId="{C91FFC1E-67A9-4535-B1DA-EC71BB1A2B4F}" type="presParOf" srcId="{8C9CBD69-67C7-42EE-9507-8394143F49DF}" destId="{F37C0C6C-4414-440A-9AEA-E45EFAA61365}" srcOrd="10" destOrd="0" presId="urn:microsoft.com/office/officeart/2005/8/layout/vProcess5"/>
    <dgm:cxn modelId="{5D7FE9C3-5B8D-47A3-94E6-EEAA67DC0F45}" type="presParOf" srcId="{8C9CBD69-67C7-42EE-9507-8394143F49DF}" destId="{69B59583-66AE-466F-9EFC-A1973A09ECF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8C2239-585A-49F0-AF94-2C97A7693F3B}"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CCCA7C9E-42BC-4050-9CAC-4A8961989A25}">
      <dgm:prSet/>
      <dgm:spPr/>
      <dgm:t>
        <a:bodyPr/>
        <a:lstStyle/>
        <a:p>
          <a:r>
            <a:rPr lang="hr-HR" baseline="0"/>
            <a:t>White box type of testing done on small amount of code</a:t>
          </a:r>
          <a:endParaRPr lang="en-US"/>
        </a:p>
      </dgm:t>
    </dgm:pt>
    <dgm:pt modelId="{EDFB7422-0587-43FE-909D-DFC3F7F75BF3}" type="parTrans" cxnId="{B99E9A66-3D72-4A32-867D-91BB8903B375}">
      <dgm:prSet/>
      <dgm:spPr/>
      <dgm:t>
        <a:bodyPr/>
        <a:lstStyle/>
        <a:p>
          <a:endParaRPr lang="en-US"/>
        </a:p>
      </dgm:t>
    </dgm:pt>
    <dgm:pt modelId="{496A77AF-0229-4916-8784-5EA4E7997708}" type="sibTrans" cxnId="{B99E9A66-3D72-4A32-867D-91BB8903B375}">
      <dgm:prSet phldrT="1" phldr="0"/>
      <dgm:spPr/>
      <dgm:t>
        <a:bodyPr/>
        <a:lstStyle/>
        <a:p>
          <a:r>
            <a:rPr lang="en-US"/>
            <a:t>1</a:t>
          </a:r>
        </a:p>
      </dgm:t>
    </dgm:pt>
    <dgm:pt modelId="{9849D25A-0569-460C-B919-A827B3B80364}">
      <dgm:prSet/>
      <dgm:spPr/>
      <dgm:t>
        <a:bodyPr/>
        <a:lstStyle/>
        <a:p>
          <a:r>
            <a:rPr lang="hr-HR" baseline="0" dirty="0" err="1"/>
            <a:t>Used</a:t>
          </a:r>
          <a:r>
            <a:rPr lang="hr-HR" baseline="0" dirty="0"/>
            <a:t> to test </a:t>
          </a:r>
          <a:r>
            <a:rPr lang="hr-HR" baseline="0" dirty="0" err="1"/>
            <a:t>the</a:t>
          </a:r>
          <a:r>
            <a:rPr lang="hr-HR" baseline="0" dirty="0"/>
            <a:t> </a:t>
          </a:r>
          <a:r>
            <a:rPr lang="hr-HR" baseline="0" dirty="0" err="1"/>
            <a:t>code</a:t>
          </a:r>
          <a:r>
            <a:rPr lang="hr-HR" baseline="0" dirty="0"/>
            <a:t> </a:t>
          </a:r>
          <a:r>
            <a:rPr lang="hr-HR" baseline="0" dirty="0" err="1"/>
            <a:t>in</a:t>
          </a:r>
          <a:r>
            <a:rPr lang="hr-HR" baseline="0" dirty="0"/>
            <a:t> </a:t>
          </a:r>
          <a:r>
            <a:rPr lang="hr-HR" baseline="0" dirty="0" err="1"/>
            <a:t>regards</a:t>
          </a:r>
          <a:r>
            <a:rPr lang="hr-HR" baseline="0" dirty="0"/>
            <a:t> to </a:t>
          </a:r>
          <a:r>
            <a:rPr lang="hr-HR" baseline="0" dirty="0" err="1"/>
            <a:t>the</a:t>
          </a:r>
          <a:r>
            <a:rPr lang="hr-HR" baseline="0" dirty="0"/>
            <a:t> </a:t>
          </a:r>
          <a:r>
            <a:rPr lang="hr-HR" baseline="0" dirty="0" err="1"/>
            <a:t>defined</a:t>
          </a:r>
          <a:r>
            <a:rPr lang="hr-HR" baseline="0" dirty="0"/>
            <a:t> </a:t>
          </a:r>
          <a:r>
            <a:rPr lang="hr-HR" baseline="0" dirty="0" err="1"/>
            <a:t>specifications</a:t>
          </a:r>
          <a:r>
            <a:rPr lang="hr-HR" baseline="0" dirty="0"/>
            <a:t> </a:t>
          </a:r>
          <a:r>
            <a:rPr lang="hr-HR" baseline="0" dirty="0" err="1"/>
            <a:t>and</a:t>
          </a:r>
          <a:r>
            <a:rPr lang="hr-HR" baseline="0" dirty="0"/>
            <a:t> </a:t>
          </a:r>
          <a:r>
            <a:rPr lang="hr-HR" baseline="0" dirty="0" err="1"/>
            <a:t>requirements</a:t>
          </a:r>
          <a:endParaRPr lang="en-US" dirty="0"/>
        </a:p>
      </dgm:t>
    </dgm:pt>
    <dgm:pt modelId="{5EB10FBD-0FFB-4197-B286-DD3DED9CEE73}" type="parTrans" cxnId="{E74A7BED-D00E-46DD-BE81-CAD2C5BDED0D}">
      <dgm:prSet/>
      <dgm:spPr/>
      <dgm:t>
        <a:bodyPr/>
        <a:lstStyle/>
        <a:p>
          <a:endParaRPr lang="en-US"/>
        </a:p>
      </dgm:t>
    </dgm:pt>
    <dgm:pt modelId="{5A1B1ABC-84C8-4D4F-8172-20A8FCB4458E}" type="sibTrans" cxnId="{E74A7BED-D00E-46DD-BE81-CAD2C5BDED0D}">
      <dgm:prSet phldrT="2" phldr="0"/>
      <dgm:spPr/>
      <dgm:t>
        <a:bodyPr/>
        <a:lstStyle/>
        <a:p>
          <a:r>
            <a:rPr lang="en-US"/>
            <a:t>2</a:t>
          </a:r>
        </a:p>
      </dgm:t>
    </dgm:pt>
    <dgm:pt modelId="{7E072322-E2EF-4CD1-A700-C00F32C42D67}">
      <dgm:prSet/>
      <dgm:spPr/>
      <dgm:t>
        <a:bodyPr/>
        <a:lstStyle/>
        <a:p>
          <a:r>
            <a:rPr lang="hr-HR" baseline="0"/>
            <a:t>Methods, classes and interfaces is the most common code to be tested</a:t>
          </a:r>
          <a:endParaRPr lang="en-US"/>
        </a:p>
      </dgm:t>
    </dgm:pt>
    <dgm:pt modelId="{39E9FDB7-FF70-4AA2-B67F-A028274C1037}" type="parTrans" cxnId="{B4C0465D-CC7B-45A5-9022-E753A838E9B7}">
      <dgm:prSet/>
      <dgm:spPr/>
      <dgm:t>
        <a:bodyPr/>
        <a:lstStyle/>
        <a:p>
          <a:endParaRPr lang="en-US"/>
        </a:p>
      </dgm:t>
    </dgm:pt>
    <dgm:pt modelId="{FDDE8F3F-658A-4F29-AAF7-AD0770BBB381}" type="sibTrans" cxnId="{B4C0465D-CC7B-45A5-9022-E753A838E9B7}">
      <dgm:prSet phldrT="3" phldr="0"/>
      <dgm:spPr/>
      <dgm:t>
        <a:bodyPr/>
        <a:lstStyle/>
        <a:p>
          <a:r>
            <a:rPr lang="en-US"/>
            <a:t>3</a:t>
          </a:r>
        </a:p>
      </dgm:t>
    </dgm:pt>
    <dgm:pt modelId="{4D3DFD8E-3038-46EE-93D5-F55681FBF2D2}" type="pres">
      <dgm:prSet presAssocID="{FD8C2239-585A-49F0-AF94-2C97A7693F3B}" presName="Name0" presStyleCnt="0">
        <dgm:presLayoutVars>
          <dgm:animLvl val="lvl"/>
          <dgm:resizeHandles val="exact"/>
        </dgm:presLayoutVars>
      </dgm:prSet>
      <dgm:spPr/>
    </dgm:pt>
    <dgm:pt modelId="{7A85C61F-301E-4ED4-961D-5E79350D41DF}" type="pres">
      <dgm:prSet presAssocID="{CCCA7C9E-42BC-4050-9CAC-4A8961989A25}" presName="compositeNode" presStyleCnt="0">
        <dgm:presLayoutVars>
          <dgm:bulletEnabled val="1"/>
        </dgm:presLayoutVars>
      </dgm:prSet>
      <dgm:spPr/>
    </dgm:pt>
    <dgm:pt modelId="{75589FE4-FC7C-4C8B-A70A-19459BBD25F7}" type="pres">
      <dgm:prSet presAssocID="{CCCA7C9E-42BC-4050-9CAC-4A8961989A25}" presName="bgRect" presStyleLbl="bgAccFollowNode1" presStyleIdx="0" presStyleCnt="3"/>
      <dgm:spPr/>
    </dgm:pt>
    <dgm:pt modelId="{53A6DC0C-7707-4C76-BE30-75AEF0F320D4}" type="pres">
      <dgm:prSet presAssocID="{496A77AF-0229-4916-8784-5EA4E7997708}" presName="sibTransNodeCircle" presStyleLbl="alignNode1" presStyleIdx="0" presStyleCnt="6">
        <dgm:presLayoutVars>
          <dgm:chMax val="0"/>
          <dgm:bulletEnabled/>
        </dgm:presLayoutVars>
      </dgm:prSet>
      <dgm:spPr/>
    </dgm:pt>
    <dgm:pt modelId="{86335B7C-27F6-48D3-AFC4-F7DD1979F4D8}" type="pres">
      <dgm:prSet presAssocID="{CCCA7C9E-42BC-4050-9CAC-4A8961989A25}" presName="bottomLine" presStyleLbl="alignNode1" presStyleIdx="1" presStyleCnt="6">
        <dgm:presLayoutVars/>
      </dgm:prSet>
      <dgm:spPr/>
    </dgm:pt>
    <dgm:pt modelId="{E55321F1-DEBC-4939-BB42-66AAA7107178}" type="pres">
      <dgm:prSet presAssocID="{CCCA7C9E-42BC-4050-9CAC-4A8961989A25}" presName="nodeText" presStyleLbl="bgAccFollowNode1" presStyleIdx="0" presStyleCnt="3">
        <dgm:presLayoutVars>
          <dgm:bulletEnabled val="1"/>
        </dgm:presLayoutVars>
      </dgm:prSet>
      <dgm:spPr/>
    </dgm:pt>
    <dgm:pt modelId="{801D8C68-3E89-4ECB-99E6-568BDC053A72}" type="pres">
      <dgm:prSet presAssocID="{496A77AF-0229-4916-8784-5EA4E7997708}" presName="sibTrans" presStyleCnt="0"/>
      <dgm:spPr/>
    </dgm:pt>
    <dgm:pt modelId="{A4F2E1D6-20C8-4D46-A0B5-DCDF272F8997}" type="pres">
      <dgm:prSet presAssocID="{9849D25A-0569-460C-B919-A827B3B80364}" presName="compositeNode" presStyleCnt="0">
        <dgm:presLayoutVars>
          <dgm:bulletEnabled val="1"/>
        </dgm:presLayoutVars>
      </dgm:prSet>
      <dgm:spPr/>
    </dgm:pt>
    <dgm:pt modelId="{399C4B31-60D5-4C5D-B082-3728F0034977}" type="pres">
      <dgm:prSet presAssocID="{9849D25A-0569-460C-B919-A827B3B80364}" presName="bgRect" presStyleLbl="bgAccFollowNode1" presStyleIdx="1" presStyleCnt="3"/>
      <dgm:spPr/>
    </dgm:pt>
    <dgm:pt modelId="{D3FE707B-839F-4610-BD68-078B5F2E62D4}" type="pres">
      <dgm:prSet presAssocID="{5A1B1ABC-84C8-4D4F-8172-20A8FCB4458E}" presName="sibTransNodeCircle" presStyleLbl="alignNode1" presStyleIdx="2" presStyleCnt="6">
        <dgm:presLayoutVars>
          <dgm:chMax val="0"/>
          <dgm:bulletEnabled/>
        </dgm:presLayoutVars>
      </dgm:prSet>
      <dgm:spPr/>
    </dgm:pt>
    <dgm:pt modelId="{E9DC7F95-6204-4C8D-81FA-1B16C6D3D3CE}" type="pres">
      <dgm:prSet presAssocID="{9849D25A-0569-460C-B919-A827B3B80364}" presName="bottomLine" presStyleLbl="alignNode1" presStyleIdx="3" presStyleCnt="6">
        <dgm:presLayoutVars/>
      </dgm:prSet>
      <dgm:spPr/>
    </dgm:pt>
    <dgm:pt modelId="{578EC6E0-3573-4174-9B8C-3E2E2C64364D}" type="pres">
      <dgm:prSet presAssocID="{9849D25A-0569-460C-B919-A827B3B80364}" presName="nodeText" presStyleLbl="bgAccFollowNode1" presStyleIdx="1" presStyleCnt="3">
        <dgm:presLayoutVars>
          <dgm:bulletEnabled val="1"/>
        </dgm:presLayoutVars>
      </dgm:prSet>
      <dgm:spPr/>
    </dgm:pt>
    <dgm:pt modelId="{0B018385-B217-4E16-B04F-DD19D4E4F1C6}" type="pres">
      <dgm:prSet presAssocID="{5A1B1ABC-84C8-4D4F-8172-20A8FCB4458E}" presName="sibTrans" presStyleCnt="0"/>
      <dgm:spPr/>
    </dgm:pt>
    <dgm:pt modelId="{19426FFF-C2E4-4A38-805D-6418B473B9D6}" type="pres">
      <dgm:prSet presAssocID="{7E072322-E2EF-4CD1-A700-C00F32C42D67}" presName="compositeNode" presStyleCnt="0">
        <dgm:presLayoutVars>
          <dgm:bulletEnabled val="1"/>
        </dgm:presLayoutVars>
      </dgm:prSet>
      <dgm:spPr/>
    </dgm:pt>
    <dgm:pt modelId="{F9B9B305-DD5E-4148-A6F5-3E5F3E7ED53C}" type="pres">
      <dgm:prSet presAssocID="{7E072322-E2EF-4CD1-A700-C00F32C42D67}" presName="bgRect" presStyleLbl="bgAccFollowNode1" presStyleIdx="2" presStyleCnt="3"/>
      <dgm:spPr/>
    </dgm:pt>
    <dgm:pt modelId="{076A50FC-7049-4DB6-AF14-21A5BA42E775}" type="pres">
      <dgm:prSet presAssocID="{FDDE8F3F-658A-4F29-AAF7-AD0770BBB381}" presName="sibTransNodeCircle" presStyleLbl="alignNode1" presStyleIdx="4" presStyleCnt="6">
        <dgm:presLayoutVars>
          <dgm:chMax val="0"/>
          <dgm:bulletEnabled/>
        </dgm:presLayoutVars>
      </dgm:prSet>
      <dgm:spPr/>
    </dgm:pt>
    <dgm:pt modelId="{CD83917D-FD5D-433E-88C9-26C2ECE00522}" type="pres">
      <dgm:prSet presAssocID="{7E072322-E2EF-4CD1-A700-C00F32C42D67}" presName="bottomLine" presStyleLbl="alignNode1" presStyleIdx="5" presStyleCnt="6">
        <dgm:presLayoutVars/>
      </dgm:prSet>
      <dgm:spPr/>
    </dgm:pt>
    <dgm:pt modelId="{C87830E2-27DD-49AD-9E6D-2B4C86851F5A}" type="pres">
      <dgm:prSet presAssocID="{7E072322-E2EF-4CD1-A700-C00F32C42D67}" presName="nodeText" presStyleLbl="bgAccFollowNode1" presStyleIdx="2" presStyleCnt="3">
        <dgm:presLayoutVars>
          <dgm:bulletEnabled val="1"/>
        </dgm:presLayoutVars>
      </dgm:prSet>
      <dgm:spPr/>
    </dgm:pt>
  </dgm:ptLst>
  <dgm:cxnLst>
    <dgm:cxn modelId="{CF0C6502-E2BD-437A-ACF6-823ED579EE2D}" type="presOf" srcId="{9849D25A-0569-460C-B919-A827B3B80364}" destId="{578EC6E0-3573-4174-9B8C-3E2E2C64364D}" srcOrd="1" destOrd="0" presId="urn:microsoft.com/office/officeart/2016/7/layout/BasicLinearProcessNumbered"/>
    <dgm:cxn modelId="{0836CC0D-9F3A-4640-B60A-AFE550879F7E}" type="presOf" srcId="{FD8C2239-585A-49F0-AF94-2C97A7693F3B}" destId="{4D3DFD8E-3038-46EE-93D5-F55681FBF2D2}" srcOrd="0" destOrd="0" presId="urn:microsoft.com/office/officeart/2016/7/layout/BasicLinearProcessNumbered"/>
    <dgm:cxn modelId="{4EBC3921-2376-4428-AFFD-D1088647C8B4}" type="presOf" srcId="{7E072322-E2EF-4CD1-A700-C00F32C42D67}" destId="{C87830E2-27DD-49AD-9E6D-2B4C86851F5A}" srcOrd="1" destOrd="0" presId="urn:microsoft.com/office/officeart/2016/7/layout/BasicLinearProcessNumbered"/>
    <dgm:cxn modelId="{CDFF8731-F0E5-4223-88BE-9DB23C8B25F9}" type="presOf" srcId="{496A77AF-0229-4916-8784-5EA4E7997708}" destId="{53A6DC0C-7707-4C76-BE30-75AEF0F320D4}" srcOrd="0" destOrd="0" presId="urn:microsoft.com/office/officeart/2016/7/layout/BasicLinearProcessNumbered"/>
    <dgm:cxn modelId="{B4C0465D-CC7B-45A5-9022-E753A838E9B7}" srcId="{FD8C2239-585A-49F0-AF94-2C97A7693F3B}" destId="{7E072322-E2EF-4CD1-A700-C00F32C42D67}" srcOrd="2" destOrd="0" parTransId="{39E9FDB7-FF70-4AA2-B67F-A028274C1037}" sibTransId="{FDDE8F3F-658A-4F29-AAF7-AD0770BBB381}"/>
    <dgm:cxn modelId="{B99E9A66-3D72-4A32-867D-91BB8903B375}" srcId="{FD8C2239-585A-49F0-AF94-2C97A7693F3B}" destId="{CCCA7C9E-42BC-4050-9CAC-4A8961989A25}" srcOrd="0" destOrd="0" parTransId="{EDFB7422-0587-43FE-909D-DFC3F7F75BF3}" sibTransId="{496A77AF-0229-4916-8784-5EA4E7997708}"/>
    <dgm:cxn modelId="{9D24C16F-C048-4D71-A597-7045EDD309A2}" type="presOf" srcId="{FDDE8F3F-658A-4F29-AAF7-AD0770BBB381}" destId="{076A50FC-7049-4DB6-AF14-21A5BA42E775}" srcOrd="0" destOrd="0" presId="urn:microsoft.com/office/officeart/2016/7/layout/BasicLinearProcessNumbered"/>
    <dgm:cxn modelId="{61D43571-E988-4895-8208-89B30CC1DC04}" type="presOf" srcId="{CCCA7C9E-42BC-4050-9CAC-4A8961989A25}" destId="{75589FE4-FC7C-4C8B-A70A-19459BBD25F7}" srcOrd="0" destOrd="0" presId="urn:microsoft.com/office/officeart/2016/7/layout/BasicLinearProcessNumbered"/>
    <dgm:cxn modelId="{7B694F52-3403-4107-B8E4-E4692364FFE4}" type="presOf" srcId="{CCCA7C9E-42BC-4050-9CAC-4A8961989A25}" destId="{E55321F1-DEBC-4939-BB42-66AAA7107178}" srcOrd="1" destOrd="0" presId="urn:microsoft.com/office/officeart/2016/7/layout/BasicLinearProcessNumbered"/>
    <dgm:cxn modelId="{B5AB63AA-6D38-44B9-9FF9-ECBC8C59B225}" type="presOf" srcId="{5A1B1ABC-84C8-4D4F-8172-20A8FCB4458E}" destId="{D3FE707B-839F-4610-BD68-078B5F2E62D4}" srcOrd="0" destOrd="0" presId="urn:microsoft.com/office/officeart/2016/7/layout/BasicLinearProcessNumbered"/>
    <dgm:cxn modelId="{0FF3E3D0-97F9-49E8-A6B2-9C72B6C848A0}" type="presOf" srcId="{7E072322-E2EF-4CD1-A700-C00F32C42D67}" destId="{F9B9B305-DD5E-4148-A6F5-3E5F3E7ED53C}" srcOrd="0" destOrd="0" presId="urn:microsoft.com/office/officeart/2016/7/layout/BasicLinearProcessNumbered"/>
    <dgm:cxn modelId="{E74A7BED-D00E-46DD-BE81-CAD2C5BDED0D}" srcId="{FD8C2239-585A-49F0-AF94-2C97A7693F3B}" destId="{9849D25A-0569-460C-B919-A827B3B80364}" srcOrd="1" destOrd="0" parTransId="{5EB10FBD-0FFB-4197-B286-DD3DED9CEE73}" sibTransId="{5A1B1ABC-84C8-4D4F-8172-20A8FCB4458E}"/>
    <dgm:cxn modelId="{A76A88FD-5351-4F84-933F-2D22B0710825}" type="presOf" srcId="{9849D25A-0569-460C-B919-A827B3B80364}" destId="{399C4B31-60D5-4C5D-B082-3728F0034977}" srcOrd="0" destOrd="0" presId="urn:microsoft.com/office/officeart/2016/7/layout/BasicLinearProcessNumbered"/>
    <dgm:cxn modelId="{CF1E6E78-5555-4D38-9D57-58472C36C651}" type="presParOf" srcId="{4D3DFD8E-3038-46EE-93D5-F55681FBF2D2}" destId="{7A85C61F-301E-4ED4-961D-5E79350D41DF}" srcOrd="0" destOrd="0" presId="urn:microsoft.com/office/officeart/2016/7/layout/BasicLinearProcessNumbered"/>
    <dgm:cxn modelId="{AFB751D8-4925-4A93-B744-64E4B0A74EE3}" type="presParOf" srcId="{7A85C61F-301E-4ED4-961D-5E79350D41DF}" destId="{75589FE4-FC7C-4C8B-A70A-19459BBD25F7}" srcOrd="0" destOrd="0" presId="urn:microsoft.com/office/officeart/2016/7/layout/BasicLinearProcessNumbered"/>
    <dgm:cxn modelId="{E25A7C62-DE2A-4756-88E8-31EA94701E64}" type="presParOf" srcId="{7A85C61F-301E-4ED4-961D-5E79350D41DF}" destId="{53A6DC0C-7707-4C76-BE30-75AEF0F320D4}" srcOrd="1" destOrd="0" presId="urn:microsoft.com/office/officeart/2016/7/layout/BasicLinearProcessNumbered"/>
    <dgm:cxn modelId="{F2D56859-4658-45C8-86F7-39231CD69F3E}" type="presParOf" srcId="{7A85C61F-301E-4ED4-961D-5E79350D41DF}" destId="{86335B7C-27F6-48D3-AFC4-F7DD1979F4D8}" srcOrd="2" destOrd="0" presId="urn:microsoft.com/office/officeart/2016/7/layout/BasicLinearProcessNumbered"/>
    <dgm:cxn modelId="{6BB55983-AADE-49AB-BDF3-A99FD38B43D4}" type="presParOf" srcId="{7A85C61F-301E-4ED4-961D-5E79350D41DF}" destId="{E55321F1-DEBC-4939-BB42-66AAA7107178}" srcOrd="3" destOrd="0" presId="urn:microsoft.com/office/officeart/2016/7/layout/BasicLinearProcessNumbered"/>
    <dgm:cxn modelId="{A488A852-5DF9-454E-9E79-5D62533D348D}" type="presParOf" srcId="{4D3DFD8E-3038-46EE-93D5-F55681FBF2D2}" destId="{801D8C68-3E89-4ECB-99E6-568BDC053A72}" srcOrd="1" destOrd="0" presId="urn:microsoft.com/office/officeart/2016/7/layout/BasicLinearProcessNumbered"/>
    <dgm:cxn modelId="{DF78F5DA-DF0D-488C-A106-295C8E679FD0}" type="presParOf" srcId="{4D3DFD8E-3038-46EE-93D5-F55681FBF2D2}" destId="{A4F2E1D6-20C8-4D46-A0B5-DCDF272F8997}" srcOrd="2" destOrd="0" presId="urn:microsoft.com/office/officeart/2016/7/layout/BasicLinearProcessNumbered"/>
    <dgm:cxn modelId="{AA90B4F9-8539-4A94-BD6E-6E8C330C3F29}" type="presParOf" srcId="{A4F2E1D6-20C8-4D46-A0B5-DCDF272F8997}" destId="{399C4B31-60D5-4C5D-B082-3728F0034977}" srcOrd="0" destOrd="0" presId="urn:microsoft.com/office/officeart/2016/7/layout/BasicLinearProcessNumbered"/>
    <dgm:cxn modelId="{29812D91-1047-42BA-B69E-6028E0FC911B}" type="presParOf" srcId="{A4F2E1D6-20C8-4D46-A0B5-DCDF272F8997}" destId="{D3FE707B-839F-4610-BD68-078B5F2E62D4}" srcOrd="1" destOrd="0" presId="urn:microsoft.com/office/officeart/2016/7/layout/BasicLinearProcessNumbered"/>
    <dgm:cxn modelId="{81B8547E-8D8B-4A14-AE2A-26F48FAEC530}" type="presParOf" srcId="{A4F2E1D6-20C8-4D46-A0B5-DCDF272F8997}" destId="{E9DC7F95-6204-4C8D-81FA-1B16C6D3D3CE}" srcOrd="2" destOrd="0" presId="urn:microsoft.com/office/officeart/2016/7/layout/BasicLinearProcessNumbered"/>
    <dgm:cxn modelId="{31188DB1-F71B-435F-9203-D4F8FEAEAAFC}" type="presParOf" srcId="{A4F2E1D6-20C8-4D46-A0B5-DCDF272F8997}" destId="{578EC6E0-3573-4174-9B8C-3E2E2C64364D}" srcOrd="3" destOrd="0" presId="urn:microsoft.com/office/officeart/2016/7/layout/BasicLinearProcessNumbered"/>
    <dgm:cxn modelId="{8861C01F-F096-471A-9E7C-13A76910DD7D}" type="presParOf" srcId="{4D3DFD8E-3038-46EE-93D5-F55681FBF2D2}" destId="{0B018385-B217-4E16-B04F-DD19D4E4F1C6}" srcOrd="3" destOrd="0" presId="urn:microsoft.com/office/officeart/2016/7/layout/BasicLinearProcessNumbered"/>
    <dgm:cxn modelId="{CA373D33-BD1C-4930-8055-C76887E70114}" type="presParOf" srcId="{4D3DFD8E-3038-46EE-93D5-F55681FBF2D2}" destId="{19426FFF-C2E4-4A38-805D-6418B473B9D6}" srcOrd="4" destOrd="0" presId="urn:microsoft.com/office/officeart/2016/7/layout/BasicLinearProcessNumbered"/>
    <dgm:cxn modelId="{25633608-9763-4FA4-B7A7-C345417A5BF4}" type="presParOf" srcId="{19426FFF-C2E4-4A38-805D-6418B473B9D6}" destId="{F9B9B305-DD5E-4148-A6F5-3E5F3E7ED53C}" srcOrd="0" destOrd="0" presId="urn:microsoft.com/office/officeart/2016/7/layout/BasicLinearProcessNumbered"/>
    <dgm:cxn modelId="{E1C4E39C-6B6E-4FAF-800C-006BAF3910DE}" type="presParOf" srcId="{19426FFF-C2E4-4A38-805D-6418B473B9D6}" destId="{076A50FC-7049-4DB6-AF14-21A5BA42E775}" srcOrd="1" destOrd="0" presId="urn:microsoft.com/office/officeart/2016/7/layout/BasicLinearProcessNumbered"/>
    <dgm:cxn modelId="{6CF2F2D9-094B-46C7-A8F5-70EBB31D902F}" type="presParOf" srcId="{19426FFF-C2E4-4A38-805D-6418B473B9D6}" destId="{CD83917D-FD5D-433E-88C9-26C2ECE00522}" srcOrd="2" destOrd="0" presId="urn:microsoft.com/office/officeart/2016/7/layout/BasicLinearProcessNumbered"/>
    <dgm:cxn modelId="{B268E457-D003-4763-8871-7F07DBF8A93D}" type="presParOf" srcId="{19426FFF-C2E4-4A38-805D-6418B473B9D6}" destId="{C87830E2-27DD-49AD-9E6D-2B4C86851F5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07C988-B5AD-443B-B614-FE3221C0D265}"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19F07AE1-7051-4610-8B25-4BF9585D1196}">
      <dgm:prSet/>
      <dgm:spPr/>
      <dgm:t>
        <a:bodyPr/>
        <a:lstStyle/>
        <a:p>
          <a:r>
            <a:rPr lang="hr-HR" i="1" baseline="0"/>
            <a:t>setUpClass</a:t>
          </a:r>
          <a:endParaRPr lang="en-US"/>
        </a:p>
      </dgm:t>
    </dgm:pt>
    <dgm:pt modelId="{07ED842E-8E36-44C9-B23C-7F5022F16D9E}" type="parTrans" cxnId="{D134B7E4-6FF6-4CD0-A748-395659A40D31}">
      <dgm:prSet/>
      <dgm:spPr/>
      <dgm:t>
        <a:bodyPr/>
        <a:lstStyle/>
        <a:p>
          <a:endParaRPr lang="en-US"/>
        </a:p>
      </dgm:t>
    </dgm:pt>
    <dgm:pt modelId="{428523B1-B0FA-4684-9C55-F5B5BD8F9B55}" type="sibTrans" cxnId="{D134B7E4-6FF6-4CD0-A748-395659A40D31}">
      <dgm:prSet/>
      <dgm:spPr/>
      <dgm:t>
        <a:bodyPr/>
        <a:lstStyle/>
        <a:p>
          <a:endParaRPr lang="en-US"/>
        </a:p>
      </dgm:t>
    </dgm:pt>
    <dgm:pt modelId="{4BB7F3E2-B2BE-44A3-8FBD-DB9BAD468FF8}">
      <dgm:prSet/>
      <dgm:spPr/>
      <dgm:t>
        <a:bodyPr/>
        <a:lstStyle/>
        <a:p>
          <a:r>
            <a:rPr lang="hr-HR" i="0" baseline="0"/>
            <a:t>called once before the class is instantiated</a:t>
          </a:r>
          <a:endParaRPr lang="en-US"/>
        </a:p>
      </dgm:t>
    </dgm:pt>
    <dgm:pt modelId="{F813FB52-00D9-468F-95E4-FE51A0FCECD6}" type="parTrans" cxnId="{E10285ED-314C-44AD-8E91-5450D9E9AA74}">
      <dgm:prSet/>
      <dgm:spPr/>
      <dgm:t>
        <a:bodyPr/>
        <a:lstStyle/>
        <a:p>
          <a:endParaRPr lang="en-US"/>
        </a:p>
      </dgm:t>
    </dgm:pt>
    <dgm:pt modelId="{392515A2-7767-4359-B929-268EAACE1247}" type="sibTrans" cxnId="{E10285ED-314C-44AD-8E91-5450D9E9AA74}">
      <dgm:prSet/>
      <dgm:spPr/>
      <dgm:t>
        <a:bodyPr/>
        <a:lstStyle/>
        <a:p>
          <a:endParaRPr lang="en-US"/>
        </a:p>
      </dgm:t>
    </dgm:pt>
    <dgm:pt modelId="{99439D95-A3AF-4F67-A414-8DA5916B9DDA}">
      <dgm:prSet/>
      <dgm:spPr/>
      <dgm:t>
        <a:bodyPr/>
        <a:lstStyle/>
        <a:p>
          <a:r>
            <a:rPr lang="hr-HR" i="0" baseline="0"/>
            <a:t>can be used to setup dependencies needed for testing</a:t>
          </a:r>
          <a:endParaRPr lang="en-US"/>
        </a:p>
      </dgm:t>
    </dgm:pt>
    <dgm:pt modelId="{3B79F870-68BF-4969-847D-EFDD7E163831}" type="parTrans" cxnId="{7CE8CC8E-4291-40DD-B38F-14C0644016B9}">
      <dgm:prSet/>
      <dgm:spPr/>
      <dgm:t>
        <a:bodyPr/>
        <a:lstStyle/>
        <a:p>
          <a:endParaRPr lang="en-US"/>
        </a:p>
      </dgm:t>
    </dgm:pt>
    <dgm:pt modelId="{F9BDD9D6-E6FD-40C6-BED3-833A273BCBC1}" type="sibTrans" cxnId="{7CE8CC8E-4291-40DD-B38F-14C0644016B9}">
      <dgm:prSet/>
      <dgm:spPr/>
      <dgm:t>
        <a:bodyPr/>
        <a:lstStyle/>
        <a:p>
          <a:endParaRPr lang="en-US"/>
        </a:p>
      </dgm:t>
    </dgm:pt>
    <dgm:pt modelId="{08512228-71C9-45C0-9785-0FA8BB5F1EA0}">
      <dgm:prSet/>
      <dgm:spPr/>
      <dgm:t>
        <a:bodyPr/>
        <a:lstStyle/>
        <a:p>
          <a:r>
            <a:rPr lang="hr-HR" baseline="0"/>
            <a:t>setUp  </a:t>
          </a:r>
          <a:endParaRPr lang="en-US"/>
        </a:p>
      </dgm:t>
    </dgm:pt>
    <dgm:pt modelId="{5E58645B-37C2-4FD2-8788-45E0315B3E77}" type="parTrans" cxnId="{7C066DA9-B57E-4E2F-BC4C-81553AD227D8}">
      <dgm:prSet/>
      <dgm:spPr/>
      <dgm:t>
        <a:bodyPr/>
        <a:lstStyle/>
        <a:p>
          <a:endParaRPr lang="en-US"/>
        </a:p>
      </dgm:t>
    </dgm:pt>
    <dgm:pt modelId="{F2273E77-C846-48F9-BB11-602EEBE88963}" type="sibTrans" cxnId="{7C066DA9-B57E-4E2F-BC4C-81553AD227D8}">
      <dgm:prSet/>
      <dgm:spPr/>
      <dgm:t>
        <a:bodyPr/>
        <a:lstStyle/>
        <a:p>
          <a:endParaRPr lang="en-US"/>
        </a:p>
      </dgm:t>
    </dgm:pt>
    <dgm:pt modelId="{79CD48E7-59FA-43A1-8D2E-0677B26C1617}">
      <dgm:prSet/>
      <dgm:spPr/>
      <dgm:t>
        <a:bodyPr/>
        <a:lstStyle/>
        <a:p>
          <a:r>
            <a:rPr lang="hr-HR" i="0" baseline="0"/>
            <a:t>called before every test method</a:t>
          </a:r>
          <a:endParaRPr lang="en-US"/>
        </a:p>
      </dgm:t>
    </dgm:pt>
    <dgm:pt modelId="{24833A09-DB0F-4AB9-AEAA-81296698574C}" type="parTrans" cxnId="{497B3089-0156-455F-9BB2-79D812F983DA}">
      <dgm:prSet/>
      <dgm:spPr/>
      <dgm:t>
        <a:bodyPr/>
        <a:lstStyle/>
        <a:p>
          <a:endParaRPr lang="en-US"/>
        </a:p>
      </dgm:t>
    </dgm:pt>
    <dgm:pt modelId="{7D92B6DA-BDB9-44E2-BAD7-2BFA132B1C1E}" type="sibTrans" cxnId="{497B3089-0156-455F-9BB2-79D812F983DA}">
      <dgm:prSet/>
      <dgm:spPr/>
      <dgm:t>
        <a:bodyPr/>
        <a:lstStyle/>
        <a:p>
          <a:endParaRPr lang="en-US"/>
        </a:p>
      </dgm:t>
    </dgm:pt>
    <dgm:pt modelId="{9761906E-2EF8-4918-A479-FE6292C671ED}">
      <dgm:prSet/>
      <dgm:spPr/>
      <dgm:t>
        <a:bodyPr/>
        <a:lstStyle/>
        <a:p>
          <a:r>
            <a:rPr lang="en-US" i="0" baseline="0"/>
            <a:t>way to avoid duplicate code</a:t>
          </a:r>
          <a:endParaRPr lang="en-US"/>
        </a:p>
      </dgm:t>
    </dgm:pt>
    <dgm:pt modelId="{5EC6447D-FCA6-474A-A2C7-203E1D66C5AD}" type="parTrans" cxnId="{672D9823-AF75-43BB-8C4D-5751273799CB}">
      <dgm:prSet/>
      <dgm:spPr/>
      <dgm:t>
        <a:bodyPr/>
        <a:lstStyle/>
        <a:p>
          <a:endParaRPr lang="en-US"/>
        </a:p>
      </dgm:t>
    </dgm:pt>
    <dgm:pt modelId="{A69ADEC9-BB57-4598-86DB-159844A8C17D}" type="sibTrans" cxnId="{672D9823-AF75-43BB-8C4D-5751273799CB}">
      <dgm:prSet/>
      <dgm:spPr/>
      <dgm:t>
        <a:bodyPr/>
        <a:lstStyle/>
        <a:p>
          <a:endParaRPr lang="en-US"/>
        </a:p>
      </dgm:t>
    </dgm:pt>
    <dgm:pt modelId="{AFBC09CB-318B-4348-89EB-7E97C2A35817}">
      <dgm:prSet/>
      <dgm:spPr/>
      <dgm:t>
        <a:bodyPr/>
        <a:lstStyle/>
        <a:p>
          <a:r>
            <a:rPr lang="en-US" i="0" baseline="0" dirty="0"/>
            <a:t>avoid </a:t>
          </a:r>
          <a:r>
            <a:rPr lang="hr-HR" i="0" baseline="0" dirty="0" err="1"/>
            <a:t>instantiating</a:t>
          </a:r>
          <a:r>
            <a:rPr lang="hr-HR" i="0" baseline="0" dirty="0"/>
            <a:t> </a:t>
          </a:r>
          <a:r>
            <a:rPr lang="en-US" i="0" baseline="0" dirty="0"/>
            <a:t>unused objects before they are called to save memory</a:t>
          </a:r>
          <a:r>
            <a:rPr lang="hr-HR" i="0" baseline="0" dirty="0"/>
            <a:t> </a:t>
          </a:r>
          <a:r>
            <a:rPr lang="hr-HR" i="0" baseline="0" dirty="0" err="1"/>
            <a:t>and</a:t>
          </a:r>
          <a:r>
            <a:rPr lang="hr-HR" i="0" baseline="0" dirty="0"/>
            <a:t> </a:t>
          </a:r>
          <a:r>
            <a:rPr lang="hr-HR" i="0" baseline="0" dirty="0" err="1"/>
            <a:t>other</a:t>
          </a:r>
          <a:endParaRPr lang="en-US" dirty="0"/>
        </a:p>
      </dgm:t>
    </dgm:pt>
    <dgm:pt modelId="{22F65EB6-6999-4DFC-A864-487A13A05E04}" type="parTrans" cxnId="{DABA9FF2-8211-4B54-A51A-49142CAAA265}">
      <dgm:prSet/>
      <dgm:spPr/>
      <dgm:t>
        <a:bodyPr/>
        <a:lstStyle/>
        <a:p>
          <a:endParaRPr lang="en-US"/>
        </a:p>
      </dgm:t>
    </dgm:pt>
    <dgm:pt modelId="{FFC4889F-65D7-4305-B236-4E92DEB0B266}" type="sibTrans" cxnId="{DABA9FF2-8211-4B54-A51A-49142CAAA265}">
      <dgm:prSet/>
      <dgm:spPr/>
      <dgm:t>
        <a:bodyPr/>
        <a:lstStyle/>
        <a:p>
          <a:endParaRPr lang="en-US"/>
        </a:p>
      </dgm:t>
    </dgm:pt>
    <dgm:pt modelId="{6434B0D6-4510-4E03-B784-1DFE38932993}">
      <dgm:prSet/>
      <dgm:spPr/>
      <dgm:t>
        <a:bodyPr/>
        <a:lstStyle/>
        <a:p>
          <a:r>
            <a:rPr lang="hr-HR" baseline="0"/>
            <a:t>tearDown</a:t>
          </a:r>
          <a:endParaRPr lang="en-US"/>
        </a:p>
      </dgm:t>
    </dgm:pt>
    <dgm:pt modelId="{7F7D906C-943D-47A9-99EC-072A58398081}" type="parTrans" cxnId="{79E4567B-F724-4530-8887-7C5B0BC1EA24}">
      <dgm:prSet/>
      <dgm:spPr/>
      <dgm:t>
        <a:bodyPr/>
        <a:lstStyle/>
        <a:p>
          <a:endParaRPr lang="en-US"/>
        </a:p>
      </dgm:t>
    </dgm:pt>
    <dgm:pt modelId="{FB49CEC4-04CC-4D43-8BFC-93C7F6B3A267}" type="sibTrans" cxnId="{79E4567B-F724-4530-8887-7C5B0BC1EA24}">
      <dgm:prSet/>
      <dgm:spPr/>
      <dgm:t>
        <a:bodyPr/>
        <a:lstStyle/>
        <a:p>
          <a:endParaRPr lang="en-US"/>
        </a:p>
      </dgm:t>
    </dgm:pt>
    <dgm:pt modelId="{E5011932-B395-4AC6-9183-D291C88464F5}">
      <dgm:prSet/>
      <dgm:spPr/>
      <dgm:t>
        <a:bodyPr/>
        <a:lstStyle/>
        <a:p>
          <a:r>
            <a:rPr lang="hr-HR" i="0" baseline="0"/>
            <a:t>called after every test method is finished</a:t>
          </a:r>
          <a:endParaRPr lang="en-US"/>
        </a:p>
      </dgm:t>
    </dgm:pt>
    <dgm:pt modelId="{252EC78E-9A5D-48A5-8C23-C4C99213B3F2}" type="parTrans" cxnId="{D1147E53-891C-4399-A529-45641A92F3DF}">
      <dgm:prSet/>
      <dgm:spPr/>
      <dgm:t>
        <a:bodyPr/>
        <a:lstStyle/>
        <a:p>
          <a:endParaRPr lang="en-US"/>
        </a:p>
      </dgm:t>
    </dgm:pt>
    <dgm:pt modelId="{6D648345-4320-4B10-8D56-6A5A07C654F9}" type="sibTrans" cxnId="{D1147E53-891C-4399-A529-45641A92F3DF}">
      <dgm:prSet/>
      <dgm:spPr/>
      <dgm:t>
        <a:bodyPr/>
        <a:lstStyle/>
        <a:p>
          <a:endParaRPr lang="en-US"/>
        </a:p>
      </dgm:t>
    </dgm:pt>
    <dgm:pt modelId="{C29EA050-86C1-48B3-855B-0FCA0B538F0F}">
      <dgm:prSet/>
      <dgm:spPr/>
      <dgm:t>
        <a:bodyPr/>
        <a:lstStyle/>
        <a:p>
          <a:r>
            <a:rPr lang="hr-HR" i="0" baseline="0"/>
            <a:t>used to destroy objects and free up memory</a:t>
          </a:r>
          <a:endParaRPr lang="en-US"/>
        </a:p>
      </dgm:t>
    </dgm:pt>
    <dgm:pt modelId="{E4B2DF37-E3C6-4C83-B5BE-E8F8E8C08235}" type="parTrans" cxnId="{B5A764F7-D698-447B-86F4-D6925D251353}">
      <dgm:prSet/>
      <dgm:spPr/>
      <dgm:t>
        <a:bodyPr/>
        <a:lstStyle/>
        <a:p>
          <a:endParaRPr lang="en-US"/>
        </a:p>
      </dgm:t>
    </dgm:pt>
    <dgm:pt modelId="{C206A27D-F5AF-42A9-A76C-8BF69CD1D685}" type="sibTrans" cxnId="{B5A764F7-D698-447B-86F4-D6925D251353}">
      <dgm:prSet/>
      <dgm:spPr/>
      <dgm:t>
        <a:bodyPr/>
        <a:lstStyle/>
        <a:p>
          <a:endParaRPr lang="en-US"/>
        </a:p>
      </dgm:t>
    </dgm:pt>
    <dgm:pt modelId="{2B38EDAD-5BC8-4975-9130-9FC7657766C7}">
      <dgm:prSet/>
      <dgm:spPr/>
      <dgm:t>
        <a:bodyPr/>
        <a:lstStyle/>
        <a:p>
          <a:r>
            <a:rPr lang="hr-HR" i="1" baseline="0"/>
            <a:t>tearDownClass</a:t>
          </a:r>
          <a:r>
            <a:rPr lang="hr-HR" baseline="0"/>
            <a:t> </a:t>
          </a:r>
          <a:endParaRPr lang="en-US"/>
        </a:p>
      </dgm:t>
    </dgm:pt>
    <dgm:pt modelId="{899C47B4-90DB-4F17-A298-6675AD11F904}" type="parTrans" cxnId="{767815D3-FA13-4036-AF16-18149BABF8A3}">
      <dgm:prSet/>
      <dgm:spPr/>
      <dgm:t>
        <a:bodyPr/>
        <a:lstStyle/>
        <a:p>
          <a:endParaRPr lang="en-US"/>
        </a:p>
      </dgm:t>
    </dgm:pt>
    <dgm:pt modelId="{74C0838E-26AE-4E0F-B527-1E8D8902994F}" type="sibTrans" cxnId="{767815D3-FA13-4036-AF16-18149BABF8A3}">
      <dgm:prSet/>
      <dgm:spPr/>
      <dgm:t>
        <a:bodyPr/>
        <a:lstStyle/>
        <a:p>
          <a:endParaRPr lang="en-US"/>
        </a:p>
      </dgm:t>
    </dgm:pt>
    <dgm:pt modelId="{7C9E1BC7-3CD8-49FD-9A14-7C5C24DC5C68}">
      <dgm:prSet/>
      <dgm:spPr/>
      <dgm:t>
        <a:bodyPr/>
        <a:lstStyle/>
        <a:p>
          <a:r>
            <a:rPr lang="hr-HR" i="0" baseline="0"/>
            <a:t>called once </a:t>
          </a:r>
          <a:r>
            <a:rPr lang="en-US" i="0" baseline="0"/>
            <a:t>after all the tests have finished</a:t>
          </a:r>
          <a:endParaRPr lang="en-US"/>
        </a:p>
      </dgm:t>
    </dgm:pt>
    <dgm:pt modelId="{23CDE031-E7B0-4CC4-A398-B1B9AFA8A1E5}" type="parTrans" cxnId="{5A4A9FE0-E14D-454F-A5AC-95CF74B96615}">
      <dgm:prSet/>
      <dgm:spPr/>
      <dgm:t>
        <a:bodyPr/>
        <a:lstStyle/>
        <a:p>
          <a:endParaRPr lang="en-US"/>
        </a:p>
      </dgm:t>
    </dgm:pt>
    <dgm:pt modelId="{2EBE89EE-331B-486B-AD8B-F5A64E6E0AF6}" type="sibTrans" cxnId="{5A4A9FE0-E14D-454F-A5AC-95CF74B96615}">
      <dgm:prSet/>
      <dgm:spPr/>
      <dgm:t>
        <a:bodyPr/>
        <a:lstStyle/>
        <a:p>
          <a:endParaRPr lang="en-US"/>
        </a:p>
      </dgm:t>
    </dgm:pt>
    <dgm:pt modelId="{11B5ED1B-899D-4721-BA2F-D69D36B7C487}">
      <dgm:prSet/>
      <dgm:spPr/>
      <dgm:t>
        <a:bodyPr/>
        <a:lstStyle/>
        <a:p>
          <a:r>
            <a:rPr lang="en-US" i="0" baseline="0"/>
            <a:t>last method to be executed</a:t>
          </a:r>
          <a:endParaRPr lang="en-US"/>
        </a:p>
      </dgm:t>
    </dgm:pt>
    <dgm:pt modelId="{DC88A43C-0596-4A2B-956B-7B8A82947161}" type="parTrans" cxnId="{0137C3B2-2331-4FD8-BBB9-582DF4B10D49}">
      <dgm:prSet/>
      <dgm:spPr/>
      <dgm:t>
        <a:bodyPr/>
        <a:lstStyle/>
        <a:p>
          <a:endParaRPr lang="en-US"/>
        </a:p>
      </dgm:t>
    </dgm:pt>
    <dgm:pt modelId="{75D9804D-73F8-483B-91F5-C8D9B9E7A0DE}" type="sibTrans" cxnId="{0137C3B2-2331-4FD8-BBB9-582DF4B10D49}">
      <dgm:prSet/>
      <dgm:spPr/>
      <dgm:t>
        <a:bodyPr/>
        <a:lstStyle/>
        <a:p>
          <a:endParaRPr lang="en-US"/>
        </a:p>
      </dgm:t>
    </dgm:pt>
    <dgm:pt modelId="{93B6B878-7495-4004-8054-689D9AC460A5}" type="pres">
      <dgm:prSet presAssocID="{F307C988-B5AD-443B-B614-FE3221C0D265}" presName="Name0" presStyleCnt="0">
        <dgm:presLayoutVars>
          <dgm:dir/>
          <dgm:animLvl val="lvl"/>
          <dgm:resizeHandles val="exact"/>
        </dgm:presLayoutVars>
      </dgm:prSet>
      <dgm:spPr/>
    </dgm:pt>
    <dgm:pt modelId="{3B39F854-0347-4A20-86C7-5EAFE2FB1AD8}" type="pres">
      <dgm:prSet presAssocID="{19F07AE1-7051-4610-8B25-4BF9585D1196}" presName="composite" presStyleCnt="0"/>
      <dgm:spPr/>
    </dgm:pt>
    <dgm:pt modelId="{5F2E2F6E-6D81-4029-813B-6EF801DEF05E}" type="pres">
      <dgm:prSet presAssocID="{19F07AE1-7051-4610-8B25-4BF9585D1196}" presName="parTx" presStyleLbl="alignNode1" presStyleIdx="0" presStyleCnt="4">
        <dgm:presLayoutVars>
          <dgm:chMax val="0"/>
          <dgm:chPref val="0"/>
          <dgm:bulletEnabled val="1"/>
        </dgm:presLayoutVars>
      </dgm:prSet>
      <dgm:spPr/>
    </dgm:pt>
    <dgm:pt modelId="{CACEBD24-A964-470B-A3B9-1CE1DB412E16}" type="pres">
      <dgm:prSet presAssocID="{19F07AE1-7051-4610-8B25-4BF9585D1196}" presName="desTx" presStyleLbl="alignAccFollowNode1" presStyleIdx="0" presStyleCnt="4">
        <dgm:presLayoutVars>
          <dgm:bulletEnabled val="1"/>
        </dgm:presLayoutVars>
      </dgm:prSet>
      <dgm:spPr/>
    </dgm:pt>
    <dgm:pt modelId="{93D7AD31-5C6A-4EA2-9C1E-89563E77785A}" type="pres">
      <dgm:prSet presAssocID="{428523B1-B0FA-4684-9C55-F5B5BD8F9B55}" presName="space" presStyleCnt="0"/>
      <dgm:spPr/>
    </dgm:pt>
    <dgm:pt modelId="{D83425F7-E592-4320-AA71-6B2897850CE0}" type="pres">
      <dgm:prSet presAssocID="{08512228-71C9-45C0-9785-0FA8BB5F1EA0}" presName="composite" presStyleCnt="0"/>
      <dgm:spPr/>
    </dgm:pt>
    <dgm:pt modelId="{8814E202-E9EE-4EC1-98A4-6FF15A8B11EA}" type="pres">
      <dgm:prSet presAssocID="{08512228-71C9-45C0-9785-0FA8BB5F1EA0}" presName="parTx" presStyleLbl="alignNode1" presStyleIdx="1" presStyleCnt="4">
        <dgm:presLayoutVars>
          <dgm:chMax val="0"/>
          <dgm:chPref val="0"/>
          <dgm:bulletEnabled val="1"/>
        </dgm:presLayoutVars>
      </dgm:prSet>
      <dgm:spPr/>
    </dgm:pt>
    <dgm:pt modelId="{4F1B0455-20C6-49C6-BAEB-8BBDC395B4C6}" type="pres">
      <dgm:prSet presAssocID="{08512228-71C9-45C0-9785-0FA8BB5F1EA0}" presName="desTx" presStyleLbl="alignAccFollowNode1" presStyleIdx="1" presStyleCnt="4">
        <dgm:presLayoutVars>
          <dgm:bulletEnabled val="1"/>
        </dgm:presLayoutVars>
      </dgm:prSet>
      <dgm:spPr/>
    </dgm:pt>
    <dgm:pt modelId="{5C3646D8-B52A-4CE4-8A80-9035DA17EE56}" type="pres">
      <dgm:prSet presAssocID="{F2273E77-C846-48F9-BB11-602EEBE88963}" presName="space" presStyleCnt="0"/>
      <dgm:spPr/>
    </dgm:pt>
    <dgm:pt modelId="{A6FF4690-9557-4332-B74C-AD4E20409BB6}" type="pres">
      <dgm:prSet presAssocID="{6434B0D6-4510-4E03-B784-1DFE38932993}" presName="composite" presStyleCnt="0"/>
      <dgm:spPr/>
    </dgm:pt>
    <dgm:pt modelId="{E2A5FC59-2DC2-4EAE-A009-F77E89EDFB04}" type="pres">
      <dgm:prSet presAssocID="{6434B0D6-4510-4E03-B784-1DFE38932993}" presName="parTx" presStyleLbl="alignNode1" presStyleIdx="2" presStyleCnt="4">
        <dgm:presLayoutVars>
          <dgm:chMax val="0"/>
          <dgm:chPref val="0"/>
          <dgm:bulletEnabled val="1"/>
        </dgm:presLayoutVars>
      </dgm:prSet>
      <dgm:spPr/>
    </dgm:pt>
    <dgm:pt modelId="{0DCD9C5A-5E86-489B-80C4-E6F66915AF6B}" type="pres">
      <dgm:prSet presAssocID="{6434B0D6-4510-4E03-B784-1DFE38932993}" presName="desTx" presStyleLbl="alignAccFollowNode1" presStyleIdx="2" presStyleCnt="4">
        <dgm:presLayoutVars>
          <dgm:bulletEnabled val="1"/>
        </dgm:presLayoutVars>
      </dgm:prSet>
      <dgm:spPr/>
    </dgm:pt>
    <dgm:pt modelId="{1816A847-D9DF-4035-8858-59F4140E6717}" type="pres">
      <dgm:prSet presAssocID="{FB49CEC4-04CC-4D43-8BFC-93C7F6B3A267}" presName="space" presStyleCnt="0"/>
      <dgm:spPr/>
    </dgm:pt>
    <dgm:pt modelId="{5C907F2F-E9D4-4705-8517-B46106418D24}" type="pres">
      <dgm:prSet presAssocID="{2B38EDAD-5BC8-4975-9130-9FC7657766C7}" presName="composite" presStyleCnt="0"/>
      <dgm:spPr/>
    </dgm:pt>
    <dgm:pt modelId="{798C232F-5B54-480D-A802-C1EA1E7302BF}" type="pres">
      <dgm:prSet presAssocID="{2B38EDAD-5BC8-4975-9130-9FC7657766C7}" presName="parTx" presStyleLbl="alignNode1" presStyleIdx="3" presStyleCnt="4">
        <dgm:presLayoutVars>
          <dgm:chMax val="0"/>
          <dgm:chPref val="0"/>
          <dgm:bulletEnabled val="1"/>
        </dgm:presLayoutVars>
      </dgm:prSet>
      <dgm:spPr/>
    </dgm:pt>
    <dgm:pt modelId="{A4BC79D1-13B0-4C54-9BD3-EB44315FB739}" type="pres">
      <dgm:prSet presAssocID="{2B38EDAD-5BC8-4975-9130-9FC7657766C7}" presName="desTx" presStyleLbl="alignAccFollowNode1" presStyleIdx="3" presStyleCnt="4">
        <dgm:presLayoutVars>
          <dgm:bulletEnabled val="1"/>
        </dgm:presLayoutVars>
      </dgm:prSet>
      <dgm:spPr/>
    </dgm:pt>
  </dgm:ptLst>
  <dgm:cxnLst>
    <dgm:cxn modelId="{FADA390F-8ABB-4F08-8545-A6800C8098D3}" type="presOf" srcId="{08512228-71C9-45C0-9785-0FA8BB5F1EA0}" destId="{8814E202-E9EE-4EC1-98A4-6FF15A8B11EA}" srcOrd="0" destOrd="0" presId="urn:microsoft.com/office/officeart/2005/8/layout/hList1"/>
    <dgm:cxn modelId="{92234D1A-6443-4C4B-A413-CC01A9099369}" type="presOf" srcId="{11B5ED1B-899D-4721-BA2F-D69D36B7C487}" destId="{A4BC79D1-13B0-4C54-9BD3-EB44315FB739}" srcOrd="0" destOrd="1" presId="urn:microsoft.com/office/officeart/2005/8/layout/hList1"/>
    <dgm:cxn modelId="{761D111B-03FF-4F71-9F1F-502E4232A8DE}" type="presOf" srcId="{F307C988-B5AD-443B-B614-FE3221C0D265}" destId="{93B6B878-7495-4004-8054-689D9AC460A5}" srcOrd="0" destOrd="0" presId="urn:microsoft.com/office/officeart/2005/8/layout/hList1"/>
    <dgm:cxn modelId="{672D9823-AF75-43BB-8C4D-5751273799CB}" srcId="{08512228-71C9-45C0-9785-0FA8BB5F1EA0}" destId="{9761906E-2EF8-4918-A479-FE6292C671ED}" srcOrd="1" destOrd="0" parTransId="{5EC6447D-FCA6-474A-A2C7-203E1D66C5AD}" sibTransId="{A69ADEC9-BB57-4598-86DB-159844A8C17D}"/>
    <dgm:cxn modelId="{CC937329-54BB-43CE-BCBA-5411C9FD4C90}" type="presOf" srcId="{7C9E1BC7-3CD8-49FD-9A14-7C5C24DC5C68}" destId="{A4BC79D1-13B0-4C54-9BD3-EB44315FB739}" srcOrd="0" destOrd="0" presId="urn:microsoft.com/office/officeart/2005/8/layout/hList1"/>
    <dgm:cxn modelId="{7151843A-7BBA-450B-BF12-8D403E4A2CD2}" type="presOf" srcId="{9761906E-2EF8-4918-A479-FE6292C671ED}" destId="{4F1B0455-20C6-49C6-BAEB-8BBDC395B4C6}" srcOrd="0" destOrd="1" presId="urn:microsoft.com/office/officeart/2005/8/layout/hList1"/>
    <dgm:cxn modelId="{04991949-3BE8-4C7E-A111-5E005E966CBD}" type="presOf" srcId="{2B38EDAD-5BC8-4975-9130-9FC7657766C7}" destId="{798C232F-5B54-480D-A802-C1EA1E7302BF}" srcOrd="0" destOrd="0" presId="urn:microsoft.com/office/officeart/2005/8/layout/hList1"/>
    <dgm:cxn modelId="{D1147E53-891C-4399-A529-45641A92F3DF}" srcId="{6434B0D6-4510-4E03-B784-1DFE38932993}" destId="{E5011932-B395-4AC6-9183-D291C88464F5}" srcOrd="0" destOrd="0" parTransId="{252EC78E-9A5D-48A5-8C23-C4C99213B3F2}" sibTransId="{6D648345-4320-4B10-8D56-6A5A07C654F9}"/>
    <dgm:cxn modelId="{D27DC658-F63C-4A4C-B3D9-C3BF93E0147C}" type="presOf" srcId="{19F07AE1-7051-4610-8B25-4BF9585D1196}" destId="{5F2E2F6E-6D81-4029-813B-6EF801DEF05E}" srcOrd="0" destOrd="0" presId="urn:microsoft.com/office/officeart/2005/8/layout/hList1"/>
    <dgm:cxn modelId="{79E4567B-F724-4530-8887-7C5B0BC1EA24}" srcId="{F307C988-B5AD-443B-B614-FE3221C0D265}" destId="{6434B0D6-4510-4E03-B784-1DFE38932993}" srcOrd="2" destOrd="0" parTransId="{7F7D906C-943D-47A9-99EC-072A58398081}" sibTransId="{FB49CEC4-04CC-4D43-8BFC-93C7F6B3A267}"/>
    <dgm:cxn modelId="{EEE94187-9AE9-4A2E-8505-6B8ECE993D73}" type="presOf" srcId="{E5011932-B395-4AC6-9183-D291C88464F5}" destId="{0DCD9C5A-5E86-489B-80C4-E6F66915AF6B}" srcOrd="0" destOrd="0" presId="urn:microsoft.com/office/officeart/2005/8/layout/hList1"/>
    <dgm:cxn modelId="{497B3089-0156-455F-9BB2-79D812F983DA}" srcId="{08512228-71C9-45C0-9785-0FA8BB5F1EA0}" destId="{79CD48E7-59FA-43A1-8D2E-0677B26C1617}" srcOrd="0" destOrd="0" parTransId="{24833A09-DB0F-4AB9-AEAA-81296698574C}" sibTransId="{7D92B6DA-BDB9-44E2-BAD7-2BFA132B1C1E}"/>
    <dgm:cxn modelId="{7CE8CC8E-4291-40DD-B38F-14C0644016B9}" srcId="{19F07AE1-7051-4610-8B25-4BF9585D1196}" destId="{99439D95-A3AF-4F67-A414-8DA5916B9DDA}" srcOrd="1" destOrd="0" parTransId="{3B79F870-68BF-4969-847D-EFDD7E163831}" sibTransId="{F9BDD9D6-E6FD-40C6-BED3-833A273BCBC1}"/>
    <dgm:cxn modelId="{32669D97-4D23-4474-91FD-E04D88C375DA}" type="presOf" srcId="{AFBC09CB-318B-4348-89EB-7E97C2A35817}" destId="{4F1B0455-20C6-49C6-BAEB-8BBDC395B4C6}" srcOrd="0" destOrd="2" presId="urn:microsoft.com/office/officeart/2005/8/layout/hList1"/>
    <dgm:cxn modelId="{7C066DA9-B57E-4E2F-BC4C-81553AD227D8}" srcId="{F307C988-B5AD-443B-B614-FE3221C0D265}" destId="{08512228-71C9-45C0-9785-0FA8BB5F1EA0}" srcOrd="1" destOrd="0" parTransId="{5E58645B-37C2-4FD2-8788-45E0315B3E77}" sibTransId="{F2273E77-C846-48F9-BB11-602EEBE88963}"/>
    <dgm:cxn modelId="{0137C3B2-2331-4FD8-BBB9-582DF4B10D49}" srcId="{2B38EDAD-5BC8-4975-9130-9FC7657766C7}" destId="{11B5ED1B-899D-4721-BA2F-D69D36B7C487}" srcOrd="1" destOrd="0" parTransId="{DC88A43C-0596-4A2B-956B-7B8A82947161}" sibTransId="{75D9804D-73F8-483B-91F5-C8D9B9E7A0DE}"/>
    <dgm:cxn modelId="{5761F6BA-FDE5-4DF7-B540-20C6A381B252}" type="presOf" srcId="{6434B0D6-4510-4E03-B784-1DFE38932993}" destId="{E2A5FC59-2DC2-4EAE-A009-F77E89EDFB04}" srcOrd="0" destOrd="0" presId="urn:microsoft.com/office/officeart/2005/8/layout/hList1"/>
    <dgm:cxn modelId="{63541EC9-DADD-49F4-AA1C-D3BA6CABE022}" type="presOf" srcId="{4BB7F3E2-B2BE-44A3-8FBD-DB9BAD468FF8}" destId="{CACEBD24-A964-470B-A3B9-1CE1DB412E16}" srcOrd="0" destOrd="0" presId="urn:microsoft.com/office/officeart/2005/8/layout/hList1"/>
    <dgm:cxn modelId="{C72D7FCE-9FB4-425F-A9A2-131D5EE7DFC8}" type="presOf" srcId="{99439D95-A3AF-4F67-A414-8DA5916B9DDA}" destId="{CACEBD24-A964-470B-A3B9-1CE1DB412E16}" srcOrd="0" destOrd="1" presId="urn:microsoft.com/office/officeart/2005/8/layout/hList1"/>
    <dgm:cxn modelId="{767815D3-FA13-4036-AF16-18149BABF8A3}" srcId="{F307C988-B5AD-443B-B614-FE3221C0D265}" destId="{2B38EDAD-5BC8-4975-9130-9FC7657766C7}" srcOrd="3" destOrd="0" parTransId="{899C47B4-90DB-4F17-A298-6675AD11F904}" sibTransId="{74C0838E-26AE-4E0F-B527-1E8D8902994F}"/>
    <dgm:cxn modelId="{B27126D7-72D3-4085-9E8B-DE0EDEE17D8E}" type="presOf" srcId="{79CD48E7-59FA-43A1-8D2E-0677B26C1617}" destId="{4F1B0455-20C6-49C6-BAEB-8BBDC395B4C6}" srcOrd="0" destOrd="0" presId="urn:microsoft.com/office/officeart/2005/8/layout/hList1"/>
    <dgm:cxn modelId="{9B9967DC-F8AE-4C45-94AE-1C41CE8257B3}" type="presOf" srcId="{C29EA050-86C1-48B3-855B-0FCA0B538F0F}" destId="{0DCD9C5A-5E86-489B-80C4-E6F66915AF6B}" srcOrd="0" destOrd="1" presId="urn:microsoft.com/office/officeart/2005/8/layout/hList1"/>
    <dgm:cxn modelId="{5A4A9FE0-E14D-454F-A5AC-95CF74B96615}" srcId="{2B38EDAD-5BC8-4975-9130-9FC7657766C7}" destId="{7C9E1BC7-3CD8-49FD-9A14-7C5C24DC5C68}" srcOrd="0" destOrd="0" parTransId="{23CDE031-E7B0-4CC4-A398-B1B9AFA8A1E5}" sibTransId="{2EBE89EE-331B-486B-AD8B-F5A64E6E0AF6}"/>
    <dgm:cxn modelId="{D134B7E4-6FF6-4CD0-A748-395659A40D31}" srcId="{F307C988-B5AD-443B-B614-FE3221C0D265}" destId="{19F07AE1-7051-4610-8B25-4BF9585D1196}" srcOrd="0" destOrd="0" parTransId="{07ED842E-8E36-44C9-B23C-7F5022F16D9E}" sibTransId="{428523B1-B0FA-4684-9C55-F5B5BD8F9B55}"/>
    <dgm:cxn modelId="{E10285ED-314C-44AD-8E91-5450D9E9AA74}" srcId="{19F07AE1-7051-4610-8B25-4BF9585D1196}" destId="{4BB7F3E2-B2BE-44A3-8FBD-DB9BAD468FF8}" srcOrd="0" destOrd="0" parTransId="{F813FB52-00D9-468F-95E4-FE51A0FCECD6}" sibTransId="{392515A2-7767-4359-B929-268EAACE1247}"/>
    <dgm:cxn modelId="{DABA9FF2-8211-4B54-A51A-49142CAAA265}" srcId="{08512228-71C9-45C0-9785-0FA8BB5F1EA0}" destId="{AFBC09CB-318B-4348-89EB-7E97C2A35817}" srcOrd="2" destOrd="0" parTransId="{22F65EB6-6999-4DFC-A864-487A13A05E04}" sibTransId="{FFC4889F-65D7-4305-B236-4E92DEB0B266}"/>
    <dgm:cxn modelId="{B5A764F7-D698-447B-86F4-D6925D251353}" srcId="{6434B0D6-4510-4E03-B784-1DFE38932993}" destId="{C29EA050-86C1-48B3-855B-0FCA0B538F0F}" srcOrd="1" destOrd="0" parTransId="{E4B2DF37-E3C6-4C83-B5BE-E8F8E8C08235}" sibTransId="{C206A27D-F5AF-42A9-A76C-8BF69CD1D685}"/>
    <dgm:cxn modelId="{D7F53947-6DCF-45A8-8023-B6C501662593}" type="presParOf" srcId="{93B6B878-7495-4004-8054-689D9AC460A5}" destId="{3B39F854-0347-4A20-86C7-5EAFE2FB1AD8}" srcOrd="0" destOrd="0" presId="urn:microsoft.com/office/officeart/2005/8/layout/hList1"/>
    <dgm:cxn modelId="{9C0D6208-DF30-4188-A67A-70876EDD1916}" type="presParOf" srcId="{3B39F854-0347-4A20-86C7-5EAFE2FB1AD8}" destId="{5F2E2F6E-6D81-4029-813B-6EF801DEF05E}" srcOrd="0" destOrd="0" presId="urn:microsoft.com/office/officeart/2005/8/layout/hList1"/>
    <dgm:cxn modelId="{FC1A9F68-E5EB-4355-9642-7649549E1A3D}" type="presParOf" srcId="{3B39F854-0347-4A20-86C7-5EAFE2FB1AD8}" destId="{CACEBD24-A964-470B-A3B9-1CE1DB412E16}" srcOrd="1" destOrd="0" presId="urn:microsoft.com/office/officeart/2005/8/layout/hList1"/>
    <dgm:cxn modelId="{EEC2D5D5-7AE2-4260-B49E-F6147396721D}" type="presParOf" srcId="{93B6B878-7495-4004-8054-689D9AC460A5}" destId="{93D7AD31-5C6A-4EA2-9C1E-89563E77785A}" srcOrd="1" destOrd="0" presId="urn:microsoft.com/office/officeart/2005/8/layout/hList1"/>
    <dgm:cxn modelId="{AADF7810-3234-4A9E-9EBE-AD7CA7EA599A}" type="presParOf" srcId="{93B6B878-7495-4004-8054-689D9AC460A5}" destId="{D83425F7-E592-4320-AA71-6B2897850CE0}" srcOrd="2" destOrd="0" presId="urn:microsoft.com/office/officeart/2005/8/layout/hList1"/>
    <dgm:cxn modelId="{2CDDD339-A308-4155-BFBC-D9DFF6D56548}" type="presParOf" srcId="{D83425F7-E592-4320-AA71-6B2897850CE0}" destId="{8814E202-E9EE-4EC1-98A4-6FF15A8B11EA}" srcOrd="0" destOrd="0" presId="urn:microsoft.com/office/officeart/2005/8/layout/hList1"/>
    <dgm:cxn modelId="{6FE177E1-79B6-4804-B78B-9F609023CD38}" type="presParOf" srcId="{D83425F7-E592-4320-AA71-6B2897850CE0}" destId="{4F1B0455-20C6-49C6-BAEB-8BBDC395B4C6}" srcOrd="1" destOrd="0" presId="urn:microsoft.com/office/officeart/2005/8/layout/hList1"/>
    <dgm:cxn modelId="{4E4A172A-046A-4922-9C2B-07E7365D322F}" type="presParOf" srcId="{93B6B878-7495-4004-8054-689D9AC460A5}" destId="{5C3646D8-B52A-4CE4-8A80-9035DA17EE56}" srcOrd="3" destOrd="0" presId="urn:microsoft.com/office/officeart/2005/8/layout/hList1"/>
    <dgm:cxn modelId="{257057B2-3467-433F-ACA4-2EB03E215C29}" type="presParOf" srcId="{93B6B878-7495-4004-8054-689D9AC460A5}" destId="{A6FF4690-9557-4332-B74C-AD4E20409BB6}" srcOrd="4" destOrd="0" presId="urn:microsoft.com/office/officeart/2005/8/layout/hList1"/>
    <dgm:cxn modelId="{9BF4A05B-8EF9-42A4-BAA1-F185000A77A0}" type="presParOf" srcId="{A6FF4690-9557-4332-B74C-AD4E20409BB6}" destId="{E2A5FC59-2DC2-4EAE-A009-F77E89EDFB04}" srcOrd="0" destOrd="0" presId="urn:microsoft.com/office/officeart/2005/8/layout/hList1"/>
    <dgm:cxn modelId="{A7D7AA2F-070C-45D2-8849-499F27171956}" type="presParOf" srcId="{A6FF4690-9557-4332-B74C-AD4E20409BB6}" destId="{0DCD9C5A-5E86-489B-80C4-E6F66915AF6B}" srcOrd="1" destOrd="0" presId="urn:microsoft.com/office/officeart/2005/8/layout/hList1"/>
    <dgm:cxn modelId="{A3BADBBA-9E0B-47F6-959B-4772FE5CB6F2}" type="presParOf" srcId="{93B6B878-7495-4004-8054-689D9AC460A5}" destId="{1816A847-D9DF-4035-8858-59F4140E6717}" srcOrd="5" destOrd="0" presId="urn:microsoft.com/office/officeart/2005/8/layout/hList1"/>
    <dgm:cxn modelId="{8BA8DDA4-5735-46D3-B907-388B42A993CD}" type="presParOf" srcId="{93B6B878-7495-4004-8054-689D9AC460A5}" destId="{5C907F2F-E9D4-4705-8517-B46106418D24}" srcOrd="6" destOrd="0" presId="urn:microsoft.com/office/officeart/2005/8/layout/hList1"/>
    <dgm:cxn modelId="{D8433CB3-3A78-4EFD-A5CA-352E4FAA8C88}" type="presParOf" srcId="{5C907F2F-E9D4-4705-8517-B46106418D24}" destId="{798C232F-5B54-480D-A802-C1EA1E7302BF}" srcOrd="0" destOrd="0" presId="urn:microsoft.com/office/officeart/2005/8/layout/hList1"/>
    <dgm:cxn modelId="{F63A18EE-FA98-4F2D-B45F-67ECD9F8D569}" type="presParOf" srcId="{5C907F2F-E9D4-4705-8517-B46106418D24}" destId="{A4BC79D1-13B0-4C54-9BD3-EB44315FB73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994A09-980F-4434-8876-D6090800C25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3B4658A8-561E-42CA-8B7B-19D15A99E687}">
      <dgm:prSet/>
      <dgm:spPr/>
      <dgm:t>
        <a:bodyPr/>
        <a:lstStyle/>
        <a:p>
          <a:r>
            <a:rPr lang="hr-HR" baseline="0"/>
            <a:t>Every unit test is done independently of other code</a:t>
          </a:r>
          <a:endParaRPr lang="en-US"/>
        </a:p>
      </dgm:t>
    </dgm:pt>
    <dgm:pt modelId="{789E1CE8-F810-4223-B485-43DA538E3FCB}" type="parTrans" cxnId="{3A3F2991-025D-41D2-9CC4-EF9DC193D6BF}">
      <dgm:prSet/>
      <dgm:spPr/>
      <dgm:t>
        <a:bodyPr/>
        <a:lstStyle/>
        <a:p>
          <a:endParaRPr lang="en-US"/>
        </a:p>
      </dgm:t>
    </dgm:pt>
    <dgm:pt modelId="{241FE78E-09E6-4ADB-B254-039E560E281F}" type="sibTrans" cxnId="{3A3F2991-025D-41D2-9CC4-EF9DC193D6BF}">
      <dgm:prSet/>
      <dgm:spPr/>
      <dgm:t>
        <a:bodyPr/>
        <a:lstStyle/>
        <a:p>
          <a:endParaRPr lang="en-US"/>
        </a:p>
      </dgm:t>
    </dgm:pt>
    <dgm:pt modelId="{21B4C3BE-71CD-4DC0-867E-7D63FF56FA9B}">
      <dgm:prSet/>
      <dgm:spPr/>
      <dgm:t>
        <a:bodyPr/>
        <a:lstStyle/>
        <a:p>
          <a:r>
            <a:rPr lang="hr-HR" baseline="0"/>
            <a:t>Early in the development cycle</a:t>
          </a:r>
          <a:endParaRPr lang="en-US"/>
        </a:p>
      </dgm:t>
    </dgm:pt>
    <dgm:pt modelId="{FF1A5880-842E-464B-B385-E56CADCCBBDA}" type="parTrans" cxnId="{7775336C-83C6-455E-9417-58323BA055BF}">
      <dgm:prSet/>
      <dgm:spPr/>
      <dgm:t>
        <a:bodyPr/>
        <a:lstStyle/>
        <a:p>
          <a:endParaRPr lang="en-US"/>
        </a:p>
      </dgm:t>
    </dgm:pt>
    <dgm:pt modelId="{318EDE92-AF88-4B51-82CA-EDB4A1ACE9A0}" type="sibTrans" cxnId="{7775336C-83C6-455E-9417-58323BA055BF}">
      <dgm:prSet/>
      <dgm:spPr/>
      <dgm:t>
        <a:bodyPr/>
        <a:lstStyle/>
        <a:p>
          <a:endParaRPr lang="en-US"/>
        </a:p>
      </dgm:t>
    </dgm:pt>
    <dgm:pt modelId="{5988973D-E740-413A-94EB-8004F473011F}">
      <dgm:prSet/>
      <dgm:spPr/>
      <dgm:t>
        <a:bodyPr/>
        <a:lstStyle/>
        <a:p>
          <a:r>
            <a:rPr lang="hr-HR" baseline="0"/>
            <a:t>Developers first write tests</a:t>
          </a:r>
          <a:endParaRPr lang="en-US"/>
        </a:p>
      </dgm:t>
    </dgm:pt>
    <dgm:pt modelId="{E475C764-6363-423C-8AB2-F348494B6A80}" type="parTrans" cxnId="{336B4581-981F-4449-B998-19B8B3B9D1F0}">
      <dgm:prSet/>
      <dgm:spPr/>
      <dgm:t>
        <a:bodyPr/>
        <a:lstStyle/>
        <a:p>
          <a:endParaRPr lang="en-US"/>
        </a:p>
      </dgm:t>
    </dgm:pt>
    <dgm:pt modelId="{E587F560-23CB-4C56-859C-10E1F838A155}" type="sibTrans" cxnId="{336B4581-981F-4449-B998-19B8B3B9D1F0}">
      <dgm:prSet/>
      <dgm:spPr/>
      <dgm:t>
        <a:bodyPr/>
        <a:lstStyle/>
        <a:p>
          <a:endParaRPr lang="en-US"/>
        </a:p>
      </dgm:t>
    </dgm:pt>
    <dgm:pt modelId="{390AA052-F5D9-471D-9353-7E68768A181C}">
      <dgm:prSet/>
      <dgm:spPr/>
      <dgm:t>
        <a:bodyPr/>
        <a:lstStyle/>
        <a:p>
          <a:r>
            <a:rPr lang="hr-HR" i="0" baseline="0"/>
            <a:t>they understand the requirements better</a:t>
          </a:r>
          <a:endParaRPr lang="en-US"/>
        </a:p>
      </dgm:t>
    </dgm:pt>
    <dgm:pt modelId="{99E4C549-4E6B-4C30-951F-EAE8A0D56E1D}" type="parTrans" cxnId="{0EBE1598-B006-4D44-B180-542D4921612D}">
      <dgm:prSet/>
      <dgm:spPr/>
      <dgm:t>
        <a:bodyPr/>
        <a:lstStyle/>
        <a:p>
          <a:endParaRPr lang="en-US"/>
        </a:p>
      </dgm:t>
    </dgm:pt>
    <dgm:pt modelId="{A6FFA173-AD1A-49A3-BD2F-59143E0A7C95}" type="sibTrans" cxnId="{0EBE1598-B006-4D44-B180-542D4921612D}">
      <dgm:prSet/>
      <dgm:spPr/>
      <dgm:t>
        <a:bodyPr/>
        <a:lstStyle/>
        <a:p>
          <a:endParaRPr lang="en-US"/>
        </a:p>
      </dgm:t>
    </dgm:pt>
    <dgm:pt modelId="{33280731-F5BF-4F7B-9C2B-AE9192AF8AC2}">
      <dgm:prSet/>
      <dgm:spPr/>
      <dgm:t>
        <a:bodyPr/>
        <a:lstStyle/>
        <a:p>
          <a:r>
            <a:rPr lang="hr-HR" i="0" baseline="0"/>
            <a:t>they have a better understanding of the possible problems and difficult scenarios</a:t>
          </a:r>
          <a:endParaRPr lang="en-US"/>
        </a:p>
      </dgm:t>
    </dgm:pt>
    <dgm:pt modelId="{A4AEB13B-2103-4D9B-8596-426677071C3F}" type="parTrans" cxnId="{D12B985E-1C11-4705-B076-0E2CB14B8FC8}">
      <dgm:prSet/>
      <dgm:spPr/>
      <dgm:t>
        <a:bodyPr/>
        <a:lstStyle/>
        <a:p>
          <a:endParaRPr lang="en-US"/>
        </a:p>
      </dgm:t>
    </dgm:pt>
    <dgm:pt modelId="{1C0AE93E-CFD0-4E07-B3AD-637730A93332}" type="sibTrans" cxnId="{D12B985E-1C11-4705-B076-0E2CB14B8FC8}">
      <dgm:prSet/>
      <dgm:spPr/>
      <dgm:t>
        <a:bodyPr/>
        <a:lstStyle/>
        <a:p>
          <a:endParaRPr lang="en-US"/>
        </a:p>
      </dgm:t>
    </dgm:pt>
    <dgm:pt modelId="{67D71598-4773-4689-A2CE-26FBDE8B4B68}">
      <dgm:prSet/>
      <dgm:spPr/>
      <dgm:t>
        <a:bodyPr/>
        <a:lstStyle/>
        <a:p>
          <a:r>
            <a:rPr lang="hr-HR" baseline="0"/>
            <a:t>Great way to understand dependencies in the project and remove unnecessary ones</a:t>
          </a:r>
          <a:endParaRPr lang="en-US"/>
        </a:p>
      </dgm:t>
    </dgm:pt>
    <dgm:pt modelId="{E55F0E47-66C9-4275-BB0A-B528514076F9}" type="parTrans" cxnId="{5C684C57-858B-4BA3-912F-1FED3DD0210D}">
      <dgm:prSet/>
      <dgm:spPr/>
      <dgm:t>
        <a:bodyPr/>
        <a:lstStyle/>
        <a:p>
          <a:endParaRPr lang="en-US"/>
        </a:p>
      </dgm:t>
    </dgm:pt>
    <dgm:pt modelId="{525E827C-3211-458F-93D6-F51204BB36B8}" type="sibTrans" cxnId="{5C684C57-858B-4BA3-912F-1FED3DD0210D}">
      <dgm:prSet/>
      <dgm:spPr/>
      <dgm:t>
        <a:bodyPr/>
        <a:lstStyle/>
        <a:p>
          <a:endParaRPr lang="en-US"/>
        </a:p>
      </dgm:t>
    </dgm:pt>
    <dgm:pt modelId="{363DDBAA-736B-41C0-80F3-37A567BD39BF}">
      <dgm:prSet/>
      <dgm:spPr/>
      <dgm:t>
        <a:bodyPr/>
        <a:lstStyle/>
        <a:p>
          <a:r>
            <a:rPr lang="hr-HR" baseline="0"/>
            <a:t>Tests can be udes as project documentation</a:t>
          </a:r>
          <a:endParaRPr lang="en-US"/>
        </a:p>
      </dgm:t>
    </dgm:pt>
    <dgm:pt modelId="{06552D5F-BABC-4D60-95D0-339F2F62D0F1}" type="parTrans" cxnId="{1DBE901A-37D7-4387-B43F-EDDAAE867C81}">
      <dgm:prSet/>
      <dgm:spPr/>
      <dgm:t>
        <a:bodyPr/>
        <a:lstStyle/>
        <a:p>
          <a:endParaRPr lang="en-US"/>
        </a:p>
      </dgm:t>
    </dgm:pt>
    <dgm:pt modelId="{BF766916-123E-48DC-945A-AB6277457535}" type="sibTrans" cxnId="{1DBE901A-37D7-4387-B43F-EDDAAE867C81}">
      <dgm:prSet/>
      <dgm:spPr/>
      <dgm:t>
        <a:bodyPr/>
        <a:lstStyle/>
        <a:p>
          <a:endParaRPr lang="en-US"/>
        </a:p>
      </dgm:t>
    </dgm:pt>
    <dgm:pt modelId="{C1AA988E-2AD5-43A5-B72D-F8E7BD57CE87}">
      <dgm:prSet/>
      <dgm:spPr/>
      <dgm:t>
        <a:bodyPr/>
        <a:lstStyle/>
        <a:p>
          <a:r>
            <a:rPr lang="hr-HR" baseline="0"/>
            <a:t>The development time is quicker</a:t>
          </a:r>
          <a:endParaRPr lang="en-US"/>
        </a:p>
      </dgm:t>
    </dgm:pt>
    <dgm:pt modelId="{E4E54A0A-E10C-4C62-A428-D318DA060ADC}" type="parTrans" cxnId="{4ABCA06F-AC8E-4A9B-B22A-A74E9B42555E}">
      <dgm:prSet/>
      <dgm:spPr/>
      <dgm:t>
        <a:bodyPr/>
        <a:lstStyle/>
        <a:p>
          <a:endParaRPr lang="en-US"/>
        </a:p>
      </dgm:t>
    </dgm:pt>
    <dgm:pt modelId="{081A3EE5-22EA-4790-9840-F8E0F5746370}" type="sibTrans" cxnId="{4ABCA06F-AC8E-4A9B-B22A-A74E9B42555E}">
      <dgm:prSet/>
      <dgm:spPr/>
      <dgm:t>
        <a:bodyPr/>
        <a:lstStyle/>
        <a:p>
          <a:endParaRPr lang="en-US"/>
        </a:p>
      </dgm:t>
    </dgm:pt>
    <dgm:pt modelId="{03CA0A95-95C7-4163-BD9E-005E63475708}">
      <dgm:prSet/>
      <dgm:spPr/>
      <dgm:t>
        <a:bodyPr/>
        <a:lstStyle/>
        <a:p>
          <a:r>
            <a:rPr lang="hr-HR" i="0" baseline="0"/>
            <a:t>discovering the location of the error is easier than with other types of testing</a:t>
          </a:r>
          <a:endParaRPr lang="en-US"/>
        </a:p>
      </dgm:t>
    </dgm:pt>
    <dgm:pt modelId="{37512F8B-70B0-4E3D-8A91-EF8B46363CDC}" type="parTrans" cxnId="{B70DBCEA-54F8-42A4-8689-3C85C0464307}">
      <dgm:prSet/>
      <dgm:spPr/>
      <dgm:t>
        <a:bodyPr/>
        <a:lstStyle/>
        <a:p>
          <a:endParaRPr lang="en-US"/>
        </a:p>
      </dgm:t>
    </dgm:pt>
    <dgm:pt modelId="{B99EC788-5487-4D55-9C3A-1B3014E41377}" type="sibTrans" cxnId="{B70DBCEA-54F8-42A4-8689-3C85C0464307}">
      <dgm:prSet/>
      <dgm:spPr/>
      <dgm:t>
        <a:bodyPr/>
        <a:lstStyle/>
        <a:p>
          <a:endParaRPr lang="en-US"/>
        </a:p>
      </dgm:t>
    </dgm:pt>
    <dgm:pt modelId="{CE7F4F29-06E5-42B3-81B9-503FF4F7E190}">
      <dgm:prSet/>
      <dgm:spPr/>
      <dgm:t>
        <a:bodyPr/>
        <a:lstStyle/>
        <a:p>
          <a:r>
            <a:rPr lang="hr-HR" i="0" baseline="0"/>
            <a:t>less time and money spent on fixing the possible errors later</a:t>
          </a:r>
          <a:endParaRPr lang="en-US"/>
        </a:p>
      </dgm:t>
    </dgm:pt>
    <dgm:pt modelId="{00615BEB-56AE-416F-95AD-F4E798EDBD75}" type="parTrans" cxnId="{6BB3A71B-C45A-405E-B5FE-AF55C6EEA6B5}">
      <dgm:prSet/>
      <dgm:spPr/>
      <dgm:t>
        <a:bodyPr/>
        <a:lstStyle/>
        <a:p>
          <a:endParaRPr lang="en-US"/>
        </a:p>
      </dgm:t>
    </dgm:pt>
    <dgm:pt modelId="{27EDDDE8-E859-4513-BC4F-BB7719CA9D8E}" type="sibTrans" cxnId="{6BB3A71B-C45A-405E-B5FE-AF55C6EEA6B5}">
      <dgm:prSet/>
      <dgm:spPr/>
      <dgm:t>
        <a:bodyPr/>
        <a:lstStyle/>
        <a:p>
          <a:endParaRPr lang="en-US"/>
        </a:p>
      </dgm:t>
    </dgm:pt>
    <dgm:pt modelId="{38B7EC7E-C3C9-4D67-87CB-69836A237991}" type="pres">
      <dgm:prSet presAssocID="{A7994A09-980F-4434-8876-D6090800C259}" presName="Name0" presStyleCnt="0">
        <dgm:presLayoutVars>
          <dgm:dir/>
          <dgm:animLvl val="lvl"/>
          <dgm:resizeHandles val="exact"/>
        </dgm:presLayoutVars>
      </dgm:prSet>
      <dgm:spPr/>
    </dgm:pt>
    <dgm:pt modelId="{B7CAFA86-3DFA-46E2-B67F-DF4BA68E9678}" type="pres">
      <dgm:prSet presAssocID="{3B4658A8-561E-42CA-8B7B-19D15A99E687}" presName="linNode" presStyleCnt="0"/>
      <dgm:spPr/>
    </dgm:pt>
    <dgm:pt modelId="{ABA72A20-17E7-44F0-91B5-3D02A02B85A8}" type="pres">
      <dgm:prSet presAssocID="{3B4658A8-561E-42CA-8B7B-19D15A99E687}" presName="parentText" presStyleLbl="node1" presStyleIdx="0" presStyleCnt="6">
        <dgm:presLayoutVars>
          <dgm:chMax val="1"/>
          <dgm:bulletEnabled val="1"/>
        </dgm:presLayoutVars>
      </dgm:prSet>
      <dgm:spPr/>
    </dgm:pt>
    <dgm:pt modelId="{235F3C2C-9618-4DDF-8773-1B5342C1B2DC}" type="pres">
      <dgm:prSet presAssocID="{241FE78E-09E6-4ADB-B254-039E560E281F}" presName="sp" presStyleCnt="0"/>
      <dgm:spPr/>
    </dgm:pt>
    <dgm:pt modelId="{58F49E85-FE71-426D-BD70-F0A1EBB0ABD4}" type="pres">
      <dgm:prSet presAssocID="{21B4C3BE-71CD-4DC0-867E-7D63FF56FA9B}" presName="linNode" presStyleCnt="0"/>
      <dgm:spPr/>
    </dgm:pt>
    <dgm:pt modelId="{1DF0972F-942C-49A7-97E0-452495072FB3}" type="pres">
      <dgm:prSet presAssocID="{21B4C3BE-71CD-4DC0-867E-7D63FF56FA9B}" presName="parentText" presStyleLbl="node1" presStyleIdx="1" presStyleCnt="6">
        <dgm:presLayoutVars>
          <dgm:chMax val="1"/>
          <dgm:bulletEnabled val="1"/>
        </dgm:presLayoutVars>
      </dgm:prSet>
      <dgm:spPr/>
    </dgm:pt>
    <dgm:pt modelId="{1E124280-254B-47E6-B409-9DCF5CA03C12}" type="pres">
      <dgm:prSet presAssocID="{318EDE92-AF88-4B51-82CA-EDB4A1ACE9A0}" presName="sp" presStyleCnt="0"/>
      <dgm:spPr/>
    </dgm:pt>
    <dgm:pt modelId="{8A5487FF-626A-4627-B2A2-9A7ED888F7ED}" type="pres">
      <dgm:prSet presAssocID="{5988973D-E740-413A-94EB-8004F473011F}" presName="linNode" presStyleCnt="0"/>
      <dgm:spPr/>
    </dgm:pt>
    <dgm:pt modelId="{5045941C-070F-4375-8317-B41BE930269A}" type="pres">
      <dgm:prSet presAssocID="{5988973D-E740-413A-94EB-8004F473011F}" presName="parentText" presStyleLbl="node1" presStyleIdx="2" presStyleCnt="6">
        <dgm:presLayoutVars>
          <dgm:chMax val="1"/>
          <dgm:bulletEnabled val="1"/>
        </dgm:presLayoutVars>
      </dgm:prSet>
      <dgm:spPr/>
    </dgm:pt>
    <dgm:pt modelId="{7D7F2C59-71B4-41FC-91AD-61088B867C8D}" type="pres">
      <dgm:prSet presAssocID="{5988973D-E740-413A-94EB-8004F473011F}" presName="descendantText" presStyleLbl="alignAccFollowNode1" presStyleIdx="0" presStyleCnt="2">
        <dgm:presLayoutVars>
          <dgm:bulletEnabled val="1"/>
        </dgm:presLayoutVars>
      </dgm:prSet>
      <dgm:spPr/>
    </dgm:pt>
    <dgm:pt modelId="{14F803F4-2D29-4B1C-A21D-CB1270CDFBD9}" type="pres">
      <dgm:prSet presAssocID="{E587F560-23CB-4C56-859C-10E1F838A155}" presName="sp" presStyleCnt="0"/>
      <dgm:spPr/>
    </dgm:pt>
    <dgm:pt modelId="{69FBC6DD-E58B-442F-8CD5-8B14263ED327}" type="pres">
      <dgm:prSet presAssocID="{67D71598-4773-4689-A2CE-26FBDE8B4B68}" presName="linNode" presStyleCnt="0"/>
      <dgm:spPr/>
    </dgm:pt>
    <dgm:pt modelId="{04C76611-F1AF-4409-B33E-74E2D861EAFF}" type="pres">
      <dgm:prSet presAssocID="{67D71598-4773-4689-A2CE-26FBDE8B4B68}" presName="parentText" presStyleLbl="node1" presStyleIdx="3" presStyleCnt="6">
        <dgm:presLayoutVars>
          <dgm:chMax val="1"/>
          <dgm:bulletEnabled val="1"/>
        </dgm:presLayoutVars>
      </dgm:prSet>
      <dgm:spPr/>
    </dgm:pt>
    <dgm:pt modelId="{8F45853A-8F96-40AD-8E15-E6D3175CD47E}" type="pres">
      <dgm:prSet presAssocID="{525E827C-3211-458F-93D6-F51204BB36B8}" presName="sp" presStyleCnt="0"/>
      <dgm:spPr/>
    </dgm:pt>
    <dgm:pt modelId="{E03CBF24-15BC-47EF-A379-B41A9D333B9A}" type="pres">
      <dgm:prSet presAssocID="{363DDBAA-736B-41C0-80F3-37A567BD39BF}" presName="linNode" presStyleCnt="0"/>
      <dgm:spPr/>
    </dgm:pt>
    <dgm:pt modelId="{2E4CF324-3966-40DB-8A51-6B48C976B6CE}" type="pres">
      <dgm:prSet presAssocID="{363DDBAA-736B-41C0-80F3-37A567BD39BF}" presName="parentText" presStyleLbl="node1" presStyleIdx="4" presStyleCnt="6">
        <dgm:presLayoutVars>
          <dgm:chMax val="1"/>
          <dgm:bulletEnabled val="1"/>
        </dgm:presLayoutVars>
      </dgm:prSet>
      <dgm:spPr/>
    </dgm:pt>
    <dgm:pt modelId="{9678A576-9E57-4E04-B588-A67C91400B15}" type="pres">
      <dgm:prSet presAssocID="{BF766916-123E-48DC-945A-AB6277457535}" presName="sp" presStyleCnt="0"/>
      <dgm:spPr/>
    </dgm:pt>
    <dgm:pt modelId="{4C6C09CB-6AF4-427F-8241-F11019613F60}" type="pres">
      <dgm:prSet presAssocID="{C1AA988E-2AD5-43A5-B72D-F8E7BD57CE87}" presName="linNode" presStyleCnt="0"/>
      <dgm:spPr/>
    </dgm:pt>
    <dgm:pt modelId="{F8A14C03-FE38-4E74-B133-5EE2220A2381}" type="pres">
      <dgm:prSet presAssocID="{C1AA988E-2AD5-43A5-B72D-F8E7BD57CE87}" presName="parentText" presStyleLbl="node1" presStyleIdx="5" presStyleCnt="6">
        <dgm:presLayoutVars>
          <dgm:chMax val="1"/>
          <dgm:bulletEnabled val="1"/>
        </dgm:presLayoutVars>
      </dgm:prSet>
      <dgm:spPr/>
    </dgm:pt>
    <dgm:pt modelId="{38D55734-B007-42A6-8DE0-5F5D17E3DC49}" type="pres">
      <dgm:prSet presAssocID="{C1AA988E-2AD5-43A5-B72D-F8E7BD57CE87}" presName="descendantText" presStyleLbl="alignAccFollowNode1" presStyleIdx="1" presStyleCnt="2">
        <dgm:presLayoutVars>
          <dgm:bulletEnabled val="1"/>
        </dgm:presLayoutVars>
      </dgm:prSet>
      <dgm:spPr/>
    </dgm:pt>
  </dgm:ptLst>
  <dgm:cxnLst>
    <dgm:cxn modelId="{895FFD04-BC69-4BD1-A805-A47847C5B803}" type="presOf" srcId="{363DDBAA-736B-41C0-80F3-37A567BD39BF}" destId="{2E4CF324-3966-40DB-8A51-6B48C976B6CE}" srcOrd="0" destOrd="0" presId="urn:microsoft.com/office/officeart/2005/8/layout/vList5"/>
    <dgm:cxn modelId="{1DBE901A-37D7-4387-B43F-EDDAAE867C81}" srcId="{A7994A09-980F-4434-8876-D6090800C259}" destId="{363DDBAA-736B-41C0-80F3-37A567BD39BF}" srcOrd="4" destOrd="0" parTransId="{06552D5F-BABC-4D60-95D0-339F2F62D0F1}" sibTransId="{BF766916-123E-48DC-945A-AB6277457535}"/>
    <dgm:cxn modelId="{6BB3A71B-C45A-405E-B5FE-AF55C6EEA6B5}" srcId="{C1AA988E-2AD5-43A5-B72D-F8E7BD57CE87}" destId="{CE7F4F29-06E5-42B3-81B9-503FF4F7E190}" srcOrd="1" destOrd="0" parTransId="{00615BEB-56AE-416F-95AD-F4E798EDBD75}" sibTransId="{27EDDDE8-E859-4513-BC4F-BB7719CA9D8E}"/>
    <dgm:cxn modelId="{F9016125-2376-4835-9451-A74C2BF2FC7D}" type="presOf" srcId="{3B4658A8-561E-42CA-8B7B-19D15A99E687}" destId="{ABA72A20-17E7-44F0-91B5-3D02A02B85A8}" srcOrd="0" destOrd="0" presId="urn:microsoft.com/office/officeart/2005/8/layout/vList5"/>
    <dgm:cxn modelId="{FEEA8E2C-47A3-4C46-86F6-3222C4C65682}" type="presOf" srcId="{5988973D-E740-413A-94EB-8004F473011F}" destId="{5045941C-070F-4375-8317-B41BE930269A}" srcOrd="0" destOrd="0" presId="urn:microsoft.com/office/officeart/2005/8/layout/vList5"/>
    <dgm:cxn modelId="{A3036937-2BC0-4829-9ECF-E7AC2AA2E433}" type="presOf" srcId="{C1AA988E-2AD5-43A5-B72D-F8E7BD57CE87}" destId="{F8A14C03-FE38-4E74-B133-5EE2220A2381}" srcOrd="0" destOrd="0" presId="urn:microsoft.com/office/officeart/2005/8/layout/vList5"/>
    <dgm:cxn modelId="{D12B985E-1C11-4705-B076-0E2CB14B8FC8}" srcId="{5988973D-E740-413A-94EB-8004F473011F}" destId="{33280731-F5BF-4F7B-9C2B-AE9192AF8AC2}" srcOrd="1" destOrd="0" parTransId="{A4AEB13B-2103-4D9B-8596-426677071C3F}" sibTransId="{1C0AE93E-CFD0-4E07-B3AD-637730A93332}"/>
    <dgm:cxn modelId="{E402B561-F9A3-4FAB-9E39-08C7593F1080}" type="presOf" srcId="{67D71598-4773-4689-A2CE-26FBDE8B4B68}" destId="{04C76611-F1AF-4409-B33E-74E2D861EAFF}" srcOrd="0" destOrd="0" presId="urn:microsoft.com/office/officeart/2005/8/layout/vList5"/>
    <dgm:cxn modelId="{7775336C-83C6-455E-9417-58323BA055BF}" srcId="{A7994A09-980F-4434-8876-D6090800C259}" destId="{21B4C3BE-71CD-4DC0-867E-7D63FF56FA9B}" srcOrd="1" destOrd="0" parTransId="{FF1A5880-842E-464B-B385-E56CADCCBBDA}" sibTransId="{318EDE92-AF88-4B51-82CA-EDB4A1ACE9A0}"/>
    <dgm:cxn modelId="{501DBD4D-43AE-453E-B1A7-9DF1E41BE49E}" type="presOf" srcId="{A7994A09-980F-4434-8876-D6090800C259}" destId="{38B7EC7E-C3C9-4D67-87CB-69836A237991}" srcOrd="0" destOrd="0" presId="urn:microsoft.com/office/officeart/2005/8/layout/vList5"/>
    <dgm:cxn modelId="{4ABCA06F-AC8E-4A9B-B22A-A74E9B42555E}" srcId="{A7994A09-980F-4434-8876-D6090800C259}" destId="{C1AA988E-2AD5-43A5-B72D-F8E7BD57CE87}" srcOrd="5" destOrd="0" parTransId="{E4E54A0A-E10C-4C62-A428-D318DA060ADC}" sibTransId="{081A3EE5-22EA-4790-9840-F8E0F5746370}"/>
    <dgm:cxn modelId="{4B95BA50-91A1-42B3-8DB4-0FF0CFEB88F5}" type="presOf" srcId="{390AA052-F5D9-471D-9353-7E68768A181C}" destId="{7D7F2C59-71B4-41FC-91AD-61088B867C8D}" srcOrd="0" destOrd="0" presId="urn:microsoft.com/office/officeart/2005/8/layout/vList5"/>
    <dgm:cxn modelId="{46F4D951-3BFD-4430-BB83-6BC3250E490F}" type="presOf" srcId="{CE7F4F29-06E5-42B3-81B9-503FF4F7E190}" destId="{38D55734-B007-42A6-8DE0-5F5D17E3DC49}" srcOrd="0" destOrd="1" presId="urn:microsoft.com/office/officeart/2005/8/layout/vList5"/>
    <dgm:cxn modelId="{5C684C57-858B-4BA3-912F-1FED3DD0210D}" srcId="{A7994A09-980F-4434-8876-D6090800C259}" destId="{67D71598-4773-4689-A2CE-26FBDE8B4B68}" srcOrd="3" destOrd="0" parTransId="{E55F0E47-66C9-4275-BB0A-B528514076F9}" sibTransId="{525E827C-3211-458F-93D6-F51204BB36B8}"/>
    <dgm:cxn modelId="{336B4581-981F-4449-B998-19B8B3B9D1F0}" srcId="{A7994A09-980F-4434-8876-D6090800C259}" destId="{5988973D-E740-413A-94EB-8004F473011F}" srcOrd="2" destOrd="0" parTransId="{E475C764-6363-423C-8AB2-F348494B6A80}" sibTransId="{E587F560-23CB-4C56-859C-10E1F838A155}"/>
    <dgm:cxn modelId="{3A3F2991-025D-41D2-9CC4-EF9DC193D6BF}" srcId="{A7994A09-980F-4434-8876-D6090800C259}" destId="{3B4658A8-561E-42CA-8B7B-19D15A99E687}" srcOrd="0" destOrd="0" parTransId="{789E1CE8-F810-4223-B485-43DA538E3FCB}" sibTransId="{241FE78E-09E6-4ADB-B254-039E560E281F}"/>
    <dgm:cxn modelId="{0EBE1598-B006-4D44-B180-542D4921612D}" srcId="{5988973D-E740-413A-94EB-8004F473011F}" destId="{390AA052-F5D9-471D-9353-7E68768A181C}" srcOrd="0" destOrd="0" parTransId="{99E4C549-4E6B-4C30-951F-EAE8A0D56E1D}" sibTransId="{A6FFA173-AD1A-49A3-BD2F-59143E0A7C95}"/>
    <dgm:cxn modelId="{9FA576A8-ABF8-4875-8076-A4628FFD67F4}" type="presOf" srcId="{33280731-F5BF-4F7B-9C2B-AE9192AF8AC2}" destId="{7D7F2C59-71B4-41FC-91AD-61088B867C8D}" srcOrd="0" destOrd="1" presId="urn:microsoft.com/office/officeart/2005/8/layout/vList5"/>
    <dgm:cxn modelId="{678FE4A8-C393-4500-8624-3E8D24DCA1A4}" type="presOf" srcId="{03CA0A95-95C7-4163-BD9E-005E63475708}" destId="{38D55734-B007-42A6-8DE0-5F5D17E3DC49}" srcOrd="0" destOrd="0" presId="urn:microsoft.com/office/officeart/2005/8/layout/vList5"/>
    <dgm:cxn modelId="{99CA02BC-690C-4785-850D-573776B64667}" type="presOf" srcId="{21B4C3BE-71CD-4DC0-867E-7D63FF56FA9B}" destId="{1DF0972F-942C-49A7-97E0-452495072FB3}" srcOrd="0" destOrd="0" presId="urn:microsoft.com/office/officeart/2005/8/layout/vList5"/>
    <dgm:cxn modelId="{B70DBCEA-54F8-42A4-8689-3C85C0464307}" srcId="{C1AA988E-2AD5-43A5-B72D-F8E7BD57CE87}" destId="{03CA0A95-95C7-4163-BD9E-005E63475708}" srcOrd="0" destOrd="0" parTransId="{37512F8B-70B0-4E3D-8A91-EF8B46363CDC}" sibTransId="{B99EC788-5487-4D55-9C3A-1B3014E41377}"/>
    <dgm:cxn modelId="{9CFABE18-FC97-45FB-95DD-C5FEBF873AC5}" type="presParOf" srcId="{38B7EC7E-C3C9-4D67-87CB-69836A237991}" destId="{B7CAFA86-3DFA-46E2-B67F-DF4BA68E9678}" srcOrd="0" destOrd="0" presId="urn:microsoft.com/office/officeart/2005/8/layout/vList5"/>
    <dgm:cxn modelId="{8EC8E47E-3C9D-4A96-A4E7-0D0A93983ACB}" type="presParOf" srcId="{B7CAFA86-3DFA-46E2-B67F-DF4BA68E9678}" destId="{ABA72A20-17E7-44F0-91B5-3D02A02B85A8}" srcOrd="0" destOrd="0" presId="urn:microsoft.com/office/officeart/2005/8/layout/vList5"/>
    <dgm:cxn modelId="{E97CB309-5EA6-4719-A0EC-1ED3EE3CD83F}" type="presParOf" srcId="{38B7EC7E-C3C9-4D67-87CB-69836A237991}" destId="{235F3C2C-9618-4DDF-8773-1B5342C1B2DC}" srcOrd="1" destOrd="0" presId="urn:microsoft.com/office/officeart/2005/8/layout/vList5"/>
    <dgm:cxn modelId="{825FC473-DD35-49C8-9B6B-BA2B0F574879}" type="presParOf" srcId="{38B7EC7E-C3C9-4D67-87CB-69836A237991}" destId="{58F49E85-FE71-426D-BD70-F0A1EBB0ABD4}" srcOrd="2" destOrd="0" presId="urn:microsoft.com/office/officeart/2005/8/layout/vList5"/>
    <dgm:cxn modelId="{C83D44F4-1017-425A-BA7E-DBCFCAC06762}" type="presParOf" srcId="{58F49E85-FE71-426D-BD70-F0A1EBB0ABD4}" destId="{1DF0972F-942C-49A7-97E0-452495072FB3}" srcOrd="0" destOrd="0" presId="urn:microsoft.com/office/officeart/2005/8/layout/vList5"/>
    <dgm:cxn modelId="{1099D1F2-9A95-459B-8AEE-5DD499343C24}" type="presParOf" srcId="{38B7EC7E-C3C9-4D67-87CB-69836A237991}" destId="{1E124280-254B-47E6-B409-9DCF5CA03C12}" srcOrd="3" destOrd="0" presId="urn:microsoft.com/office/officeart/2005/8/layout/vList5"/>
    <dgm:cxn modelId="{14077E4B-769A-4949-B695-7ED3062A9B95}" type="presParOf" srcId="{38B7EC7E-C3C9-4D67-87CB-69836A237991}" destId="{8A5487FF-626A-4627-B2A2-9A7ED888F7ED}" srcOrd="4" destOrd="0" presId="urn:microsoft.com/office/officeart/2005/8/layout/vList5"/>
    <dgm:cxn modelId="{ECDBE320-C6D1-476A-8DE9-880FD5E42940}" type="presParOf" srcId="{8A5487FF-626A-4627-B2A2-9A7ED888F7ED}" destId="{5045941C-070F-4375-8317-B41BE930269A}" srcOrd="0" destOrd="0" presId="urn:microsoft.com/office/officeart/2005/8/layout/vList5"/>
    <dgm:cxn modelId="{99C8682B-0D17-4378-A749-098EAB16459A}" type="presParOf" srcId="{8A5487FF-626A-4627-B2A2-9A7ED888F7ED}" destId="{7D7F2C59-71B4-41FC-91AD-61088B867C8D}" srcOrd="1" destOrd="0" presId="urn:microsoft.com/office/officeart/2005/8/layout/vList5"/>
    <dgm:cxn modelId="{B937C450-73F4-4FBA-B540-FA768E8A983D}" type="presParOf" srcId="{38B7EC7E-C3C9-4D67-87CB-69836A237991}" destId="{14F803F4-2D29-4B1C-A21D-CB1270CDFBD9}" srcOrd="5" destOrd="0" presId="urn:microsoft.com/office/officeart/2005/8/layout/vList5"/>
    <dgm:cxn modelId="{F7AA1A8E-2CD3-49CB-B281-A1CE1C3D44E5}" type="presParOf" srcId="{38B7EC7E-C3C9-4D67-87CB-69836A237991}" destId="{69FBC6DD-E58B-442F-8CD5-8B14263ED327}" srcOrd="6" destOrd="0" presId="urn:microsoft.com/office/officeart/2005/8/layout/vList5"/>
    <dgm:cxn modelId="{17CCC37E-E27A-47DB-9C21-74B89C154D85}" type="presParOf" srcId="{69FBC6DD-E58B-442F-8CD5-8B14263ED327}" destId="{04C76611-F1AF-4409-B33E-74E2D861EAFF}" srcOrd="0" destOrd="0" presId="urn:microsoft.com/office/officeart/2005/8/layout/vList5"/>
    <dgm:cxn modelId="{D5F8E745-6630-4907-B761-B6573ED77EE4}" type="presParOf" srcId="{38B7EC7E-C3C9-4D67-87CB-69836A237991}" destId="{8F45853A-8F96-40AD-8E15-E6D3175CD47E}" srcOrd="7" destOrd="0" presId="urn:microsoft.com/office/officeart/2005/8/layout/vList5"/>
    <dgm:cxn modelId="{89D2EBAF-D9EC-4FC4-8451-301B07273171}" type="presParOf" srcId="{38B7EC7E-C3C9-4D67-87CB-69836A237991}" destId="{E03CBF24-15BC-47EF-A379-B41A9D333B9A}" srcOrd="8" destOrd="0" presId="urn:microsoft.com/office/officeart/2005/8/layout/vList5"/>
    <dgm:cxn modelId="{BA036DC0-B4C7-4A44-8DD2-DE8A86FAED69}" type="presParOf" srcId="{E03CBF24-15BC-47EF-A379-B41A9D333B9A}" destId="{2E4CF324-3966-40DB-8A51-6B48C976B6CE}" srcOrd="0" destOrd="0" presId="urn:microsoft.com/office/officeart/2005/8/layout/vList5"/>
    <dgm:cxn modelId="{C9F20409-8A67-49DF-9E80-CCB324BB2DAC}" type="presParOf" srcId="{38B7EC7E-C3C9-4D67-87CB-69836A237991}" destId="{9678A576-9E57-4E04-B588-A67C91400B15}" srcOrd="9" destOrd="0" presId="urn:microsoft.com/office/officeart/2005/8/layout/vList5"/>
    <dgm:cxn modelId="{B4793310-EC1E-4A34-A576-85A25F662108}" type="presParOf" srcId="{38B7EC7E-C3C9-4D67-87CB-69836A237991}" destId="{4C6C09CB-6AF4-427F-8241-F11019613F60}" srcOrd="10" destOrd="0" presId="urn:microsoft.com/office/officeart/2005/8/layout/vList5"/>
    <dgm:cxn modelId="{FD76FF1E-09D0-45CF-AAD5-4CB971985EDD}" type="presParOf" srcId="{4C6C09CB-6AF4-427F-8241-F11019613F60}" destId="{F8A14C03-FE38-4E74-B133-5EE2220A2381}" srcOrd="0" destOrd="0" presId="urn:microsoft.com/office/officeart/2005/8/layout/vList5"/>
    <dgm:cxn modelId="{A2139EAB-9E4D-4DC2-9994-B9C969AE9E5F}" type="presParOf" srcId="{4C6C09CB-6AF4-427F-8241-F11019613F60}" destId="{38D55734-B007-42A6-8DE0-5F5D17E3DC4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AD689A-AC75-4092-81CB-273C4E399B50}"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1576C3E4-32A1-4271-B319-C0824B48DFF9}">
      <dgm:prSet/>
      <dgm:spPr/>
      <dgm:t>
        <a:bodyPr/>
        <a:lstStyle/>
        <a:p>
          <a:r>
            <a:rPr lang="hr-HR" baseline="0"/>
            <a:t>Every unit test is done independently of other code</a:t>
          </a:r>
          <a:endParaRPr lang="en-US"/>
        </a:p>
      </dgm:t>
    </dgm:pt>
    <dgm:pt modelId="{A5928180-A508-4C5A-BB21-94D86A052908}" type="parTrans" cxnId="{75DF8F87-1189-41F6-B2D1-39A5A12733A7}">
      <dgm:prSet/>
      <dgm:spPr/>
      <dgm:t>
        <a:bodyPr/>
        <a:lstStyle/>
        <a:p>
          <a:endParaRPr lang="en-US"/>
        </a:p>
      </dgm:t>
    </dgm:pt>
    <dgm:pt modelId="{054E599B-A06D-41B6-B78E-17929708B8B8}" type="sibTrans" cxnId="{75DF8F87-1189-41F6-B2D1-39A5A12733A7}">
      <dgm:prSet/>
      <dgm:spPr/>
      <dgm:t>
        <a:bodyPr/>
        <a:lstStyle/>
        <a:p>
          <a:endParaRPr lang="en-US"/>
        </a:p>
      </dgm:t>
    </dgm:pt>
    <dgm:pt modelId="{8E7BACB8-0D44-45A3-870E-F38B66E9ECF9}">
      <dgm:prSet/>
      <dgm:spPr/>
      <dgm:t>
        <a:bodyPr/>
        <a:lstStyle/>
        <a:p>
          <a:r>
            <a:rPr lang="hr-HR" baseline="0"/>
            <a:t>Early in the development cycle</a:t>
          </a:r>
          <a:endParaRPr lang="en-US"/>
        </a:p>
      </dgm:t>
    </dgm:pt>
    <dgm:pt modelId="{A573F147-62C4-48CA-8D60-96D6624FA608}" type="parTrans" cxnId="{E995D241-426A-46B5-81D2-31FBBBF1621C}">
      <dgm:prSet/>
      <dgm:spPr/>
      <dgm:t>
        <a:bodyPr/>
        <a:lstStyle/>
        <a:p>
          <a:endParaRPr lang="en-US"/>
        </a:p>
      </dgm:t>
    </dgm:pt>
    <dgm:pt modelId="{29DFC005-0288-4633-84A6-04C5DAFDCC24}" type="sibTrans" cxnId="{E995D241-426A-46B5-81D2-31FBBBF1621C}">
      <dgm:prSet/>
      <dgm:spPr/>
      <dgm:t>
        <a:bodyPr/>
        <a:lstStyle/>
        <a:p>
          <a:endParaRPr lang="en-US"/>
        </a:p>
      </dgm:t>
    </dgm:pt>
    <dgm:pt modelId="{26EA6BDA-B3F0-49B6-9FBA-DDFAA303E93F}">
      <dgm:prSet/>
      <dgm:spPr/>
      <dgm:t>
        <a:bodyPr/>
        <a:lstStyle/>
        <a:p>
          <a:r>
            <a:rPr lang="hr-HR" baseline="0"/>
            <a:t>Developers first write tests</a:t>
          </a:r>
          <a:endParaRPr lang="en-US"/>
        </a:p>
      </dgm:t>
    </dgm:pt>
    <dgm:pt modelId="{348C857C-F5AF-4F61-B75B-079F122D7190}" type="parTrans" cxnId="{B4E8DDCD-78C1-45B5-9EE2-EE6E8C1CE1C9}">
      <dgm:prSet/>
      <dgm:spPr/>
      <dgm:t>
        <a:bodyPr/>
        <a:lstStyle/>
        <a:p>
          <a:endParaRPr lang="en-US"/>
        </a:p>
      </dgm:t>
    </dgm:pt>
    <dgm:pt modelId="{19728809-ED68-431B-B8A8-21D435236D8A}" type="sibTrans" cxnId="{B4E8DDCD-78C1-45B5-9EE2-EE6E8C1CE1C9}">
      <dgm:prSet/>
      <dgm:spPr/>
      <dgm:t>
        <a:bodyPr/>
        <a:lstStyle/>
        <a:p>
          <a:endParaRPr lang="en-US"/>
        </a:p>
      </dgm:t>
    </dgm:pt>
    <dgm:pt modelId="{929B1B74-5F0C-4240-B4B5-F4AF1333852C}">
      <dgm:prSet/>
      <dgm:spPr/>
      <dgm:t>
        <a:bodyPr/>
        <a:lstStyle/>
        <a:p>
          <a:r>
            <a:rPr lang="hr-HR" i="0" baseline="0"/>
            <a:t>they understand the requirements better</a:t>
          </a:r>
          <a:endParaRPr lang="en-US"/>
        </a:p>
      </dgm:t>
    </dgm:pt>
    <dgm:pt modelId="{3298F5BD-90B2-4DAC-84F7-BCA1D0DE4153}" type="parTrans" cxnId="{26D1969E-3644-47B6-B0C6-070949CF47C3}">
      <dgm:prSet/>
      <dgm:spPr/>
      <dgm:t>
        <a:bodyPr/>
        <a:lstStyle/>
        <a:p>
          <a:endParaRPr lang="en-US"/>
        </a:p>
      </dgm:t>
    </dgm:pt>
    <dgm:pt modelId="{3F703B13-1DE5-4DA4-A9CB-2DC4856FBCC9}" type="sibTrans" cxnId="{26D1969E-3644-47B6-B0C6-070949CF47C3}">
      <dgm:prSet/>
      <dgm:spPr/>
      <dgm:t>
        <a:bodyPr/>
        <a:lstStyle/>
        <a:p>
          <a:endParaRPr lang="en-US"/>
        </a:p>
      </dgm:t>
    </dgm:pt>
    <dgm:pt modelId="{9C32ABF3-7A81-4F74-81FB-4EC28C3089DC}">
      <dgm:prSet/>
      <dgm:spPr/>
      <dgm:t>
        <a:bodyPr/>
        <a:lstStyle/>
        <a:p>
          <a:r>
            <a:rPr lang="hr-HR" i="0" baseline="0"/>
            <a:t>they have a better understanding of the possible problems and difficult scenarios</a:t>
          </a:r>
          <a:endParaRPr lang="en-US"/>
        </a:p>
      </dgm:t>
    </dgm:pt>
    <dgm:pt modelId="{42C60069-A36D-4BC0-AAC1-ED0A97B98537}" type="parTrans" cxnId="{DD8AF035-30A3-4FA0-95C8-C7A8ACCA75A9}">
      <dgm:prSet/>
      <dgm:spPr/>
      <dgm:t>
        <a:bodyPr/>
        <a:lstStyle/>
        <a:p>
          <a:endParaRPr lang="en-US"/>
        </a:p>
      </dgm:t>
    </dgm:pt>
    <dgm:pt modelId="{D5B93A7B-7D1C-44A5-9574-3439E3ABC182}" type="sibTrans" cxnId="{DD8AF035-30A3-4FA0-95C8-C7A8ACCA75A9}">
      <dgm:prSet/>
      <dgm:spPr/>
      <dgm:t>
        <a:bodyPr/>
        <a:lstStyle/>
        <a:p>
          <a:endParaRPr lang="en-US"/>
        </a:p>
      </dgm:t>
    </dgm:pt>
    <dgm:pt modelId="{D433656B-B838-417C-9640-34BC6F7DA9A2}">
      <dgm:prSet/>
      <dgm:spPr/>
      <dgm:t>
        <a:bodyPr/>
        <a:lstStyle/>
        <a:p>
          <a:r>
            <a:rPr lang="hr-HR" baseline="0"/>
            <a:t>Great way to understand dependencies in the project and remove unnecessary ones</a:t>
          </a:r>
          <a:endParaRPr lang="en-US"/>
        </a:p>
      </dgm:t>
    </dgm:pt>
    <dgm:pt modelId="{8B24EDC4-9CC5-4FBB-AA7F-ADBB4AF03EA4}" type="parTrans" cxnId="{C51B9266-F552-4ABB-96B2-32F1144B2008}">
      <dgm:prSet/>
      <dgm:spPr/>
      <dgm:t>
        <a:bodyPr/>
        <a:lstStyle/>
        <a:p>
          <a:endParaRPr lang="en-US"/>
        </a:p>
      </dgm:t>
    </dgm:pt>
    <dgm:pt modelId="{153CB90D-0F1B-4D4F-A11F-BEAA5F436D03}" type="sibTrans" cxnId="{C51B9266-F552-4ABB-96B2-32F1144B2008}">
      <dgm:prSet/>
      <dgm:spPr/>
      <dgm:t>
        <a:bodyPr/>
        <a:lstStyle/>
        <a:p>
          <a:endParaRPr lang="en-US"/>
        </a:p>
      </dgm:t>
    </dgm:pt>
    <dgm:pt modelId="{EF1463E1-5B43-4383-8728-2804C5D88DB5}">
      <dgm:prSet/>
      <dgm:spPr/>
      <dgm:t>
        <a:bodyPr/>
        <a:lstStyle/>
        <a:p>
          <a:r>
            <a:rPr lang="hr-HR" baseline="0"/>
            <a:t>Tests can be udes as project documentation</a:t>
          </a:r>
          <a:endParaRPr lang="en-US"/>
        </a:p>
      </dgm:t>
    </dgm:pt>
    <dgm:pt modelId="{EF6DB3DF-BC37-44F1-9F47-AA8B45A4BFC0}" type="parTrans" cxnId="{2BA46695-3B49-4046-AA97-76742E8F2CB9}">
      <dgm:prSet/>
      <dgm:spPr/>
      <dgm:t>
        <a:bodyPr/>
        <a:lstStyle/>
        <a:p>
          <a:endParaRPr lang="en-US"/>
        </a:p>
      </dgm:t>
    </dgm:pt>
    <dgm:pt modelId="{3831C5C0-98D8-4285-9B02-78304AA29E6B}" type="sibTrans" cxnId="{2BA46695-3B49-4046-AA97-76742E8F2CB9}">
      <dgm:prSet/>
      <dgm:spPr/>
      <dgm:t>
        <a:bodyPr/>
        <a:lstStyle/>
        <a:p>
          <a:endParaRPr lang="en-US"/>
        </a:p>
      </dgm:t>
    </dgm:pt>
    <dgm:pt modelId="{82347B79-8AD6-42E4-B2D4-1364E20BB826}">
      <dgm:prSet/>
      <dgm:spPr/>
      <dgm:t>
        <a:bodyPr/>
        <a:lstStyle/>
        <a:p>
          <a:r>
            <a:rPr lang="hr-HR" baseline="0"/>
            <a:t>The development time is quicker</a:t>
          </a:r>
          <a:endParaRPr lang="en-US"/>
        </a:p>
      </dgm:t>
    </dgm:pt>
    <dgm:pt modelId="{33304667-56B5-47A6-9A12-B85B083961D3}" type="parTrans" cxnId="{559C2667-0FBC-45A3-96E7-DFEDA4B4D7AB}">
      <dgm:prSet/>
      <dgm:spPr/>
      <dgm:t>
        <a:bodyPr/>
        <a:lstStyle/>
        <a:p>
          <a:endParaRPr lang="en-US"/>
        </a:p>
      </dgm:t>
    </dgm:pt>
    <dgm:pt modelId="{671D0CD6-D980-45EA-A6ED-12C4EE176DFC}" type="sibTrans" cxnId="{559C2667-0FBC-45A3-96E7-DFEDA4B4D7AB}">
      <dgm:prSet/>
      <dgm:spPr/>
      <dgm:t>
        <a:bodyPr/>
        <a:lstStyle/>
        <a:p>
          <a:endParaRPr lang="en-US"/>
        </a:p>
      </dgm:t>
    </dgm:pt>
    <dgm:pt modelId="{F957262D-33AD-466A-8207-4BD9CC46A52B}">
      <dgm:prSet/>
      <dgm:spPr/>
      <dgm:t>
        <a:bodyPr/>
        <a:lstStyle/>
        <a:p>
          <a:r>
            <a:rPr lang="hr-HR" i="0" baseline="0"/>
            <a:t>discovering the location of the error is easier than with other types of testing</a:t>
          </a:r>
          <a:endParaRPr lang="en-US"/>
        </a:p>
      </dgm:t>
    </dgm:pt>
    <dgm:pt modelId="{A30BC7DC-370E-49E5-BDB0-8DFB333AE8C9}" type="parTrans" cxnId="{04AE3D59-E017-423E-BF24-8103ECCFD369}">
      <dgm:prSet/>
      <dgm:spPr/>
      <dgm:t>
        <a:bodyPr/>
        <a:lstStyle/>
        <a:p>
          <a:endParaRPr lang="en-US"/>
        </a:p>
      </dgm:t>
    </dgm:pt>
    <dgm:pt modelId="{C3C434F7-E3AD-47D0-99C4-3C99B15240E7}" type="sibTrans" cxnId="{04AE3D59-E017-423E-BF24-8103ECCFD369}">
      <dgm:prSet/>
      <dgm:spPr/>
      <dgm:t>
        <a:bodyPr/>
        <a:lstStyle/>
        <a:p>
          <a:endParaRPr lang="en-US"/>
        </a:p>
      </dgm:t>
    </dgm:pt>
    <dgm:pt modelId="{D0179025-0AA0-4503-9D92-B6FC0016787E}">
      <dgm:prSet/>
      <dgm:spPr/>
      <dgm:t>
        <a:bodyPr/>
        <a:lstStyle/>
        <a:p>
          <a:r>
            <a:rPr lang="hr-HR" i="0" baseline="0"/>
            <a:t>less time and money spent on fixing the possible errors later</a:t>
          </a:r>
          <a:endParaRPr lang="en-US"/>
        </a:p>
      </dgm:t>
    </dgm:pt>
    <dgm:pt modelId="{5986E8AC-3784-4535-813D-C31252079451}" type="parTrans" cxnId="{3F0C774D-288A-4A96-99AC-B8B96A6C6A0A}">
      <dgm:prSet/>
      <dgm:spPr/>
      <dgm:t>
        <a:bodyPr/>
        <a:lstStyle/>
        <a:p>
          <a:endParaRPr lang="en-US"/>
        </a:p>
      </dgm:t>
    </dgm:pt>
    <dgm:pt modelId="{309D6504-9A6D-449E-B2C9-8E67D7CD16A3}" type="sibTrans" cxnId="{3F0C774D-288A-4A96-99AC-B8B96A6C6A0A}">
      <dgm:prSet/>
      <dgm:spPr/>
      <dgm:t>
        <a:bodyPr/>
        <a:lstStyle/>
        <a:p>
          <a:endParaRPr lang="en-US"/>
        </a:p>
      </dgm:t>
    </dgm:pt>
    <dgm:pt modelId="{72E7115A-C647-4DE7-A870-4B7F82DA3330}" type="pres">
      <dgm:prSet presAssocID="{71AD689A-AC75-4092-81CB-273C4E399B50}" presName="Name0" presStyleCnt="0">
        <dgm:presLayoutVars>
          <dgm:dir/>
          <dgm:animLvl val="lvl"/>
          <dgm:resizeHandles val="exact"/>
        </dgm:presLayoutVars>
      </dgm:prSet>
      <dgm:spPr/>
    </dgm:pt>
    <dgm:pt modelId="{254A7E43-F57F-4712-802C-AB180AA248A1}" type="pres">
      <dgm:prSet presAssocID="{1576C3E4-32A1-4271-B319-C0824B48DFF9}" presName="linNode" presStyleCnt="0"/>
      <dgm:spPr/>
    </dgm:pt>
    <dgm:pt modelId="{2669AC7F-57ED-4A63-93F1-888E09AEDB49}" type="pres">
      <dgm:prSet presAssocID="{1576C3E4-32A1-4271-B319-C0824B48DFF9}" presName="parentText" presStyleLbl="node1" presStyleIdx="0" presStyleCnt="6">
        <dgm:presLayoutVars>
          <dgm:chMax val="1"/>
          <dgm:bulletEnabled val="1"/>
        </dgm:presLayoutVars>
      </dgm:prSet>
      <dgm:spPr/>
    </dgm:pt>
    <dgm:pt modelId="{5331F389-A27F-4097-AE34-03842E328DCB}" type="pres">
      <dgm:prSet presAssocID="{054E599B-A06D-41B6-B78E-17929708B8B8}" presName="sp" presStyleCnt="0"/>
      <dgm:spPr/>
    </dgm:pt>
    <dgm:pt modelId="{375A6590-79E0-4480-BA31-63AAE6DC74B6}" type="pres">
      <dgm:prSet presAssocID="{8E7BACB8-0D44-45A3-870E-F38B66E9ECF9}" presName="linNode" presStyleCnt="0"/>
      <dgm:spPr/>
    </dgm:pt>
    <dgm:pt modelId="{087F66F7-D0CD-4D95-A17A-B21CAB7D0236}" type="pres">
      <dgm:prSet presAssocID="{8E7BACB8-0D44-45A3-870E-F38B66E9ECF9}" presName="parentText" presStyleLbl="node1" presStyleIdx="1" presStyleCnt="6">
        <dgm:presLayoutVars>
          <dgm:chMax val="1"/>
          <dgm:bulletEnabled val="1"/>
        </dgm:presLayoutVars>
      </dgm:prSet>
      <dgm:spPr/>
    </dgm:pt>
    <dgm:pt modelId="{4B325E70-1778-4EF7-B29A-3AECB221055C}" type="pres">
      <dgm:prSet presAssocID="{29DFC005-0288-4633-84A6-04C5DAFDCC24}" presName="sp" presStyleCnt="0"/>
      <dgm:spPr/>
    </dgm:pt>
    <dgm:pt modelId="{9974B8EC-BBC2-409D-8A1F-D12C60698375}" type="pres">
      <dgm:prSet presAssocID="{26EA6BDA-B3F0-49B6-9FBA-DDFAA303E93F}" presName="linNode" presStyleCnt="0"/>
      <dgm:spPr/>
    </dgm:pt>
    <dgm:pt modelId="{0886267D-B686-4E8A-8CA1-A55095ECF0A8}" type="pres">
      <dgm:prSet presAssocID="{26EA6BDA-B3F0-49B6-9FBA-DDFAA303E93F}" presName="parentText" presStyleLbl="node1" presStyleIdx="2" presStyleCnt="6">
        <dgm:presLayoutVars>
          <dgm:chMax val="1"/>
          <dgm:bulletEnabled val="1"/>
        </dgm:presLayoutVars>
      </dgm:prSet>
      <dgm:spPr/>
    </dgm:pt>
    <dgm:pt modelId="{FF469E1E-CE0D-4704-923F-B36ADFF5ED28}" type="pres">
      <dgm:prSet presAssocID="{26EA6BDA-B3F0-49B6-9FBA-DDFAA303E93F}" presName="descendantText" presStyleLbl="alignAccFollowNode1" presStyleIdx="0" presStyleCnt="2">
        <dgm:presLayoutVars>
          <dgm:bulletEnabled val="1"/>
        </dgm:presLayoutVars>
      </dgm:prSet>
      <dgm:spPr/>
    </dgm:pt>
    <dgm:pt modelId="{54FA932F-135C-4D02-A0A1-B114BB0729BF}" type="pres">
      <dgm:prSet presAssocID="{19728809-ED68-431B-B8A8-21D435236D8A}" presName="sp" presStyleCnt="0"/>
      <dgm:spPr/>
    </dgm:pt>
    <dgm:pt modelId="{A33DAD8D-BE6B-43F6-A225-84423550DD30}" type="pres">
      <dgm:prSet presAssocID="{D433656B-B838-417C-9640-34BC6F7DA9A2}" presName="linNode" presStyleCnt="0"/>
      <dgm:spPr/>
    </dgm:pt>
    <dgm:pt modelId="{DB114B77-CA23-4B48-A6EF-D8BF326B01E6}" type="pres">
      <dgm:prSet presAssocID="{D433656B-B838-417C-9640-34BC6F7DA9A2}" presName="parentText" presStyleLbl="node1" presStyleIdx="3" presStyleCnt="6">
        <dgm:presLayoutVars>
          <dgm:chMax val="1"/>
          <dgm:bulletEnabled val="1"/>
        </dgm:presLayoutVars>
      </dgm:prSet>
      <dgm:spPr/>
    </dgm:pt>
    <dgm:pt modelId="{D1E4F806-6DCD-4A9B-A6C1-EA7E7C01A16C}" type="pres">
      <dgm:prSet presAssocID="{153CB90D-0F1B-4D4F-A11F-BEAA5F436D03}" presName="sp" presStyleCnt="0"/>
      <dgm:spPr/>
    </dgm:pt>
    <dgm:pt modelId="{FE4B3012-03E8-496C-B972-3039DB037A47}" type="pres">
      <dgm:prSet presAssocID="{EF1463E1-5B43-4383-8728-2804C5D88DB5}" presName="linNode" presStyleCnt="0"/>
      <dgm:spPr/>
    </dgm:pt>
    <dgm:pt modelId="{C318E99C-E0A0-4073-943A-6E13DDE0A83A}" type="pres">
      <dgm:prSet presAssocID="{EF1463E1-5B43-4383-8728-2804C5D88DB5}" presName="parentText" presStyleLbl="node1" presStyleIdx="4" presStyleCnt="6">
        <dgm:presLayoutVars>
          <dgm:chMax val="1"/>
          <dgm:bulletEnabled val="1"/>
        </dgm:presLayoutVars>
      </dgm:prSet>
      <dgm:spPr/>
    </dgm:pt>
    <dgm:pt modelId="{2170A90E-21A7-4163-BBF0-68DA26B4970A}" type="pres">
      <dgm:prSet presAssocID="{3831C5C0-98D8-4285-9B02-78304AA29E6B}" presName="sp" presStyleCnt="0"/>
      <dgm:spPr/>
    </dgm:pt>
    <dgm:pt modelId="{BE1F2A11-114B-4921-AAA0-AFCDAB0C5729}" type="pres">
      <dgm:prSet presAssocID="{82347B79-8AD6-42E4-B2D4-1364E20BB826}" presName="linNode" presStyleCnt="0"/>
      <dgm:spPr/>
    </dgm:pt>
    <dgm:pt modelId="{E8832E38-323B-4770-BB3C-2B80BD02C289}" type="pres">
      <dgm:prSet presAssocID="{82347B79-8AD6-42E4-B2D4-1364E20BB826}" presName="parentText" presStyleLbl="node1" presStyleIdx="5" presStyleCnt="6">
        <dgm:presLayoutVars>
          <dgm:chMax val="1"/>
          <dgm:bulletEnabled val="1"/>
        </dgm:presLayoutVars>
      </dgm:prSet>
      <dgm:spPr/>
    </dgm:pt>
    <dgm:pt modelId="{1A9799BE-C7C8-412C-985C-AE29E58BCE40}" type="pres">
      <dgm:prSet presAssocID="{82347B79-8AD6-42E4-B2D4-1364E20BB826}" presName="descendantText" presStyleLbl="alignAccFollowNode1" presStyleIdx="1" presStyleCnt="2">
        <dgm:presLayoutVars>
          <dgm:bulletEnabled val="1"/>
        </dgm:presLayoutVars>
      </dgm:prSet>
      <dgm:spPr/>
    </dgm:pt>
  </dgm:ptLst>
  <dgm:cxnLst>
    <dgm:cxn modelId="{E0647B12-E6DB-47F2-B5CB-AC138486CD6B}" type="presOf" srcId="{D0179025-0AA0-4503-9D92-B6FC0016787E}" destId="{1A9799BE-C7C8-412C-985C-AE29E58BCE40}" srcOrd="0" destOrd="1" presId="urn:microsoft.com/office/officeart/2005/8/layout/vList5"/>
    <dgm:cxn modelId="{5A042E22-84E5-4443-A65C-4FE531D9E6D9}" type="presOf" srcId="{1576C3E4-32A1-4271-B319-C0824B48DFF9}" destId="{2669AC7F-57ED-4A63-93F1-888E09AEDB49}" srcOrd="0" destOrd="0" presId="urn:microsoft.com/office/officeart/2005/8/layout/vList5"/>
    <dgm:cxn modelId="{DE7CF023-DFA9-450F-8654-EFB82CB45A18}" type="presOf" srcId="{8E7BACB8-0D44-45A3-870E-F38B66E9ECF9}" destId="{087F66F7-D0CD-4D95-A17A-B21CAB7D0236}" srcOrd="0" destOrd="0" presId="urn:microsoft.com/office/officeart/2005/8/layout/vList5"/>
    <dgm:cxn modelId="{0EF2F931-F905-475A-BE05-AB19FABA4CA1}" type="presOf" srcId="{26EA6BDA-B3F0-49B6-9FBA-DDFAA303E93F}" destId="{0886267D-B686-4E8A-8CA1-A55095ECF0A8}" srcOrd="0" destOrd="0" presId="urn:microsoft.com/office/officeart/2005/8/layout/vList5"/>
    <dgm:cxn modelId="{DD8AF035-30A3-4FA0-95C8-C7A8ACCA75A9}" srcId="{26EA6BDA-B3F0-49B6-9FBA-DDFAA303E93F}" destId="{9C32ABF3-7A81-4F74-81FB-4EC28C3089DC}" srcOrd="1" destOrd="0" parTransId="{42C60069-A36D-4BC0-AAC1-ED0A97B98537}" sibTransId="{D5B93A7B-7D1C-44A5-9574-3439E3ABC182}"/>
    <dgm:cxn modelId="{E1C8825C-82B8-44DD-8377-335C3DB0B27B}" type="presOf" srcId="{929B1B74-5F0C-4240-B4B5-F4AF1333852C}" destId="{FF469E1E-CE0D-4704-923F-B36ADFF5ED28}" srcOrd="0" destOrd="0" presId="urn:microsoft.com/office/officeart/2005/8/layout/vList5"/>
    <dgm:cxn modelId="{E995D241-426A-46B5-81D2-31FBBBF1621C}" srcId="{71AD689A-AC75-4092-81CB-273C4E399B50}" destId="{8E7BACB8-0D44-45A3-870E-F38B66E9ECF9}" srcOrd="1" destOrd="0" parTransId="{A573F147-62C4-48CA-8D60-96D6624FA608}" sibTransId="{29DFC005-0288-4633-84A6-04C5DAFDCC24}"/>
    <dgm:cxn modelId="{E5C37545-BFC0-4DA4-B271-2F3082FD8BF1}" type="presOf" srcId="{9C32ABF3-7A81-4F74-81FB-4EC28C3089DC}" destId="{FF469E1E-CE0D-4704-923F-B36ADFF5ED28}" srcOrd="0" destOrd="1" presId="urn:microsoft.com/office/officeart/2005/8/layout/vList5"/>
    <dgm:cxn modelId="{C51B9266-F552-4ABB-96B2-32F1144B2008}" srcId="{71AD689A-AC75-4092-81CB-273C4E399B50}" destId="{D433656B-B838-417C-9640-34BC6F7DA9A2}" srcOrd="3" destOrd="0" parTransId="{8B24EDC4-9CC5-4FBB-AA7F-ADBB4AF03EA4}" sibTransId="{153CB90D-0F1B-4D4F-A11F-BEAA5F436D03}"/>
    <dgm:cxn modelId="{559C2667-0FBC-45A3-96E7-DFEDA4B4D7AB}" srcId="{71AD689A-AC75-4092-81CB-273C4E399B50}" destId="{82347B79-8AD6-42E4-B2D4-1364E20BB826}" srcOrd="5" destOrd="0" parTransId="{33304667-56B5-47A6-9A12-B85B083961D3}" sibTransId="{671D0CD6-D980-45EA-A6ED-12C4EE176DFC}"/>
    <dgm:cxn modelId="{3F0C774D-288A-4A96-99AC-B8B96A6C6A0A}" srcId="{82347B79-8AD6-42E4-B2D4-1364E20BB826}" destId="{D0179025-0AA0-4503-9D92-B6FC0016787E}" srcOrd="1" destOrd="0" parTransId="{5986E8AC-3784-4535-813D-C31252079451}" sibTransId="{309D6504-9A6D-449E-B2C9-8E67D7CD16A3}"/>
    <dgm:cxn modelId="{04AE3D59-E017-423E-BF24-8103ECCFD369}" srcId="{82347B79-8AD6-42E4-B2D4-1364E20BB826}" destId="{F957262D-33AD-466A-8207-4BD9CC46A52B}" srcOrd="0" destOrd="0" parTransId="{A30BC7DC-370E-49E5-BDB0-8DFB333AE8C9}" sibTransId="{C3C434F7-E3AD-47D0-99C4-3C99B15240E7}"/>
    <dgm:cxn modelId="{A1024A86-82CD-482B-B641-875788C4177C}" type="presOf" srcId="{82347B79-8AD6-42E4-B2D4-1364E20BB826}" destId="{E8832E38-323B-4770-BB3C-2B80BD02C289}" srcOrd="0" destOrd="0" presId="urn:microsoft.com/office/officeart/2005/8/layout/vList5"/>
    <dgm:cxn modelId="{75DF8F87-1189-41F6-B2D1-39A5A12733A7}" srcId="{71AD689A-AC75-4092-81CB-273C4E399B50}" destId="{1576C3E4-32A1-4271-B319-C0824B48DFF9}" srcOrd="0" destOrd="0" parTransId="{A5928180-A508-4C5A-BB21-94D86A052908}" sibTransId="{054E599B-A06D-41B6-B78E-17929708B8B8}"/>
    <dgm:cxn modelId="{2BA46695-3B49-4046-AA97-76742E8F2CB9}" srcId="{71AD689A-AC75-4092-81CB-273C4E399B50}" destId="{EF1463E1-5B43-4383-8728-2804C5D88DB5}" srcOrd="4" destOrd="0" parTransId="{EF6DB3DF-BC37-44F1-9F47-AA8B45A4BFC0}" sibTransId="{3831C5C0-98D8-4285-9B02-78304AA29E6B}"/>
    <dgm:cxn modelId="{26D1969E-3644-47B6-B0C6-070949CF47C3}" srcId="{26EA6BDA-B3F0-49B6-9FBA-DDFAA303E93F}" destId="{929B1B74-5F0C-4240-B4B5-F4AF1333852C}" srcOrd="0" destOrd="0" parTransId="{3298F5BD-90B2-4DAC-84F7-BCA1D0DE4153}" sibTransId="{3F703B13-1DE5-4DA4-A9CB-2DC4856FBCC9}"/>
    <dgm:cxn modelId="{BA633EC5-470A-4F26-9F29-0C72B67DFFCC}" type="presOf" srcId="{F957262D-33AD-466A-8207-4BD9CC46A52B}" destId="{1A9799BE-C7C8-412C-985C-AE29E58BCE40}" srcOrd="0" destOrd="0" presId="urn:microsoft.com/office/officeart/2005/8/layout/vList5"/>
    <dgm:cxn modelId="{B4E8DDCD-78C1-45B5-9EE2-EE6E8C1CE1C9}" srcId="{71AD689A-AC75-4092-81CB-273C4E399B50}" destId="{26EA6BDA-B3F0-49B6-9FBA-DDFAA303E93F}" srcOrd="2" destOrd="0" parTransId="{348C857C-F5AF-4F61-B75B-079F122D7190}" sibTransId="{19728809-ED68-431B-B8A8-21D435236D8A}"/>
    <dgm:cxn modelId="{CFF631E7-5FF5-41A3-90C9-1E0579E2CE9E}" type="presOf" srcId="{D433656B-B838-417C-9640-34BC6F7DA9A2}" destId="{DB114B77-CA23-4B48-A6EF-D8BF326B01E6}" srcOrd="0" destOrd="0" presId="urn:microsoft.com/office/officeart/2005/8/layout/vList5"/>
    <dgm:cxn modelId="{D072D2EF-6367-4215-B341-FDA8D458B935}" type="presOf" srcId="{EF1463E1-5B43-4383-8728-2804C5D88DB5}" destId="{C318E99C-E0A0-4073-943A-6E13DDE0A83A}" srcOrd="0" destOrd="0" presId="urn:microsoft.com/office/officeart/2005/8/layout/vList5"/>
    <dgm:cxn modelId="{38ED27F2-DB6E-4853-842E-DA5051729279}" type="presOf" srcId="{71AD689A-AC75-4092-81CB-273C4E399B50}" destId="{72E7115A-C647-4DE7-A870-4B7F82DA3330}" srcOrd="0" destOrd="0" presId="urn:microsoft.com/office/officeart/2005/8/layout/vList5"/>
    <dgm:cxn modelId="{54AA7FE6-14BE-4F45-B51E-65C4924E9B92}" type="presParOf" srcId="{72E7115A-C647-4DE7-A870-4B7F82DA3330}" destId="{254A7E43-F57F-4712-802C-AB180AA248A1}" srcOrd="0" destOrd="0" presId="urn:microsoft.com/office/officeart/2005/8/layout/vList5"/>
    <dgm:cxn modelId="{53F7273C-1B75-4BD0-B157-2436DCEB052D}" type="presParOf" srcId="{254A7E43-F57F-4712-802C-AB180AA248A1}" destId="{2669AC7F-57ED-4A63-93F1-888E09AEDB49}" srcOrd="0" destOrd="0" presId="urn:microsoft.com/office/officeart/2005/8/layout/vList5"/>
    <dgm:cxn modelId="{32A4BFC9-8823-44F0-AD84-EDD430600AB0}" type="presParOf" srcId="{72E7115A-C647-4DE7-A870-4B7F82DA3330}" destId="{5331F389-A27F-4097-AE34-03842E328DCB}" srcOrd="1" destOrd="0" presId="urn:microsoft.com/office/officeart/2005/8/layout/vList5"/>
    <dgm:cxn modelId="{347FD143-336A-4C4C-AD5A-03258E2F7292}" type="presParOf" srcId="{72E7115A-C647-4DE7-A870-4B7F82DA3330}" destId="{375A6590-79E0-4480-BA31-63AAE6DC74B6}" srcOrd="2" destOrd="0" presId="urn:microsoft.com/office/officeart/2005/8/layout/vList5"/>
    <dgm:cxn modelId="{C18C433B-177E-4DCB-9E3A-9743C826C6AF}" type="presParOf" srcId="{375A6590-79E0-4480-BA31-63AAE6DC74B6}" destId="{087F66F7-D0CD-4D95-A17A-B21CAB7D0236}" srcOrd="0" destOrd="0" presId="urn:microsoft.com/office/officeart/2005/8/layout/vList5"/>
    <dgm:cxn modelId="{9CB30DE6-6B4B-4CDB-B23E-47875351F310}" type="presParOf" srcId="{72E7115A-C647-4DE7-A870-4B7F82DA3330}" destId="{4B325E70-1778-4EF7-B29A-3AECB221055C}" srcOrd="3" destOrd="0" presId="urn:microsoft.com/office/officeart/2005/8/layout/vList5"/>
    <dgm:cxn modelId="{F063197D-28F5-47AB-9331-10CCD35D940F}" type="presParOf" srcId="{72E7115A-C647-4DE7-A870-4B7F82DA3330}" destId="{9974B8EC-BBC2-409D-8A1F-D12C60698375}" srcOrd="4" destOrd="0" presId="urn:microsoft.com/office/officeart/2005/8/layout/vList5"/>
    <dgm:cxn modelId="{644D7464-12E8-4B4A-B280-E84D49339524}" type="presParOf" srcId="{9974B8EC-BBC2-409D-8A1F-D12C60698375}" destId="{0886267D-B686-4E8A-8CA1-A55095ECF0A8}" srcOrd="0" destOrd="0" presId="urn:microsoft.com/office/officeart/2005/8/layout/vList5"/>
    <dgm:cxn modelId="{85181752-20D1-4A56-B2C8-7A2B93C7833B}" type="presParOf" srcId="{9974B8EC-BBC2-409D-8A1F-D12C60698375}" destId="{FF469E1E-CE0D-4704-923F-B36ADFF5ED28}" srcOrd="1" destOrd="0" presId="urn:microsoft.com/office/officeart/2005/8/layout/vList5"/>
    <dgm:cxn modelId="{E3A83E0E-FB08-445A-B8D2-FF0A99D480E2}" type="presParOf" srcId="{72E7115A-C647-4DE7-A870-4B7F82DA3330}" destId="{54FA932F-135C-4D02-A0A1-B114BB0729BF}" srcOrd="5" destOrd="0" presId="urn:microsoft.com/office/officeart/2005/8/layout/vList5"/>
    <dgm:cxn modelId="{4380F5F2-CABE-47A4-AF1F-BB82BDF6FA21}" type="presParOf" srcId="{72E7115A-C647-4DE7-A870-4B7F82DA3330}" destId="{A33DAD8D-BE6B-43F6-A225-84423550DD30}" srcOrd="6" destOrd="0" presId="urn:microsoft.com/office/officeart/2005/8/layout/vList5"/>
    <dgm:cxn modelId="{66A0E6C0-1E4F-47DB-8FF6-BEB137784301}" type="presParOf" srcId="{A33DAD8D-BE6B-43F6-A225-84423550DD30}" destId="{DB114B77-CA23-4B48-A6EF-D8BF326B01E6}" srcOrd="0" destOrd="0" presId="urn:microsoft.com/office/officeart/2005/8/layout/vList5"/>
    <dgm:cxn modelId="{ACB5B6DD-6620-48A8-B5E4-F5A6145DD6D9}" type="presParOf" srcId="{72E7115A-C647-4DE7-A870-4B7F82DA3330}" destId="{D1E4F806-6DCD-4A9B-A6C1-EA7E7C01A16C}" srcOrd="7" destOrd="0" presId="urn:microsoft.com/office/officeart/2005/8/layout/vList5"/>
    <dgm:cxn modelId="{F9CA4C74-465A-4618-A218-74EA80EC4025}" type="presParOf" srcId="{72E7115A-C647-4DE7-A870-4B7F82DA3330}" destId="{FE4B3012-03E8-496C-B972-3039DB037A47}" srcOrd="8" destOrd="0" presId="urn:microsoft.com/office/officeart/2005/8/layout/vList5"/>
    <dgm:cxn modelId="{B418968A-65A9-49D7-96EF-39FB345BACC3}" type="presParOf" srcId="{FE4B3012-03E8-496C-B972-3039DB037A47}" destId="{C318E99C-E0A0-4073-943A-6E13DDE0A83A}" srcOrd="0" destOrd="0" presId="urn:microsoft.com/office/officeart/2005/8/layout/vList5"/>
    <dgm:cxn modelId="{C714C90A-74A6-4D16-B924-33FAF6131C30}" type="presParOf" srcId="{72E7115A-C647-4DE7-A870-4B7F82DA3330}" destId="{2170A90E-21A7-4163-BBF0-68DA26B4970A}" srcOrd="9" destOrd="0" presId="urn:microsoft.com/office/officeart/2005/8/layout/vList5"/>
    <dgm:cxn modelId="{C423A55F-BD32-4133-B80A-53BB67A300C9}" type="presParOf" srcId="{72E7115A-C647-4DE7-A870-4B7F82DA3330}" destId="{BE1F2A11-114B-4921-AAA0-AFCDAB0C5729}" srcOrd="10" destOrd="0" presId="urn:microsoft.com/office/officeart/2005/8/layout/vList5"/>
    <dgm:cxn modelId="{7FC9103D-2927-4274-8C2D-8BC65A11D74E}" type="presParOf" srcId="{BE1F2A11-114B-4921-AAA0-AFCDAB0C5729}" destId="{E8832E38-323B-4770-BB3C-2B80BD02C289}" srcOrd="0" destOrd="0" presId="urn:microsoft.com/office/officeart/2005/8/layout/vList5"/>
    <dgm:cxn modelId="{DB783582-A679-4AF8-8344-EDEAD93F8D63}" type="presParOf" srcId="{BE1F2A11-114B-4921-AAA0-AFCDAB0C5729}" destId="{1A9799BE-C7C8-412C-985C-AE29E58BCE40}" srcOrd="1" destOrd="0" presId="urn:microsoft.com/office/officeart/2005/8/layout/vList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23A077-5CCF-4AA2-9464-CE25A20A971F}"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9EFC5D5E-B398-432D-9FC7-969A7050D2E9}">
      <dgm:prSet/>
      <dgm:spPr/>
      <dgm:t>
        <a:bodyPr/>
        <a:lstStyle/>
        <a:p>
          <a:r>
            <a:rPr lang="hr-HR" baseline="0"/>
            <a:t>Only trivial scenarios are tested</a:t>
          </a:r>
          <a:endParaRPr lang="en-US"/>
        </a:p>
      </dgm:t>
    </dgm:pt>
    <dgm:pt modelId="{8E8BFC48-52B5-41F3-9D74-06526AC2E9D3}" type="parTrans" cxnId="{C6F9F242-E0E5-4C1C-B0D8-283994698A4D}">
      <dgm:prSet/>
      <dgm:spPr/>
      <dgm:t>
        <a:bodyPr/>
        <a:lstStyle/>
        <a:p>
          <a:endParaRPr lang="en-US"/>
        </a:p>
      </dgm:t>
    </dgm:pt>
    <dgm:pt modelId="{AEEF7824-1860-444E-A0B2-8E78010EAFED}" type="sibTrans" cxnId="{C6F9F242-E0E5-4C1C-B0D8-283994698A4D}">
      <dgm:prSet/>
      <dgm:spPr/>
      <dgm:t>
        <a:bodyPr/>
        <a:lstStyle/>
        <a:p>
          <a:endParaRPr lang="en-US"/>
        </a:p>
      </dgm:t>
    </dgm:pt>
    <dgm:pt modelId="{C3CE7D6A-3866-4B2E-B459-EDA2E3928565}">
      <dgm:prSet/>
      <dgm:spPr/>
      <dgm:t>
        <a:bodyPr/>
        <a:lstStyle/>
        <a:p>
          <a:r>
            <a:rPr lang="hr-HR" i="0" baseline="0"/>
            <a:t>larger problems can go unnoticed</a:t>
          </a:r>
          <a:endParaRPr lang="en-US"/>
        </a:p>
      </dgm:t>
    </dgm:pt>
    <dgm:pt modelId="{BAEC6AB5-37E9-4561-A1DC-9711391C5F02}" type="parTrans" cxnId="{80EFD74A-25AC-49A7-B379-829DABBE47E4}">
      <dgm:prSet/>
      <dgm:spPr/>
      <dgm:t>
        <a:bodyPr/>
        <a:lstStyle/>
        <a:p>
          <a:endParaRPr lang="en-US"/>
        </a:p>
      </dgm:t>
    </dgm:pt>
    <dgm:pt modelId="{5AD0AF0F-9E12-4B9F-91B8-B4E37B0FB6A0}" type="sibTrans" cxnId="{80EFD74A-25AC-49A7-B379-829DABBE47E4}">
      <dgm:prSet/>
      <dgm:spPr/>
      <dgm:t>
        <a:bodyPr/>
        <a:lstStyle/>
        <a:p>
          <a:endParaRPr lang="en-US"/>
        </a:p>
      </dgm:t>
    </dgm:pt>
    <dgm:pt modelId="{3F737C0B-03B2-4137-A87B-3D7AAEC59482}">
      <dgm:prSet/>
      <dgm:spPr/>
      <dgm:t>
        <a:bodyPr/>
        <a:lstStyle/>
        <a:p>
          <a:r>
            <a:rPr lang="hr-HR" i="0" baseline="0"/>
            <a:t>only small and isolated scenarios are tested</a:t>
          </a:r>
          <a:endParaRPr lang="en-US"/>
        </a:p>
      </dgm:t>
    </dgm:pt>
    <dgm:pt modelId="{3120DD3B-8BFF-446D-A1BD-EAE10065473C}" type="parTrans" cxnId="{A50426FA-78F1-476B-BEBB-96C6FE6C2E22}">
      <dgm:prSet/>
      <dgm:spPr/>
      <dgm:t>
        <a:bodyPr/>
        <a:lstStyle/>
        <a:p>
          <a:endParaRPr lang="en-US"/>
        </a:p>
      </dgm:t>
    </dgm:pt>
    <dgm:pt modelId="{99E6FC3A-CAB2-4751-AC8A-D95D96103CBF}" type="sibTrans" cxnId="{A50426FA-78F1-476B-BEBB-96C6FE6C2E22}">
      <dgm:prSet/>
      <dgm:spPr/>
      <dgm:t>
        <a:bodyPr/>
        <a:lstStyle/>
        <a:p>
          <a:endParaRPr lang="en-US"/>
        </a:p>
      </dgm:t>
    </dgm:pt>
    <dgm:pt modelId="{9E900854-4FC3-495F-882F-74DBEE32FF85}">
      <dgm:prSet/>
      <dgm:spPr/>
      <dgm:t>
        <a:bodyPr/>
        <a:lstStyle/>
        <a:p>
          <a:r>
            <a:rPr lang="hr-HR" baseline="0"/>
            <a:t>Difficulty of setting up real test scenarios</a:t>
          </a:r>
          <a:endParaRPr lang="en-US"/>
        </a:p>
      </dgm:t>
    </dgm:pt>
    <dgm:pt modelId="{A0E669BE-E9D6-4E7E-988C-576284FC0E26}" type="parTrans" cxnId="{61BC678A-0880-4F2F-A7B3-94C5280FAB86}">
      <dgm:prSet/>
      <dgm:spPr/>
      <dgm:t>
        <a:bodyPr/>
        <a:lstStyle/>
        <a:p>
          <a:endParaRPr lang="en-US"/>
        </a:p>
      </dgm:t>
    </dgm:pt>
    <dgm:pt modelId="{604D6C77-AF9C-4133-A80C-ED9777870966}" type="sibTrans" cxnId="{61BC678A-0880-4F2F-A7B3-94C5280FAB86}">
      <dgm:prSet/>
      <dgm:spPr/>
      <dgm:t>
        <a:bodyPr/>
        <a:lstStyle/>
        <a:p>
          <a:endParaRPr lang="en-US"/>
        </a:p>
      </dgm:t>
    </dgm:pt>
    <dgm:pt modelId="{3D4DF1CA-EE40-4436-BCE0-BF961CBB1166}">
      <dgm:prSet/>
      <dgm:spPr/>
      <dgm:t>
        <a:bodyPr/>
        <a:lstStyle/>
        <a:p>
          <a:r>
            <a:rPr lang="hr-HR" i="0" baseline="0"/>
            <a:t>various branches of the problems need to be tested</a:t>
          </a:r>
          <a:endParaRPr lang="en-US"/>
        </a:p>
      </dgm:t>
    </dgm:pt>
    <dgm:pt modelId="{CBFE8329-5DF6-41DB-AEC3-7A9028AC70E3}" type="parTrans" cxnId="{8FB3E345-3248-4672-9F27-F666A7D397D8}">
      <dgm:prSet/>
      <dgm:spPr/>
      <dgm:t>
        <a:bodyPr/>
        <a:lstStyle/>
        <a:p>
          <a:endParaRPr lang="en-US"/>
        </a:p>
      </dgm:t>
    </dgm:pt>
    <dgm:pt modelId="{567502B7-5A22-4F03-8C1A-46221CD69B1A}" type="sibTrans" cxnId="{8FB3E345-3248-4672-9F27-F666A7D397D8}">
      <dgm:prSet/>
      <dgm:spPr/>
      <dgm:t>
        <a:bodyPr/>
        <a:lstStyle/>
        <a:p>
          <a:endParaRPr lang="en-US"/>
        </a:p>
      </dgm:t>
    </dgm:pt>
    <dgm:pt modelId="{5BA4239A-D620-48C2-93EE-5BD6EF010A11}">
      <dgm:prSet/>
      <dgm:spPr/>
      <dgm:t>
        <a:bodyPr/>
        <a:lstStyle/>
        <a:p>
          <a:r>
            <a:rPr lang="hr-HR" baseline="0"/>
            <a:t>It is recommended to do unit testing with some other testing tehniques</a:t>
          </a:r>
          <a:endParaRPr lang="en-US"/>
        </a:p>
      </dgm:t>
    </dgm:pt>
    <dgm:pt modelId="{5C9CC427-4292-43CE-8232-F8FB2A050FC4}" type="parTrans" cxnId="{A3C9C0AE-2231-499C-A87F-BB9EBA5A389D}">
      <dgm:prSet/>
      <dgm:spPr/>
      <dgm:t>
        <a:bodyPr/>
        <a:lstStyle/>
        <a:p>
          <a:endParaRPr lang="en-US"/>
        </a:p>
      </dgm:t>
    </dgm:pt>
    <dgm:pt modelId="{F644E592-23E7-4589-A68D-4A43DAEE64A4}" type="sibTrans" cxnId="{A3C9C0AE-2231-499C-A87F-BB9EBA5A389D}">
      <dgm:prSet/>
      <dgm:spPr/>
      <dgm:t>
        <a:bodyPr/>
        <a:lstStyle/>
        <a:p>
          <a:endParaRPr lang="en-US"/>
        </a:p>
      </dgm:t>
    </dgm:pt>
    <dgm:pt modelId="{14B90C52-DF46-459D-9668-F7DDFEA0AE7B}" type="pres">
      <dgm:prSet presAssocID="{7223A077-5CCF-4AA2-9464-CE25A20A971F}" presName="Name0" presStyleCnt="0">
        <dgm:presLayoutVars>
          <dgm:dir/>
          <dgm:animLvl val="lvl"/>
          <dgm:resizeHandles val="exact"/>
        </dgm:presLayoutVars>
      </dgm:prSet>
      <dgm:spPr/>
    </dgm:pt>
    <dgm:pt modelId="{2D272588-63AF-416B-A9B2-BAAF407B4825}" type="pres">
      <dgm:prSet presAssocID="{9EFC5D5E-B398-432D-9FC7-969A7050D2E9}" presName="linNode" presStyleCnt="0"/>
      <dgm:spPr/>
    </dgm:pt>
    <dgm:pt modelId="{09731075-2191-45A3-84D9-A4A25373584B}" type="pres">
      <dgm:prSet presAssocID="{9EFC5D5E-B398-432D-9FC7-969A7050D2E9}" presName="parentText" presStyleLbl="node1" presStyleIdx="0" presStyleCnt="3">
        <dgm:presLayoutVars>
          <dgm:chMax val="1"/>
          <dgm:bulletEnabled val="1"/>
        </dgm:presLayoutVars>
      </dgm:prSet>
      <dgm:spPr/>
    </dgm:pt>
    <dgm:pt modelId="{37AB7343-FCFE-4E63-9B9C-B7FD0D95508B}" type="pres">
      <dgm:prSet presAssocID="{9EFC5D5E-B398-432D-9FC7-969A7050D2E9}" presName="descendantText" presStyleLbl="alignAccFollowNode1" presStyleIdx="0" presStyleCnt="2">
        <dgm:presLayoutVars>
          <dgm:bulletEnabled val="1"/>
        </dgm:presLayoutVars>
      </dgm:prSet>
      <dgm:spPr/>
    </dgm:pt>
    <dgm:pt modelId="{86592DE6-6C7C-4708-B28E-382668B7E2E1}" type="pres">
      <dgm:prSet presAssocID="{AEEF7824-1860-444E-A0B2-8E78010EAFED}" presName="sp" presStyleCnt="0"/>
      <dgm:spPr/>
    </dgm:pt>
    <dgm:pt modelId="{40CE31C8-2F62-4F50-BF5B-747872F6C96A}" type="pres">
      <dgm:prSet presAssocID="{9E900854-4FC3-495F-882F-74DBEE32FF85}" presName="linNode" presStyleCnt="0"/>
      <dgm:spPr/>
    </dgm:pt>
    <dgm:pt modelId="{6B082351-0213-44B0-A727-1B6843FFCE1C}" type="pres">
      <dgm:prSet presAssocID="{9E900854-4FC3-495F-882F-74DBEE32FF85}" presName="parentText" presStyleLbl="node1" presStyleIdx="1" presStyleCnt="3">
        <dgm:presLayoutVars>
          <dgm:chMax val="1"/>
          <dgm:bulletEnabled val="1"/>
        </dgm:presLayoutVars>
      </dgm:prSet>
      <dgm:spPr/>
    </dgm:pt>
    <dgm:pt modelId="{D6293C62-3AF6-487B-AF49-222C75B5456F}" type="pres">
      <dgm:prSet presAssocID="{9E900854-4FC3-495F-882F-74DBEE32FF85}" presName="descendantText" presStyleLbl="alignAccFollowNode1" presStyleIdx="1" presStyleCnt="2">
        <dgm:presLayoutVars>
          <dgm:bulletEnabled val="1"/>
        </dgm:presLayoutVars>
      </dgm:prSet>
      <dgm:spPr/>
    </dgm:pt>
    <dgm:pt modelId="{BCA224AE-B291-44EA-9D84-AE074EC2703E}" type="pres">
      <dgm:prSet presAssocID="{604D6C77-AF9C-4133-A80C-ED9777870966}" presName="sp" presStyleCnt="0"/>
      <dgm:spPr/>
    </dgm:pt>
    <dgm:pt modelId="{B8BDAAEF-B87F-49C1-B086-2FA96F72EF40}" type="pres">
      <dgm:prSet presAssocID="{5BA4239A-D620-48C2-93EE-5BD6EF010A11}" presName="linNode" presStyleCnt="0"/>
      <dgm:spPr/>
    </dgm:pt>
    <dgm:pt modelId="{FBF2D40D-04FE-4B58-AF26-86FCDA513A26}" type="pres">
      <dgm:prSet presAssocID="{5BA4239A-D620-48C2-93EE-5BD6EF010A11}" presName="parentText" presStyleLbl="node1" presStyleIdx="2" presStyleCnt="3">
        <dgm:presLayoutVars>
          <dgm:chMax val="1"/>
          <dgm:bulletEnabled val="1"/>
        </dgm:presLayoutVars>
      </dgm:prSet>
      <dgm:spPr/>
    </dgm:pt>
  </dgm:ptLst>
  <dgm:cxnLst>
    <dgm:cxn modelId="{1B791108-3904-46D0-B087-23E40DCC9F8A}" type="presOf" srcId="{7223A077-5CCF-4AA2-9464-CE25A20A971F}" destId="{14B90C52-DF46-459D-9668-F7DDFEA0AE7B}" srcOrd="0" destOrd="0" presId="urn:microsoft.com/office/officeart/2005/8/layout/vList5"/>
    <dgm:cxn modelId="{822BDC27-0462-4B54-B597-81BD9511C616}" type="presOf" srcId="{5BA4239A-D620-48C2-93EE-5BD6EF010A11}" destId="{FBF2D40D-04FE-4B58-AF26-86FCDA513A26}" srcOrd="0" destOrd="0" presId="urn:microsoft.com/office/officeart/2005/8/layout/vList5"/>
    <dgm:cxn modelId="{C6F9F242-E0E5-4C1C-B0D8-283994698A4D}" srcId="{7223A077-5CCF-4AA2-9464-CE25A20A971F}" destId="{9EFC5D5E-B398-432D-9FC7-969A7050D2E9}" srcOrd="0" destOrd="0" parTransId="{8E8BFC48-52B5-41F3-9D74-06526AC2E9D3}" sibTransId="{AEEF7824-1860-444E-A0B2-8E78010EAFED}"/>
    <dgm:cxn modelId="{8FB3E345-3248-4672-9F27-F666A7D397D8}" srcId="{9E900854-4FC3-495F-882F-74DBEE32FF85}" destId="{3D4DF1CA-EE40-4436-BCE0-BF961CBB1166}" srcOrd="0" destOrd="0" parTransId="{CBFE8329-5DF6-41DB-AEC3-7A9028AC70E3}" sibTransId="{567502B7-5A22-4F03-8C1A-46221CD69B1A}"/>
    <dgm:cxn modelId="{80EFD74A-25AC-49A7-B379-829DABBE47E4}" srcId="{9EFC5D5E-B398-432D-9FC7-969A7050D2E9}" destId="{C3CE7D6A-3866-4B2E-B459-EDA2E3928565}" srcOrd="0" destOrd="0" parTransId="{BAEC6AB5-37E9-4561-A1DC-9711391C5F02}" sibTransId="{5AD0AF0F-9E12-4B9F-91B8-B4E37B0FB6A0}"/>
    <dgm:cxn modelId="{6B95F958-FD63-4AEF-8114-15526C2CD65D}" type="presOf" srcId="{C3CE7D6A-3866-4B2E-B459-EDA2E3928565}" destId="{37AB7343-FCFE-4E63-9B9C-B7FD0D95508B}" srcOrd="0" destOrd="0" presId="urn:microsoft.com/office/officeart/2005/8/layout/vList5"/>
    <dgm:cxn modelId="{918EA259-3026-4040-A8F4-BAB0014C5A84}" type="presOf" srcId="{9E900854-4FC3-495F-882F-74DBEE32FF85}" destId="{6B082351-0213-44B0-A727-1B6843FFCE1C}" srcOrd="0" destOrd="0" presId="urn:microsoft.com/office/officeart/2005/8/layout/vList5"/>
    <dgm:cxn modelId="{FEFA7384-9952-4F4D-BEE5-F90AF833D7D9}" type="presOf" srcId="{3D4DF1CA-EE40-4436-BCE0-BF961CBB1166}" destId="{D6293C62-3AF6-487B-AF49-222C75B5456F}" srcOrd="0" destOrd="0" presId="urn:microsoft.com/office/officeart/2005/8/layout/vList5"/>
    <dgm:cxn modelId="{61BC678A-0880-4F2F-A7B3-94C5280FAB86}" srcId="{7223A077-5CCF-4AA2-9464-CE25A20A971F}" destId="{9E900854-4FC3-495F-882F-74DBEE32FF85}" srcOrd="1" destOrd="0" parTransId="{A0E669BE-E9D6-4E7E-988C-576284FC0E26}" sibTransId="{604D6C77-AF9C-4133-A80C-ED9777870966}"/>
    <dgm:cxn modelId="{D72AF492-9006-4D54-97FF-E2DE36F29582}" type="presOf" srcId="{9EFC5D5E-B398-432D-9FC7-969A7050D2E9}" destId="{09731075-2191-45A3-84D9-A4A25373584B}" srcOrd="0" destOrd="0" presId="urn:microsoft.com/office/officeart/2005/8/layout/vList5"/>
    <dgm:cxn modelId="{A3C9C0AE-2231-499C-A87F-BB9EBA5A389D}" srcId="{7223A077-5CCF-4AA2-9464-CE25A20A971F}" destId="{5BA4239A-D620-48C2-93EE-5BD6EF010A11}" srcOrd="2" destOrd="0" parTransId="{5C9CC427-4292-43CE-8232-F8FB2A050FC4}" sibTransId="{F644E592-23E7-4589-A68D-4A43DAEE64A4}"/>
    <dgm:cxn modelId="{070447D0-B6B3-4413-B47A-52D18001CA7F}" type="presOf" srcId="{3F737C0B-03B2-4137-A87B-3D7AAEC59482}" destId="{37AB7343-FCFE-4E63-9B9C-B7FD0D95508B}" srcOrd="0" destOrd="1" presId="urn:microsoft.com/office/officeart/2005/8/layout/vList5"/>
    <dgm:cxn modelId="{A50426FA-78F1-476B-BEBB-96C6FE6C2E22}" srcId="{9EFC5D5E-B398-432D-9FC7-969A7050D2E9}" destId="{3F737C0B-03B2-4137-A87B-3D7AAEC59482}" srcOrd="1" destOrd="0" parTransId="{3120DD3B-8BFF-446D-A1BD-EAE10065473C}" sibTransId="{99E6FC3A-CAB2-4751-AC8A-D95D96103CBF}"/>
    <dgm:cxn modelId="{520B92FA-AAF2-46D2-9D75-2C1FBFD7943B}" type="presParOf" srcId="{14B90C52-DF46-459D-9668-F7DDFEA0AE7B}" destId="{2D272588-63AF-416B-A9B2-BAAF407B4825}" srcOrd="0" destOrd="0" presId="urn:microsoft.com/office/officeart/2005/8/layout/vList5"/>
    <dgm:cxn modelId="{370F7DB7-A153-4425-80BE-1AEF6E58EE60}" type="presParOf" srcId="{2D272588-63AF-416B-A9B2-BAAF407B4825}" destId="{09731075-2191-45A3-84D9-A4A25373584B}" srcOrd="0" destOrd="0" presId="urn:microsoft.com/office/officeart/2005/8/layout/vList5"/>
    <dgm:cxn modelId="{B117215D-400A-4C75-BC48-CBBF316276CF}" type="presParOf" srcId="{2D272588-63AF-416B-A9B2-BAAF407B4825}" destId="{37AB7343-FCFE-4E63-9B9C-B7FD0D95508B}" srcOrd="1" destOrd="0" presId="urn:microsoft.com/office/officeart/2005/8/layout/vList5"/>
    <dgm:cxn modelId="{4C26807B-7E72-42E1-96B4-BFF613010F4E}" type="presParOf" srcId="{14B90C52-DF46-459D-9668-F7DDFEA0AE7B}" destId="{86592DE6-6C7C-4708-B28E-382668B7E2E1}" srcOrd="1" destOrd="0" presId="urn:microsoft.com/office/officeart/2005/8/layout/vList5"/>
    <dgm:cxn modelId="{76B5F889-9BE8-4FE7-9368-149182F370EB}" type="presParOf" srcId="{14B90C52-DF46-459D-9668-F7DDFEA0AE7B}" destId="{40CE31C8-2F62-4F50-BF5B-747872F6C96A}" srcOrd="2" destOrd="0" presId="urn:microsoft.com/office/officeart/2005/8/layout/vList5"/>
    <dgm:cxn modelId="{BDFA53D7-BA99-409C-A439-5D5913F19556}" type="presParOf" srcId="{40CE31C8-2F62-4F50-BF5B-747872F6C96A}" destId="{6B082351-0213-44B0-A727-1B6843FFCE1C}" srcOrd="0" destOrd="0" presId="urn:microsoft.com/office/officeart/2005/8/layout/vList5"/>
    <dgm:cxn modelId="{F8B33670-9A14-4A43-AB80-264CD4ABFC40}" type="presParOf" srcId="{40CE31C8-2F62-4F50-BF5B-747872F6C96A}" destId="{D6293C62-3AF6-487B-AF49-222C75B5456F}" srcOrd="1" destOrd="0" presId="urn:microsoft.com/office/officeart/2005/8/layout/vList5"/>
    <dgm:cxn modelId="{26BBE310-79AC-4D02-B684-B610DF15D761}" type="presParOf" srcId="{14B90C52-DF46-459D-9668-F7DDFEA0AE7B}" destId="{BCA224AE-B291-44EA-9D84-AE074EC2703E}" srcOrd="3" destOrd="0" presId="urn:microsoft.com/office/officeart/2005/8/layout/vList5"/>
    <dgm:cxn modelId="{CB1E4CBC-F077-4870-9701-10A3C18498AB}" type="presParOf" srcId="{14B90C52-DF46-459D-9668-F7DDFEA0AE7B}" destId="{B8BDAAEF-B87F-49C1-B086-2FA96F72EF40}" srcOrd="4" destOrd="0" presId="urn:microsoft.com/office/officeart/2005/8/layout/vList5"/>
    <dgm:cxn modelId="{F375B081-5D23-4208-A965-D60A704B31D1}" type="presParOf" srcId="{B8BDAAEF-B87F-49C1-B086-2FA96F72EF40}" destId="{FBF2D40D-04FE-4B58-AF26-86FCDA513A2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6B4715-BB3D-4688-B5B7-7D9F6CC65F5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7B6B3BB-7C9C-4EAC-8EB0-24DCDE63B394}">
      <dgm:prSet/>
      <dgm:spPr/>
      <dgm:t>
        <a:bodyPr/>
        <a:lstStyle/>
        <a:p>
          <a:r>
            <a:rPr lang="hr-HR" baseline="0"/>
            <a:t>Unit testing is the foundation of Test driven development where developers test the written code to see if it works with the task descriptions and requirements ( white-box )</a:t>
          </a:r>
          <a:endParaRPr lang="en-US"/>
        </a:p>
      </dgm:t>
    </dgm:pt>
    <dgm:pt modelId="{46842356-2945-4899-B214-DF069AFC5FB0}" type="parTrans" cxnId="{20CBA1B6-5805-4E51-8574-DB909FE0DEC9}">
      <dgm:prSet/>
      <dgm:spPr/>
      <dgm:t>
        <a:bodyPr/>
        <a:lstStyle/>
        <a:p>
          <a:endParaRPr lang="en-US"/>
        </a:p>
      </dgm:t>
    </dgm:pt>
    <dgm:pt modelId="{14A88674-D8E8-4D5C-B8A2-A56076B3E9AB}" type="sibTrans" cxnId="{20CBA1B6-5805-4E51-8574-DB909FE0DEC9}">
      <dgm:prSet/>
      <dgm:spPr/>
      <dgm:t>
        <a:bodyPr/>
        <a:lstStyle/>
        <a:p>
          <a:endParaRPr lang="en-US"/>
        </a:p>
      </dgm:t>
    </dgm:pt>
    <dgm:pt modelId="{A3729EDF-7F71-4DEB-9CAD-76353337DDF9}">
      <dgm:prSet/>
      <dgm:spPr/>
      <dgm:t>
        <a:bodyPr/>
        <a:lstStyle/>
        <a:p>
          <a:r>
            <a:rPr lang="hr-HR" baseline="0"/>
            <a:t>It is a great way for programmers to understand the difficulties of the software so they coud write the code in a better and simpler format</a:t>
          </a:r>
          <a:endParaRPr lang="en-US"/>
        </a:p>
      </dgm:t>
    </dgm:pt>
    <dgm:pt modelId="{7CF6B7F0-8F1D-41EE-98A5-B42BBB3CE91D}" type="parTrans" cxnId="{A6E98078-2D9B-4C23-AB78-4B99B410F3A8}">
      <dgm:prSet/>
      <dgm:spPr/>
      <dgm:t>
        <a:bodyPr/>
        <a:lstStyle/>
        <a:p>
          <a:endParaRPr lang="en-US"/>
        </a:p>
      </dgm:t>
    </dgm:pt>
    <dgm:pt modelId="{B6A7E08C-ED98-4C80-8198-34334D33B1D5}" type="sibTrans" cxnId="{A6E98078-2D9B-4C23-AB78-4B99B410F3A8}">
      <dgm:prSet/>
      <dgm:spPr/>
      <dgm:t>
        <a:bodyPr/>
        <a:lstStyle/>
        <a:p>
          <a:endParaRPr lang="en-US"/>
        </a:p>
      </dgm:t>
    </dgm:pt>
    <dgm:pt modelId="{11E09314-769D-4A87-BDCD-9D9BB68DCDC4}">
      <dgm:prSet/>
      <dgm:spPr/>
      <dgm:t>
        <a:bodyPr/>
        <a:lstStyle/>
        <a:p>
          <a:r>
            <a:rPr lang="hr-HR" baseline="0"/>
            <a:t>Unit testing alone is not sufficient because it focuses on small pieces of code and needs to be done in conjuction with another testing tehnique </a:t>
          </a:r>
          <a:endParaRPr lang="en-US"/>
        </a:p>
      </dgm:t>
    </dgm:pt>
    <dgm:pt modelId="{7A41BDAA-9E91-4BDC-86CE-67ECDDAA9837}" type="parTrans" cxnId="{41365F47-0C75-4DE9-AAA1-C1759FA99EA7}">
      <dgm:prSet/>
      <dgm:spPr/>
      <dgm:t>
        <a:bodyPr/>
        <a:lstStyle/>
        <a:p>
          <a:endParaRPr lang="en-US"/>
        </a:p>
      </dgm:t>
    </dgm:pt>
    <dgm:pt modelId="{30D100A9-60CC-4143-8C49-AECCAF08883D}" type="sibTrans" cxnId="{41365F47-0C75-4DE9-AAA1-C1759FA99EA7}">
      <dgm:prSet/>
      <dgm:spPr/>
      <dgm:t>
        <a:bodyPr/>
        <a:lstStyle/>
        <a:p>
          <a:endParaRPr lang="en-US"/>
        </a:p>
      </dgm:t>
    </dgm:pt>
    <dgm:pt modelId="{5F4E5540-2FA1-40B8-AC93-378349305960}">
      <dgm:prSet/>
      <dgm:spPr/>
      <dgm:t>
        <a:bodyPr/>
        <a:lstStyle/>
        <a:p>
          <a:r>
            <a:rPr lang="hr-HR" baseline="0"/>
            <a:t>By doing unit tests we make sure our functions, classes and interfaces are well made so we don’t run into some troubles later on in the develpment cycle and thus not cause any time or money problems in the future</a:t>
          </a:r>
          <a:endParaRPr lang="en-US"/>
        </a:p>
      </dgm:t>
    </dgm:pt>
    <dgm:pt modelId="{59371707-43C7-4075-A808-098D23F92BBB}" type="parTrans" cxnId="{C52E4016-2F6F-4332-9419-E04F9971BE75}">
      <dgm:prSet/>
      <dgm:spPr/>
      <dgm:t>
        <a:bodyPr/>
        <a:lstStyle/>
        <a:p>
          <a:endParaRPr lang="en-US"/>
        </a:p>
      </dgm:t>
    </dgm:pt>
    <dgm:pt modelId="{F72DE828-9AA2-4400-B557-D98167370945}" type="sibTrans" cxnId="{C52E4016-2F6F-4332-9419-E04F9971BE75}">
      <dgm:prSet/>
      <dgm:spPr/>
      <dgm:t>
        <a:bodyPr/>
        <a:lstStyle/>
        <a:p>
          <a:endParaRPr lang="en-US"/>
        </a:p>
      </dgm:t>
    </dgm:pt>
    <dgm:pt modelId="{B03A60A3-22DD-4A6F-95EA-8A6CE7A958A4}" type="pres">
      <dgm:prSet presAssocID="{8F6B4715-BB3D-4688-B5B7-7D9F6CC65F5C}" presName="outerComposite" presStyleCnt="0">
        <dgm:presLayoutVars>
          <dgm:chMax val="5"/>
          <dgm:dir/>
          <dgm:resizeHandles val="exact"/>
        </dgm:presLayoutVars>
      </dgm:prSet>
      <dgm:spPr/>
    </dgm:pt>
    <dgm:pt modelId="{7160D3DC-D0DD-4B22-86A7-DC4B555AEA32}" type="pres">
      <dgm:prSet presAssocID="{8F6B4715-BB3D-4688-B5B7-7D9F6CC65F5C}" presName="dummyMaxCanvas" presStyleCnt="0">
        <dgm:presLayoutVars/>
      </dgm:prSet>
      <dgm:spPr/>
    </dgm:pt>
    <dgm:pt modelId="{75D58062-5EF4-47E4-85D7-F82F7B5A3BD9}" type="pres">
      <dgm:prSet presAssocID="{8F6B4715-BB3D-4688-B5B7-7D9F6CC65F5C}" presName="FourNodes_1" presStyleLbl="node1" presStyleIdx="0" presStyleCnt="4">
        <dgm:presLayoutVars>
          <dgm:bulletEnabled val="1"/>
        </dgm:presLayoutVars>
      </dgm:prSet>
      <dgm:spPr/>
    </dgm:pt>
    <dgm:pt modelId="{A230CB33-5360-49AE-BB46-2417AEFF65B0}" type="pres">
      <dgm:prSet presAssocID="{8F6B4715-BB3D-4688-B5B7-7D9F6CC65F5C}" presName="FourNodes_2" presStyleLbl="node1" presStyleIdx="1" presStyleCnt="4">
        <dgm:presLayoutVars>
          <dgm:bulletEnabled val="1"/>
        </dgm:presLayoutVars>
      </dgm:prSet>
      <dgm:spPr/>
    </dgm:pt>
    <dgm:pt modelId="{58905C3F-B1F5-4B6E-A040-5E3402F46693}" type="pres">
      <dgm:prSet presAssocID="{8F6B4715-BB3D-4688-B5B7-7D9F6CC65F5C}" presName="FourNodes_3" presStyleLbl="node1" presStyleIdx="2" presStyleCnt="4">
        <dgm:presLayoutVars>
          <dgm:bulletEnabled val="1"/>
        </dgm:presLayoutVars>
      </dgm:prSet>
      <dgm:spPr/>
    </dgm:pt>
    <dgm:pt modelId="{45467E54-8EF8-4BBB-B308-880F091F5FE2}" type="pres">
      <dgm:prSet presAssocID="{8F6B4715-BB3D-4688-B5B7-7D9F6CC65F5C}" presName="FourNodes_4" presStyleLbl="node1" presStyleIdx="3" presStyleCnt="4">
        <dgm:presLayoutVars>
          <dgm:bulletEnabled val="1"/>
        </dgm:presLayoutVars>
      </dgm:prSet>
      <dgm:spPr/>
    </dgm:pt>
    <dgm:pt modelId="{131D0FAF-C77B-43C7-9440-49059B6B20BD}" type="pres">
      <dgm:prSet presAssocID="{8F6B4715-BB3D-4688-B5B7-7D9F6CC65F5C}" presName="FourConn_1-2" presStyleLbl="fgAccFollowNode1" presStyleIdx="0" presStyleCnt="3">
        <dgm:presLayoutVars>
          <dgm:bulletEnabled val="1"/>
        </dgm:presLayoutVars>
      </dgm:prSet>
      <dgm:spPr/>
    </dgm:pt>
    <dgm:pt modelId="{98176D9A-4B1D-4F04-AE93-7B7854DAB900}" type="pres">
      <dgm:prSet presAssocID="{8F6B4715-BB3D-4688-B5B7-7D9F6CC65F5C}" presName="FourConn_2-3" presStyleLbl="fgAccFollowNode1" presStyleIdx="1" presStyleCnt="3">
        <dgm:presLayoutVars>
          <dgm:bulletEnabled val="1"/>
        </dgm:presLayoutVars>
      </dgm:prSet>
      <dgm:spPr/>
    </dgm:pt>
    <dgm:pt modelId="{4545B9D6-B35E-44E1-B4D0-ED266F975749}" type="pres">
      <dgm:prSet presAssocID="{8F6B4715-BB3D-4688-B5B7-7D9F6CC65F5C}" presName="FourConn_3-4" presStyleLbl="fgAccFollowNode1" presStyleIdx="2" presStyleCnt="3">
        <dgm:presLayoutVars>
          <dgm:bulletEnabled val="1"/>
        </dgm:presLayoutVars>
      </dgm:prSet>
      <dgm:spPr/>
    </dgm:pt>
    <dgm:pt modelId="{94797E65-ED97-4BB0-A8C7-032CA94C698F}" type="pres">
      <dgm:prSet presAssocID="{8F6B4715-BB3D-4688-B5B7-7D9F6CC65F5C}" presName="FourNodes_1_text" presStyleLbl="node1" presStyleIdx="3" presStyleCnt="4">
        <dgm:presLayoutVars>
          <dgm:bulletEnabled val="1"/>
        </dgm:presLayoutVars>
      </dgm:prSet>
      <dgm:spPr/>
    </dgm:pt>
    <dgm:pt modelId="{BD764D99-8EC6-43D7-B517-AD8CC482F11F}" type="pres">
      <dgm:prSet presAssocID="{8F6B4715-BB3D-4688-B5B7-7D9F6CC65F5C}" presName="FourNodes_2_text" presStyleLbl="node1" presStyleIdx="3" presStyleCnt="4">
        <dgm:presLayoutVars>
          <dgm:bulletEnabled val="1"/>
        </dgm:presLayoutVars>
      </dgm:prSet>
      <dgm:spPr/>
    </dgm:pt>
    <dgm:pt modelId="{BC2FA231-6F3E-45DA-8441-ECE50173884A}" type="pres">
      <dgm:prSet presAssocID="{8F6B4715-BB3D-4688-B5B7-7D9F6CC65F5C}" presName="FourNodes_3_text" presStyleLbl="node1" presStyleIdx="3" presStyleCnt="4">
        <dgm:presLayoutVars>
          <dgm:bulletEnabled val="1"/>
        </dgm:presLayoutVars>
      </dgm:prSet>
      <dgm:spPr/>
    </dgm:pt>
    <dgm:pt modelId="{5FC66764-1BE4-45C9-9CF2-EECFA61B2472}" type="pres">
      <dgm:prSet presAssocID="{8F6B4715-BB3D-4688-B5B7-7D9F6CC65F5C}" presName="FourNodes_4_text" presStyleLbl="node1" presStyleIdx="3" presStyleCnt="4">
        <dgm:presLayoutVars>
          <dgm:bulletEnabled val="1"/>
        </dgm:presLayoutVars>
      </dgm:prSet>
      <dgm:spPr/>
    </dgm:pt>
  </dgm:ptLst>
  <dgm:cxnLst>
    <dgm:cxn modelId="{56F70302-99A5-4D8A-9C87-EEE8B13E67E4}" type="presOf" srcId="{11E09314-769D-4A87-BDCD-9D9BB68DCDC4}" destId="{BC2FA231-6F3E-45DA-8441-ECE50173884A}" srcOrd="1" destOrd="0" presId="urn:microsoft.com/office/officeart/2005/8/layout/vProcess5"/>
    <dgm:cxn modelId="{28840E0E-FCD7-425E-A85A-1576A29615A6}" type="presOf" srcId="{5F4E5540-2FA1-40B8-AC93-378349305960}" destId="{5FC66764-1BE4-45C9-9CF2-EECFA61B2472}" srcOrd="1" destOrd="0" presId="urn:microsoft.com/office/officeart/2005/8/layout/vProcess5"/>
    <dgm:cxn modelId="{C52E4016-2F6F-4332-9419-E04F9971BE75}" srcId="{8F6B4715-BB3D-4688-B5B7-7D9F6CC65F5C}" destId="{5F4E5540-2FA1-40B8-AC93-378349305960}" srcOrd="3" destOrd="0" parTransId="{59371707-43C7-4075-A808-098D23F92BBB}" sibTransId="{F72DE828-9AA2-4400-B557-D98167370945}"/>
    <dgm:cxn modelId="{AC2E4029-3496-4D93-B19E-562F41595C27}" type="presOf" srcId="{8F6B4715-BB3D-4688-B5B7-7D9F6CC65F5C}" destId="{B03A60A3-22DD-4A6F-95EA-8A6CE7A958A4}" srcOrd="0" destOrd="0" presId="urn:microsoft.com/office/officeart/2005/8/layout/vProcess5"/>
    <dgm:cxn modelId="{16937431-3946-47E3-B570-47A526B36AF1}" type="presOf" srcId="{A3729EDF-7F71-4DEB-9CAD-76353337DDF9}" destId="{BD764D99-8EC6-43D7-B517-AD8CC482F11F}" srcOrd="1" destOrd="0" presId="urn:microsoft.com/office/officeart/2005/8/layout/vProcess5"/>
    <dgm:cxn modelId="{3F862C60-281A-47A6-8500-598A799A8083}" type="presOf" srcId="{27B6B3BB-7C9C-4EAC-8EB0-24DCDE63B394}" destId="{94797E65-ED97-4BB0-A8C7-032CA94C698F}" srcOrd="1" destOrd="0" presId="urn:microsoft.com/office/officeart/2005/8/layout/vProcess5"/>
    <dgm:cxn modelId="{41365F47-0C75-4DE9-AAA1-C1759FA99EA7}" srcId="{8F6B4715-BB3D-4688-B5B7-7D9F6CC65F5C}" destId="{11E09314-769D-4A87-BDCD-9D9BB68DCDC4}" srcOrd="2" destOrd="0" parTransId="{7A41BDAA-9E91-4BDC-86CE-67ECDDAA9837}" sibTransId="{30D100A9-60CC-4143-8C49-AECCAF08883D}"/>
    <dgm:cxn modelId="{37D1F773-B293-4200-B951-0D9B0204E58C}" type="presOf" srcId="{27B6B3BB-7C9C-4EAC-8EB0-24DCDE63B394}" destId="{75D58062-5EF4-47E4-85D7-F82F7B5A3BD9}" srcOrd="0" destOrd="0" presId="urn:microsoft.com/office/officeart/2005/8/layout/vProcess5"/>
    <dgm:cxn modelId="{1C07FD77-F47F-4597-9206-552DBEF529EA}" type="presOf" srcId="{A3729EDF-7F71-4DEB-9CAD-76353337DDF9}" destId="{A230CB33-5360-49AE-BB46-2417AEFF65B0}" srcOrd="0" destOrd="0" presId="urn:microsoft.com/office/officeart/2005/8/layout/vProcess5"/>
    <dgm:cxn modelId="{A6E98078-2D9B-4C23-AB78-4B99B410F3A8}" srcId="{8F6B4715-BB3D-4688-B5B7-7D9F6CC65F5C}" destId="{A3729EDF-7F71-4DEB-9CAD-76353337DDF9}" srcOrd="1" destOrd="0" parTransId="{7CF6B7F0-8F1D-41EE-98A5-B42BBB3CE91D}" sibTransId="{B6A7E08C-ED98-4C80-8198-34334D33B1D5}"/>
    <dgm:cxn modelId="{D5767379-7D8D-40C5-B0D1-3360F5647753}" type="presOf" srcId="{14A88674-D8E8-4D5C-B8A2-A56076B3E9AB}" destId="{131D0FAF-C77B-43C7-9440-49059B6B20BD}" srcOrd="0" destOrd="0" presId="urn:microsoft.com/office/officeart/2005/8/layout/vProcess5"/>
    <dgm:cxn modelId="{7DD4D07F-92B8-4197-9ECA-99E80E726707}" type="presOf" srcId="{5F4E5540-2FA1-40B8-AC93-378349305960}" destId="{45467E54-8EF8-4BBB-B308-880F091F5FE2}" srcOrd="0" destOrd="0" presId="urn:microsoft.com/office/officeart/2005/8/layout/vProcess5"/>
    <dgm:cxn modelId="{E37A9B86-BF33-45F4-8BBD-39C81EB1C643}" type="presOf" srcId="{30D100A9-60CC-4143-8C49-AECCAF08883D}" destId="{4545B9D6-B35E-44E1-B4D0-ED266F975749}" srcOrd="0" destOrd="0" presId="urn:microsoft.com/office/officeart/2005/8/layout/vProcess5"/>
    <dgm:cxn modelId="{20CBA1B6-5805-4E51-8574-DB909FE0DEC9}" srcId="{8F6B4715-BB3D-4688-B5B7-7D9F6CC65F5C}" destId="{27B6B3BB-7C9C-4EAC-8EB0-24DCDE63B394}" srcOrd="0" destOrd="0" parTransId="{46842356-2945-4899-B214-DF069AFC5FB0}" sibTransId="{14A88674-D8E8-4D5C-B8A2-A56076B3E9AB}"/>
    <dgm:cxn modelId="{4EFCF7B6-E1B1-46F5-A48D-A449965C7971}" type="presOf" srcId="{11E09314-769D-4A87-BDCD-9D9BB68DCDC4}" destId="{58905C3F-B1F5-4B6E-A040-5E3402F46693}" srcOrd="0" destOrd="0" presId="urn:microsoft.com/office/officeart/2005/8/layout/vProcess5"/>
    <dgm:cxn modelId="{D502AFD6-BB77-45B0-BAE7-0D440B00D074}" type="presOf" srcId="{B6A7E08C-ED98-4C80-8198-34334D33B1D5}" destId="{98176D9A-4B1D-4F04-AE93-7B7854DAB900}" srcOrd="0" destOrd="0" presId="urn:microsoft.com/office/officeart/2005/8/layout/vProcess5"/>
    <dgm:cxn modelId="{76943003-A6E0-401B-AE84-8673192259C2}" type="presParOf" srcId="{B03A60A3-22DD-4A6F-95EA-8A6CE7A958A4}" destId="{7160D3DC-D0DD-4B22-86A7-DC4B555AEA32}" srcOrd="0" destOrd="0" presId="urn:microsoft.com/office/officeart/2005/8/layout/vProcess5"/>
    <dgm:cxn modelId="{891FBB28-EB9D-43A8-B5B4-9B79374764DE}" type="presParOf" srcId="{B03A60A3-22DD-4A6F-95EA-8A6CE7A958A4}" destId="{75D58062-5EF4-47E4-85D7-F82F7B5A3BD9}" srcOrd="1" destOrd="0" presId="urn:microsoft.com/office/officeart/2005/8/layout/vProcess5"/>
    <dgm:cxn modelId="{279ACBF7-EDF8-4294-B93E-63A71154F838}" type="presParOf" srcId="{B03A60A3-22DD-4A6F-95EA-8A6CE7A958A4}" destId="{A230CB33-5360-49AE-BB46-2417AEFF65B0}" srcOrd="2" destOrd="0" presId="urn:microsoft.com/office/officeart/2005/8/layout/vProcess5"/>
    <dgm:cxn modelId="{E315A9E4-0D8E-4261-A878-29933B8418CF}" type="presParOf" srcId="{B03A60A3-22DD-4A6F-95EA-8A6CE7A958A4}" destId="{58905C3F-B1F5-4B6E-A040-5E3402F46693}" srcOrd="3" destOrd="0" presId="urn:microsoft.com/office/officeart/2005/8/layout/vProcess5"/>
    <dgm:cxn modelId="{E796146B-C8AF-4722-8433-B33C157EE0B1}" type="presParOf" srcId="{B03A60A3-22DD-4A6F-95EA-8A6CE7A958A4}" destId="{45467E54-8EF8-4BBB-B308-880F091F5FE2}" srcOrd="4" destOrd="0" presId="urn:microsoft.com/office/officeart/2005/8/layout/vProcess5"/>
    <dgm:cxn modelId="{6D86B880-049C-4844-AC49-80E51FE62417}" type="presParOf" srcId="{B03A60A3-22DD-4A6F-95EA-8A6CE7A958A4}" destId="{131D0FAF-C77B-43C7-9440-49059B6B20BD}" srcOrd="5" destOrd="0" presId="urn:microsoft.com/office/officeart/2005/8/layout/vProcess5"/>
    <dgm:cxn modelId="{5A977206-B263-47C1-B147-461E3DA7F207}" type="presParOf" srcId="{B03A60A3-22DD-4A6F-95EA-8A6CE7A958A4}" destId="{98176D9A-4B1D-4F04-AE93-7B7854DAB900}" srcOrd="6" destOrd="0" presId="urn:microsoft.com/office/officeart/2005/8/layout/vProcess5"/>
    <dgm:cxn modelId="{FD89C337-0A41-4485-922B-9E28EEB4151D}" type="presParOf" srcId="{B03A60A3-22DD-4A6F-95EA-8A6CE7A958A4}" destId="{4545B9D6-B35E-44E1-B4D0-ED266F975749}" srcOrd="7" destOrd="0" presId="urn:microsoft.com/office/officeart/2005/8/layout/vProcess5"/>
    <dgm:cxn modelId="{E813CE2B-1511-4712-8FF9-75EEFA55A8B0}" type="presParOf" srcId="{B03A60A3-22DD-4A6F-95EA-8A6CE7A958A4}" destId="{94797E65-ED97-4BB0-A8C7-032CA94C698F}" srcOrd="8" destOrd="0" presId="urn:microsoft.com/office/officeart/2005/8/layout/vProcess5"/>
    <dgm:cxn modelId="{B4F82B7B-5C79-4A45-80B6-D817DE899E4F}" type="presParOf" srcId="{B03A60A3-22DD-4A6F-95EA-8A6CE7A958A4}" destId="{BD764D99-8EC6-43D7-B517-AD8CC482F11F}" srcOrd="9" destOrd="0" presId="urn:microsoft.com/office/officeart/2005/8/layout/vProcess5"/>
    <dgm:cxn modelId="{002BD760-E138-430A-BB90-E7D6262388BA}" type="presParOf" srcId="{B03A60A3-22DD-4A6F-95EA-8A6CE7A958A4}" destId="{BC2FA231-6F3E-45DA-8441-ECE50173884A}" srcOrd="10" destOrd="0" presId="urn:microsoft.com/office/officeart/2005/8/layout/vProcess5"/>
    <dgm:cxn modelId="{874664EC-2886-4E56-B6A1-6280DBD9B8FE}" type="presParOf" srcId="{B03A60A3-22DD-4A6F-95EA-8A6CE7A958A4}" destId="{5FC66764-1BE4-45C9-9CF2-EECFA61B247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0F33B-F133-4083-9B8E-3B15139418CB}">
      <dsp:nvSpPr>
        <dsp:cNvPr id="0" name=""/>
        <dsp:cNvSpPr/>
      </dsp:nvSpPr>
      <dsp:spPr>
        <a:xfrm>
          <a:off x="2913" y="288107"/>
          <a:ext cx="2311680" cy="1387008"/>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r-HR" sz="2700" kern="1200" baseline="0"/>
            <a:t>Test Driven Development</a:t>
          </a:r>
          <a:endParaRPr lang="en-US" sz="2700" kern="1200"/>
        </a:p>
      </dsp:txBody>
      <dsp:txXfrm>
        <a:off x="2913" y="288107"/>
        <a:ext cx="2311680" cy="1387008"/>
      </dsp:txXfrm>
    </dsp:sp>
    <dsp:sp modelId="{6AABAF09-9F72-4FBD-85F1-5B771EE0AB7F}">
      <dsp:nvSpPr>
        <dsp:cNvPr id="0" name=""/>
        <dsp:cNvSpPr/>
      </dsp:nvSpPr>
      <dsp:spPr>
        <a:xfrm>
          <a:off x="2545762" y="288107"/>
          <a:ext cx="2311680" cy="1387008"/>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r-HR" sz="2700" kern="1200" baseline="0"/>
            <a:t>Unit testing</a:t>
          </a:r>
          <a:endParaRPr lang="en-US" sz="2700" kern="1200"/>
        </a:p>
      </dsp:txBody>
      <dsp:txXfrm>
        <a:off x="2545762" y="288107"/>
        <a:ext cx="2311680" cy="1387008"/>
      </dsp:txXfrm>
    </dsp:sp>
    <dsp:sp modelId="{F49FA552-F13A-44D1-AEF7-E348F2540EBA}">
      <dsp:nvSpPr>
        <dsp:cNvPr id="0" name=""/>
        <dsp:cNvSpPr/>
      </dsp:nvSpPr>
      <dsp:spPr>
        <a:xfrm>
          <a:off x="5088612" y="288107"/>
          <a:ext cx="2311680" cy="1387008"/>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r-HR" sz="2700" kern="1200" baseline="0"/>
            <a:t>Unit test class functions</a:t>
          </a:r>
          <a:endParaRPr lang="en-US" sz="2700" kern="1200"/>
        </a:p>
      </dsp:txBody>
      <dsp:txXfrm>
        <a:off x="5088612" y="288107"/>
        <a:ext cx="2311680" cy="1387008"/>
      </dsp:txXfrm>
    </dsp:sp>
    <dsp:sp modelId="{E99AB30B-80FA-4B54-ADAD-D473C222CF31}">
      <dsp:nvSpPr>
        <dsp:cNvPr id="0" name=""/>
        <dsp:cNvSpPr/>
      </dsp:nvSpPr>
      <dsp:spPr>
        <a:xfrm>
          <a:off x="7631461" y="288107"/>
          <a:ext cx="2311680" cy="1387008"/>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r-HR" sz="2700" kern="1200" baseline="0"/>
            <a:t>Advantages</a:t>
          </a:r>
          <a:r>
            <a:rPr lang="hr-BA" sz="2700" kern="1200" baseline="0"/>
            <a:t> and disadvantages</a:t>
          </a:r>
          <a:endParaRPr lang="en-US" sz="2700" kern="1200"/>
        </a:p>
      </dsp:txBody>
      <dsp:txXfrm>
        <a:off x="7631461" y="288107"/>
        <a:ext cx="2311680" cy="1387008"/>
      </dsp:txXfrm>
    </dsp:sp>
    <dsp:sp modelId="{130B7D51-DAAB-4EB9-8CFD-B267BED96183}">
      <dsp:nvSpPr>
        <dsp:cNvPr id="0" name=""/>
        <dsp:cNvSpPr/>
      </dsp:nvSpPr>
      <dsp:spPr>
        <a:xfrm>
          <a:off x="1274338" y="1906284"/>
          <a:ext cx="2311680" cy="1387008"/>
        </a:xfrm>
        <a:prstGeom prst="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r-BA" sz="2700" kern="1200" baseline="0"/>
            <a:t>Unit testing frameworks</a:t>
          </a:r>
          <a:endParaRPr lang="en-US" sz="2700" kern="1200"/>
        </a:p>
      </dsp:txBody>
      <dsp:txXfrm>
        <a:off x="1274338" y="1906284"/>
        <a:ext cx="2311680" cy="1387008"/>
      </dsp:txXfrm>
    </dsp:sp>
    <dsp:sp modelId="{2DEAFFAD-1788-49B5-8BC7-EAC5DD4B040A}">
      <dsp:nvSpPr>
        <dsp:cNvPr id="0" name=""/>
        <dsp:cNvSpPr/>
      </dsp:nvSpPr>
      <dsp:spPr>
        <a:xfrm>
          <a:off x="3817187" y="1906284"/>
          <a:ext cx="2311680" cy="1387008"/>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r-BA" sz="2700" kern="1200" baseline="0"/>
            <a:t>Conclusion</a:t>
          </a:r>
          <a:endParaRPr lang="en-US" sz="2700" kern="1200"/>
        </a:p>
      </dsp:txBody>
      <dsp:txXfrm>
        <a:off x="3817187" y="1906284"/>
        <a:ext cx="2311680" cy="1387008"/>
      </dsp:txXfrm>
    </dsp:sp>
    <dsp:sp modelId="{C1EDC1F1-E625-4907-A0F5-91E467DCACDE}">
      <dsp:nvSpPr>
        <dsp:cNvPr id="0" name=""/>
        <dsp:cNvSpPr/>
      </dsp:nvSpPr>
      <dsp:spPr>
        <a:xfrm>
          <a:off x="6360036" y="1906284"/>
          <a:ext cx="2311680" cy="1387008"/>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r-BA" sz="2700" kern="1200" baseline="0"/>
            <a:t>References</a:t>
          </a:r>
          <a:endParaRPr lang="en-US" sz="2700" kern="1200"/>
        </a:p>
      </dsp:txBody>
      <dsp:txXfrm>
        <a:off x="6360036" y="1906284"/>
        <a:ext cx="2311680" cy="1387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28B3B-38E3-4C45-85B6-7AB598653DA1}">
      <dsp:nvSpPr>
        <dsp:cNvPr id="0" name=""/>
        <dsp:cNvSpPr/>
      </dsp:nvSpPr>
      <dsp:spPr>
        <a:xfrm>
          <a:off x="0" y="0"/>
          <a:ext cx="7680960" cy="787908"/>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hr-HR" sz="2200" kern="1200" baseline="0"/>
            <a:t>Development process that is focused on testing</a:t>
          </a:r>
          <a:endParaRPr lang="en-US" sz="2200" kern="1200"/>
        </a:p>
      </dsp:txBody>
      <dsp:txXfrm>
        <a:off x="23077" y="23077"/>
        <a:ext cx="6764167" cy="741754"/>
      </dsp:txXfrm>
    </dsp:sp>
    <dsp:sp modelId="{BB52C0CC-B551-4993-A10E-94127A0AA337}">
      <dsp:nvSpPr>
        <dsp:cNvPr id="0" name=""/>
        <dsp:cNvSpPr/>
      </dsp:nvSpPr>
      <dsp:spPr>
        <a:xfrm>
          <a:off x="643280" y="931164"/>
          <a:ext cx="7680960" cy="787908"/>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hr-HR" sz="2200" kern="1200" baseline="0"/>
            <a:t>Every function is tested before </a:t>
          </a:r>
          <a:r>
            <a:rPr lang="en-US" sz="2200" kern="1200" baseline="0"/>
            <a:t>incorporati</a:t>
          </a:r>
          <a:r>
            <a:rPr lang="hr-HR" sz="2200" kern="1200" baseline="0"/>
            <a:t>on</a:t>
          </a:r>
          <a:r>
            <a:rPr lang="en-US" sz="2200" kern="1200" baseline="0"/>
            <a:t> into the main software</a:t>
          </a:r>
          <a:endParaRPr lang="en-US" sz="2200" kern="1200"/>
        </a:p>
      </dsp:txBody>
      <dsp:txXfrm>
        <a:off x="666357" y="954241"/>
        <a:ext cx="6479385" cy="741754"/>
      </dsp:txXfrm>
    </dsp:sp>
    <dsp:sp modelId="{C61B2C82-99A9-4BF1-89AE-67EC4E5431DB}">
      <dsp:nvSpPr>
        <dsp:cNvPr id="0" name=""/>
        <dsp:cNvSpPr/>
      </dsp:nvSpPr>
      <dsp:spPr>
        <a:xfrm>
          <a:off x="1276959" y="1862328"/>
          <a:ext cx="7680960" cy="787908"/>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hr-HR" sz="2200" kern="1200" baseline="0"/>
            <a:t>Tests are written first to fully understand the task requirements</a:t>
          </a:r>
          <a:endParaRPr lang="en-US" sz="2200" kern="1200"/>
        </a:p>
      </dsp:txBody>
      <dsp:txXfrm>
        <a:off x="1300036" y="1885405"/>
        <a:ext cx="6488986" cy="741754"/>
      </dsp:txXfrm>
    </dsp:sp>
    <dsp:sp modelId="{832B4152-C5D7-4C63-99B7-2C67EE017122}">
      <dsp:nvSpPr>
        <dsp:cNvPr id="0" name=""/>
        <dsp:cNvSpPr/>
      </dsp:nvSpPr>
      <dsp:spPr>
        <a:xfrm>
          <a:off x="1920239" y="2793491"/>
          <a:ext cx="7680960" cy="787908"/>
        </a:xfrm>
        <a:prstGeom prst="roundRect">
          <a:avLst>
            <a:gd name="adj" fmla="val 10000"/>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hr-HR" sz="2200" kern="1200" baseline="0"/>
            <a:t>Results in better and cleaner code</a:t>
          </a:r>
          <a:endParaRPr lang="en-US" sz="2200" kern="1200"/>
        </a:p>
      </dsp:txBody>
      <dsp:txXfrm>
        <a:off x="1943316" y="2816568"/>
        <a:ext cx="6479385" cy="741754"/>
      </dsp:txXfrm>
    </dsp:sp>
    <dsp:sp modelId="{8FC63532-B9C7-43BD-9334-4D4B900D282D}">
      <dsp:nvSpPr>
        <dsp:cNvPr id="0" name=""/>
        <dsp:cNvSpPr/>
      </dsp:nvSpPr>
      <dsp:spPr>
        <a:xfrm>
          <a:off x="7168819" y="603465"/>
          <a:ext cx="512140" cy="512140"/>
        </a:xfrm>
        <a:prstGeom prst="downArrow">
          <a:avLst>
            <a:gd name="adj1" fmla="val 55000"/>
            <a:gd name="adj2" fmla="val 45000"/>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284051" y="603465"/>
        <a:ext cx="281677" cy="385385"/>
      </dsp:txXfrm>
    </dsp:sp>
    <dsp:sp modelId="{F1836612-3FAA-4B31-AEA8-440F12B6FD93}">
      <dsp:nvSpPr>
        <dsp:cNvPr id="0" name=""/>
        <dsp:cNvSpPr/>
      </dsp:nvSpPr>
      <dsp:spPr>
        <a:xfrm>
          <a:off x="7812100" y="1534629"/>
          <a:ext cx="512140" cy="512140"/>
        </a:xfrm>
        <a:prstGeom prst="downArrow">
          <a:avLst>
            <a:gd name="adj1" fmla="val 55000"/>
            <a:gd name="adj2" fmla="val 45000"/>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927332" y="1534629"/>
        <a:ext cx="281677" cy="385385"/>
      </dsp:txXfrm>
    </dsp:sp>
    <dsp:sp modelId="{DCD791CB-40C9-47D8-98D1-6A342E7D726B}">
      <dsp:nvSpPr>
        <dsp:cNvPr id="0" name=""/>
        <dsp:cNvSpPr/>
      </dsp:nvSpPr>
      <dsp:spPr>
        <a:xfrm>
          <a:off x="8445779" y="2465793"/>
          <a:ext cx="512140" cy="512140"/>
        </a:xfrm>
        <a:prstGeom prst="downArrow">
          <a:avLst>
            <a:gd name="adj1" fmla="val 55000"/>
            <a:gd name="adj2" fmla="val 45000"/>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561011" y="2465793"/>
        <a:ext cx="281677" cy="385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89FE4-FC7C-4C8B-A70A-19459BBD25F7}">
      <dsp:nvSpPr>
        <dsp:cNvPr id="0" name=""/>
        <dsp:cNvSpPr/>
      </dsp:nvSpPr>
      <dsp:spPr>
        <a:xfrm>
          <a:off x="0" y="0"/>
          <a:ext cx="3000374" cy="3581400"/>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21" tIns="330200" rIns="233921" bIns="330200" numCol="1" spcCol="1270" anchor="t" anchorCtr="0">
          <a:noAutofit/>
        </a:bodyPr>
        <a:lstStyle/>
        <a:p>
          <a:pPr marL="0" lvl="0" indent="0" algn="l" defTabSz="977900">
            <a:lnSpc>
              <a:spcPct val="90000"/>
            </a:lnSpc>
            <a:spcBef>
              <a:spcPct val="0"/>
            </a:spcBef>
            <a:spcAft>
              <a:spcPct val="35000"/>
            </a:spcAft>
            <a:buNone/>
          </a:pPr>
          <a:r>
            <a:rPr lang="hr-HR" sz="2200" kern="1200" baseline="0"/>
            <a:t>White box type of testing done on small amount of code</a:t>
          </a:r>
          <a:endParaRPr lang="en-US" sz="2200" kern="1200"/>
        </a:p>
      </dsp:txBody>
      <dsp:txXfrm>
        <a:off x="0" y="1360932"/>
        <a:ext cx="3000374" cy="2148840"/>
      </dsp:txXfrm>
    </dsp:sp>
    <dsp:sp modelId="{53A6DC0C-7707-4C76-BE30-75AEF0F320D4}">
      <dsp:nvSpPr>
        <dsp:cNvPr id="0" name=""/>
        <dsp:cNvSpPr/>
      </dsp:nvSpPr>
      <dsp:spPr>
        <a:xfrm>
          <a:off x="962977" y="358139"/>
          <a:ext cx="1074420" cy="1074420"/>
        </a:xfrm>
        <a:prstGeom prst="ellips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20322" y="515484"/>
        <a:ext cx="759730" cy="759730"/>
      </dsp:txXfrm>
    </dsp:sp>
    <dsp:sp modelId="{86335B7C-27F6-48D3-AFC4-F7DD1979F4D8}">
      <dsp:nvSpPr>
        <dsp:cNvPr id="0" name=""/>
        <dsp:cNvSpPr/>
      </dsp:nvSpPr>
      <dsp:spPr>
        <a:xfrm>
          <a:off x="0" y="3581328"/>
          <a:ext cx="3000374" cy="72"/>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9C4B31-60D5-4C5D-B082-3728F0034977}">
      <dsp:nvSpPr>
        <dsp:cNvPr id="0" name=""/>
        <dsp:cNvSpPr/>
      </dsp:nvSpPr>
      <dsp:spPr>
        <a:xfrm>
          <a:off x="3300412" y="0"/>
          <a:ext cx="3000374" cy="3581400"/>
        </a:xfrm>
        <a:prstGeom prst="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21" tIns="330200" rIns="233921" bIns="330200" numCol="1" spcCol="1270" anchor="t" anchorCtr="0">
          <a:noAutofit/>
        </a:bodyPr>
        <a:lstStyle/>
        <a:p>
          <a:pPr marL="0" lvl="0" indent="0" algn="l" defTabSz="977900">
            <a:lnSpc>
              <a:spcPct val="90000"/>
            </a:lnSpc>
            <a:spcBef>
              <a:spcPct val="0"/>
            </a:spcBef>
            <a:spcAft>
              <a:spcPct val="35000"/>
            </a:spcAft>
            <a:buNone/>
          </a:pPr>
          <a:r>
            <a:rPr lang="hr-HR" sz="2200" kern="1200" baseline="0" dirty="0" err="1"/>
            <a:t>Used</a:t>
          </a:r>
          <a:r>
            <a:rPr lang="hr-HR" sz="2200" kern="1200" baseline="0" dirty="0"/>
            <a:t> to test </a:t>
          </a:r>
          <a:r>
            <a:rPr lang="hr-HR" sz="2200" kern="1200" baseline="0" dirty="0" err="1"/>
            <a:t>the</a:t>
          </a:r>
          <a:r>
            <a:rPr lang="hr-HR" sz="2200" kern="1200" baseline="0" dirty="0"/>
            <a:t> </a:t>
          </a:r>
          <a:r>
            <a:rPr lang="hr-HR" sz="2200" kern="1200" baseline="0" dirty="0" err="1"/>
            <a:t>code</a:t>
          </a:r>
          <a:r>
            <a:rPr lang="hr-HR" sz="2200" kern="1200" baseline="0" dirty="0"/>
            <a:t> </a:t>
          </a:r>
          <a:r>
            <a:rPr lang="hr-HR" sz="2200" kern="1200" baseline="0" dirty="0" err="1"/>
            <a:t>in</a:t>
          </a:r>
          <a:r>
            <a:rPr lang="hr-HR" sz="2200" kern="1200" baseline="0" dirty="0"/>
            <a:t> </a:t>
          </a:r>
          <a:r>
            <a:rPr lang="hr-HR" sz="2200" kern="1200" baseline="0" dirty="0" err="1"/>
            <a:t>regards</a:t>
          </a:r>
          <a:r>
            <a:rPr lang="hr-HR" sz="2200" kern="1200" baseline="0" dirty="0"/>
            <a:t> to </a:t>
          </a:r>
          <a:r>
            <a:rPr lang="hr-HR" sz="2200" kern="1200" baseline="0" dirty="0" err="1"/>
            <a:t>the</a:t>
          </a:r>
          <a:r>
            <a:rPr lang="hr-HR" sz="2200" kern="1200" baseline="0" dirty="0"/>
            <a:t> </a:t>
          </a:r>
          <a:r>
            <a:rPr lang="hr-HR" sz="2200" kern="1200" baseline="0" dirty="0" err="1"/>
            <a:t>defined</a:t>
          </a:r>
          <a:r>
            <a:rPr lang="hr-HR" sz="2200" kern="1200" baseline="0" dirty="0"/>
            <a:t> </a:t>
          </a:r>
          <a:r>
            <a:rPr lang="hr-HR" sz="2200" kern="1200" baseline="0" dirty="0" err="1"/>
            <a:t>specifications</a:t>
          </a:r>
          <a:r>
            <a:rPr lang="hr-HR" sz="2200" kern="1200" baseline="0" dirty="0"/>
            <a:t> </a:t>
          </a:r>
          <a:r>
            <a:rPr lang="hr-HR" sz="2200" kern="1200" baseline="0" dirty="0" err="1"/>
            <a:t>and</a:t>
          </a:r>
          <a:r>
            <a:rPr lang="hr-HR" sz="2200" kern="1200" baseline="0" dirty="0"/>
            <a:t> </a:t>
          </a:r>
          <a:r>
            <a:rPr lang="hr-HR" sz="2200" kern="1200" baseline="0" dirty="0" err="1"/>
            <a:t>requirements</a:t>
          </a:r>
          <a:endParaRPr lang="en-US" sz="2200" kern="1200" dirty="0"/>
        </a:p>
      </dsp:txBody>
      <dsp:txXfrm>
        <a:off x="3300412" y="1360932"/>
        <a:ext cx="3000374" cy="2148840"/>
      </dsp:txXfrm>
    </dsp:sp>
    <dsp:sp modelId="{D3FE707B-839F-4610-BD68-078B5F2E62D4}">
      <dsp:nvSpPr>
        <dsp:cNvPr id="0" name=""/>
        <dsp:cNvSpPr/>
      </dsp:nvSpPr>
      <dsp:spPr>
        <a:xfrm>
          <a:off x="4263389" y="358139"/>
          <a:ext cx="1074420" cy="1074420"/>
        </a:xfrm>
        <a:prstGeom prst="ellipse">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420734" y="515484"/>
        <a:ext cx="759730" cy="759730"/>
      </dsp:txXfrm>
    </dsp:sp>
    <dsp:sp modelId="{E9DC7F95-6204-4C8D-81FA-1B16C6D3D3CE}">
      <dsp:nvSpPr>
        <dsp:cNvPr id="0" name=""/>
        <dsp:cNvSpPr/>
      </dsp:nvSpPr>
      <dsp:spPr>
        <a:xfrm>
          <a:off x="3300412" y="3581328"/>
          <a:ext cx="3000374" cy="72"/>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B9B305-DD5E-4148-A6F5-3E5F3E7ED53C}">
      <dsp:nvSpPr>
        <dsp:cNvPr id="0" name=""/>
        <dsp:cNvSpPr/>
      </dsp:nvSpPr>
      <dsp:spPr>
        <a:xfrm>
          <a:off x="6600824" y="0"/>
          <a:ext cx="3000374" cy="3581400"/>
        </a:xfrm>
        <a:prstGeom prst="rect">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21" tIns="330200" rIns="233921" bIns="330200" numCol="1" spcCol="1270" anchor="t" anchorCtr="0">
          <a:noAutofit/>
        </a:bodyPr>
        <a:lstStyle/>
        <a:p>
          <a:pPr marL="0" lvl="0" indent="0" algn="l" defTabSz="977900">
            <a:lnSpc>
              <a:spcPct val="90000"/>
            </a:lnSpc>
            <a:spcBef>
              <a:spcPct val="0"/>
            </a:spcBef>
            <a:spcAft>
              <a:spcPct val="35000"/>
            </a:spcAft>
            <a:buNone/>
          </a:pPr>
          <a:r>
            <a:rPr lang="hr-HR" sz="2200" kern="1200" baseline="0"/>
            <a:t>Methods, classes and interfaces is the most common code to be tested</a:t>
          </a:r>
          <a:endParaRPr lang="en-US" sz="2200" kern="1200"/>
        </a:p>
      </dsp:txBody>
      <dsp:txXfrm>
        <a:off x="6600824" y="1360932"/>
        <a:ext cx="3000374" cy="2148840"/>
      </dsp:txXfrm>
    </dsp:sp>
    <dsp:sp modelId="{076A50FC-7049-4DB6-AF14-21A5BA42E775}">
      <dsp:nvSpPr>
        <dsp:cNvPr id="0" name=""/>
        <dsp:cNvSpPr/>
      </dsp:nvSpPr>
      <dsp:spPr>
        <a:xfrm>
          <a:off x="7563802" y="358139"/>
          <a:ext cx="1074420" cy="1074420"/>
        </a:xfrm>
        <a:prstGeom prst="ellipse">
          <a:avLst/>
        </a:prstGeom>
        <a:solidFill>
          <a:schemeClr val="accent6">
            <a:hueOff val="0"/>
            <a:satOff val="0"/>
            <a:lumOff val="0"/>
            <a:alphaOff val="0"/>
          </a:schemeClr>
        </a:solidFill>
        <a:ln w="34925"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721147" y="515484"/>
        <a:ext cx="759730" cy="759730"/>
      </dsp:txXfrm>
    </dsp:sp>
    <dsp:sp modelId="{CD83917D-FD5D-433E-88C9-26C2ECE00522}">
      <dsp:nvSpPr>
        <dsp:cNvPr id="0" name=""/>
        <dsp:cNvSpPr/>
      </dsp:nvSpPr>
      <dsp:spPr>
        <a:xfrm>
          <a:off x="6600824" y="3581328"/>
          <a:ext cx="3000374" cy="72"/>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E2F6E-6D81-4029-813B-6EF801DEF05E}">
      <dsp:nvSpPr>
        <dsp:cNvPr id="0" name=""/>
        <dsp:cNvSpPr/>
      </dsp:nvSpPr>
      <dsp:spPr>
        <a:xfrm>
          <a:off x="3609" y="297022"/>
          <a:ext cx="2170583" cy="518400"/>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hr-HR" sz="1800" i="1" kern="1200" baseline="0"/>
            <a:t>setUpClass</a:t>
          </a:r>
          <a:endParaRPr lang="en-US" sz="1800" kern="1200"/>
        </a:p>
      </dsp:txBody>
      <dsp:txXfrm>
        <a:off x="3609" y="297022"/>
        <a:ext cx="2170583" cy="518400"/>
      </dsp:txXfrm>
    </dsp:sp>
    <dsp:sp modelId="{CACEBD24-A964-470B-A3B9-1CE1DB412E16}">
      <dsp:nvSpPr>
        <dsp:cNvPr id="0" name=""/>
        <dsp:cNvSpPr/>
      </dsp:nvSpPr>
      <dsp:spPr>
        <a:xfrm>
          <a:off x="3609" y="815422"/>
          <a:ext cx="2170583" cy="2468955"/>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hr-HR" sz="1800" i="0" kern="1200" baseline="0"/>
            <a:t>called once before the class is instantiated</a:t>
          </a:r>
          <a:endParaRPr lang="en-US" sz="1800" kern="1200"/>
        </a:p>
        <a:p>
          <a:pPr marL="171450" lvl="1" indent="-171450" algn="l" defTabSz="800100">
            <a:lnSpc>
              <a:spcPct val="90000"/>
            </a:lnSpc>
            <a:spcBef>
              <a:spcPct val="0"/>
            </a:spcBef>
            <a:spcAft>
              <a:spcPct val="15000"/>
            </a:spcAft>
            <a:buChar char="•"/>
          </a:pPr>
          <a:r>
            <a:rPr lang="hr-HR" sz="1800" i="0" kern="1200" baseline="0"/>
            <a:t>can be used to setup dependencies needed for testing</a:t>
          </a:r>
          <a:endParaRPr lang="en-US" sz="1800" kern="1200"/>
        </a:p>
      </dsp:txBody>
      <dsp:txXfrm>
        <a:off x="3609" y="815422"/>
        <a:ext cx="2170583" cy="2468955"/>
      </dsp:txXfrm>
    </dsp:sp>
    <dsp:sp modelId="{8814E202-E9EE-4EC1-98A4-6FF15A8B11EA}">
      <dsp:nvSpPr>
        <dsp:cNvPr id="0" name=""/>
        <dsp:cNvSpPr/>
      </dsp:nvSpPr>
      <dsp:spPr>
        <a:xfrm>
          <a:off x="2478075" y="297022"/>
          <a:ext cx="2170583" cy="518400"/>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hr-HR" sz="1800" kern="1200" baseline="0"/>
            <a:t>setUp  </a:t>
          </a:r>
          <a:endParaRPr lang="en-US" sz="1800" kern="1200"/>
        </a:p>
      </dsp:txBody>
      <dsp:txXfrm>
        <a:off x="2478075" y="297022"/>
        <a:ext cx="2170583" cy="518400"/>
      </dsp:txXfrm>
    </dsp:sp>
    <dsp:sp modelId="{4F1B0455-20C6-49C6-BAEB-8BBDC395B4C6}">
      <dsp:nvSpPr>
        <dsp:cNvPr id="0" name=""/>
        <dsp:cNvSpPr/>
      </dsp:nvSpPr>
      <dsp:spPr>
        <a:xfrm>
          <a:off x="2478075" y="815422"/>
          <a:ext cx="2170583" cy="2468955"/>
        </a:xfrm>
        <a:prstGeom prst="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hr-HR" sz="1800" i="0" kern="1200" baseline="0"/>
            <a:t>called before every test method</a:t>
          </a:r>
          <a:endParaRPr lang="en-US" sz="1800" kern="1200"/>
        </a:p>
        <a:p>
          <a:pPr marL="171450" lvl="1" indent="-171450" algn="l" defTabSz="800100">
            <a:lnSpc>
              <a:spcPct val="90000"/>
            </a:lnSpc>
            <a:spcBef>
              <a:spcPct val="0"/>
            </a:spcBef>
            <a:spcAft>
              <a:spcPct val="15000"/>
            </a:spcAft>
            <a:buChar char="•"/>
          </a:pPr>
          <a:r>
            <a:rPr lang="en-US" sz="1800" i="0" kern="1200" baseline="0"/>
            <a:t>way to avoid duplicate code</a:t>
          </a:r>
          <a:endParaRPr lang="en-US" sz="1800" kern="1200"/>
        </a:p>
        <a:p>
          <a:pPr marL="171450" lvl="1" indent="-171450" algn="l" defTabSz="800100">
            <a:lnSpc>
              <a:spcPct val="90000"/>
            </a:lnSpc>
            <a:spcBef>
              <a:spcPct val="0"/>
            </a:spcBef>
            <a:spcAft>
              <a:spcPct val="15000"/>
            </a:spcAft>
            <a:buChar char="•"/>
          </a:pPr>
          <a:r>
            <a:rPr lang="en-US" sz="1800" i="0" kern="1200" baseline="0" dirty="0"/>
            <a:t>avoid </a:t>
          </a:r>
          <a:r>
            <a:rPr lang="hr-HR" sz="1800" i="0" kern="1200" baseline="0" dirty="0" err="1"/>
            <a:t>instantiating</a:t>
          </a:r>
          <a:r>
            <a:rPr lang="hr-HR" sz="1800" i="0" kern="1200" baseline="0" dirty="0"/>
            <a:t> </a:t>
          </a:r>
          <a:r>
            <a:rPr lang="en-US" sz="1800" i="0" kern="1200" baseline="0" dirty="0"/>
            <a:t>unused objects before they are called to save memory</a:t>
          </a:r>
          <a:r>
            <a:rPr lang="hr-HR" sz="1800" i="0" kern="1200" baseline="0" dirty="0"/>
            <a:t> </a:t>
          </a:r>
          <a:r>
            <a:rPr lang="hr-HR" sz="1800" i="0" kern="1200" baseline="0" dirty="0" err="1"/>
            <a:t>and</a:t>
          </a:r>
          <a:r>
            <a:rPr lang="hr-HR" sz="1800" i="0" kern="1200" baseline="0" dirty="0"/>
            <a:t> </a:t>
          </a:r>
          <a:r>
            <a:rPr lang="hr-HR" sz="1800" i="0" kern="1200" baseline="0" dirty="0" err="1"/>
            <a:t>other</a:t>
          </a:r>
          <a:endParaRPr lang="en-US" sz="1800" kern="1200" dirty="0"/>
        </a:p>
      </dsp:txBody>
      <dsp:txXfrm>
        <a:off x="2478075" y="815422"/>
        <a:ext cx="2170583" cy="2468955"/>
      </dsp:txXfrm>
    </dsp:sp>
    <dsp:sp modelId="{E2A5FC59-2DC2-4EAE-A009-F77E89EDFB04}">
      <dsp:nvSpPr>
        <dsp:cNvPr id="0" name=""/>
        <dsp:cNvSpPr/>
      </dsp:nvSpPr>
      <dsp:spPr>
        <a:xfrm>
          <a:off x="4952540" y="297022"/>
          <a:ext cx="2170583" cy="518400"/>
        </a:xfrm>
        <a:prstGeom prst="rect">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hr-HR" sz="1800" kern="1200" baseline="0"/>
            <a:t>tearDown</a:t>
          </a:r>
          <a:endParaRPr lang="en-US" sz="1800" kern="1200"/>
        </a:p>
      </dsp:txBody>
      <dsp:txXfrm>
        <a:off x="4952540" y="297022"/>
        <a:ext cx="2170583" cy="518400"/>
      </dsp:txXfrm>
    </dsp:sp>
    <dsp:sp modelId="{0DCD9C5A-5E86-489B-80C4-E6F66915AF6B}">
      <dsp:nvSpPr>
        <dsp:cNvPr id="0" name=""/>
        <dsp:cNvSpPr/>
      </dsp:nvSpPr>
      <dsp:spPr>
        <a:xfrm>
          <a:off x="4952540" y="815422"/>
          <a:ext cx="2170583" cy="2468955"/>
        </a:xfrm>
        <a:prstGeom prst="rect">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hr-HR" sz="1800" i="0" kern="1200" baseline="0"/>
            <a:t>called after every test method is finished</a:t>
          </a:r>
          <a:endParaRPr lang="en-US" sz="1800" kern="1200"/>
        </a:p>
        <a:p>
          <a:pPr marL="171450" lvl="1" indent="-171450" algn="l" defTabSz="800100">
            <a:lnSpc>
              <a:spcPct val="90000"/>
            </a:lnSpc>
            <a:spcBef>
              <a:spcPct val="0"/>
            </a:spcBef>
            <a:spcAft>
              <a:spcPct val="15000"/>
            </a:spcAft>
            <a:buChar char="•"/>
          </a:pPr>
          <a:r>
            <a:rPr lang="hr-HR" sz="1800" i="0" kern="1200" baseline="0"/>
            <a:t>used to destroy objects and free up memory</a:t>
          </a:r>
          <a:endParaRPr lang="en-US" sz="1800" kern="1200"/>
        </a:p>
      </dsp:txBody>
      <dsp:txXfrm>
        <a:off x="4952540" y="815422"/>
        <a:ext cx="2170583" cy="2468955"/>
      </dsp:txXfrm>
    </dsp:sp>
    <dsp:sp modelId="{798C232F-5B54-480D-A802-C1EA1E7302BF}">
      <dsp:nvSpPr>
        <dsp:cNvPr id="0" name=""/>
        <dsp:cNvSpPr/>
      </dsp:nvSpPr>
      <dsp:spPr>
        <a:xfrm>
          <a:off x="7427006" y="297022"/>
          <a:ext cx="2170583" cy="518400"/>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hr-HR" sz="1800" i="1" kern="1200" baseline="0"/>
            <a:t>tearDownClass</a:t>
          </a:r>
          <a:r>
            <a:rPr lang="hr-HR" sz="1800" kern="1200" baseline="0"/>
            <a:t> </a:t>
          </a:r>
          <a:endParaRPr lang="en-US" sz="1800" kern="1200"/>
        </a:p>
      </dsp:txBody>
      <dsp:txXfrm>
        <a:off x="7427006" y="297022"/>
        <a:ext cx="2170583" cy="518400"/>
      </dsp:txXfrm>
    </dsp:sp>
    <dsp:sp modelId="{A4BC79D1-13B0-4C54-9BD3-EB44315FB739}">
      <dsp:nvSpPr>
        <dsp:cNvPr id="0" name=""/>
        <dsp:cNvSpPr/>
      </dsp:nvSpPr>
      <dsp:spPr>
        <a:xfrm>
          <a:off x="7427006" y="815422"/>
          <a:ext cx="2170583" cy="2468955"/>
        </a:xfrm>
        <a:prstGeom prst="rect">
          <a:avLst/>
        </a:prstGeom>
        <a:solidFill>
          <a:schemeClr val="accent5">
            <a:tint val="40000"/>
            <a:alpha val="90000"/>
            <a:hueOff val="0"/>
            <a:satOff val="0"/>
            <a:lumOff val="0"/>
            <a:alphaOff val="0"/>
          </a:schemeClr>
        </a:solidFill>
        <a:ln w="34925"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hr-HR" sz="1800" i="0" kern="1200" baseline="0"/>
            <a:t>called once </a:t>
          </a:r>
          <a:r>
            <a:rPr lang="en-US" sz="1800" i="0" kern="1200" baseline="0"/>
            <a:t>after all the tests have finished</a:t>
          </a:r>
          <a:endParaRPr lang="en-US" sz="1800" kern="1200"/>
        </a:p>
        <a:p>
          <a:pPr marL="171450" lvl="1" indent="-171450" algn="l" defTabSz="800100">
            <a:lnSpc>
              <a:spcPct val="90000"/>
            </a:lnSpc>
            <a:spcBef>
              <a:spcPct val="0"/>
            </a:spcBef>
            <a:spcAft>
              <a:spcPct val="15000"/>
            </a:spcAft>
            <a:buChar char="•"/>
          </a:pPr>
          <a:r>
            <a:rPr lang="en-US" sz="1800" i="0" kern="1200" baseline="0"/>
            <a:t>last method to be executed</a:t>
          </a:r>
          <a:endParaRPr lang="en-US" sz="1800" kern="1200"/>
        </a:p>
      </dsp:txBody>
      <dsp:txXfrm>
        <a:off x="7427006" y="815422"/>
        <a:ext cx="2170583" cy="24689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72A20-17E7-44F0-91B5-3D02A02B85A8}">
      <dsp:nvSpPr>
        <dsp:cNvPr id="0" name=""/>
        <dsp:cNvSpPr/>
      </dsp:nvSpPr>
      <dsp:spPr>
        <a:xfrm>
          <a:off x="0" y="983"/>
          <a:ext cx="3456432" cy="57270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Every unit test is done independently of other code</a:t>
          </a:r>
          <a:endParaRPr lang="en-US" sz="1400" kern="1200"/>
        </a:p>
      </dsp:txBody>
      <dsp:txXfrm>
        <a:off x="27957" y="28940"/>
        <a:ext cx="3400518" cy="516795"/>
      </dsp:txXfrm>
    </dsp:sp>
    <dsp:sp modelId="{1DF0972F-942C-49A7-97E0-452495072FB3}">
      <dsp:nvSpPr>
        <dsp:cNvPr id="0" name=""/>
        <dsp:cNvSpPr/>
      </dsp:nvSpPr>
      <dsp:spPr>
        <a:xfrm>
          <a:off x="0" y="602328"/>
          <a:ext cx="3456432" cy="572709"/>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Early in the development cycle</a:t>
          </a:r>
          <a:endParaRPr lang="en-US" sz="1400" kern="1200"/>
        </a:p>
      </dsp:txBody>
      <dsp:txXfrm>
        <a:off x="27957" y="630285"/>
        <a:ext cx="3400518" cy="516795"/>
      </dsp:txXfrm>
    </dsp:sp>
    <dsp:sp modelId="{7D7F2C59-71B4-41FC-91AD-61088B867C8D}">
      <dsp:nvSpPr>
        <dsp:cNvPr id="0" name=""/>
        <dsp:cNvSpPr/>
      </dsp:nvSpPr>
      <dsp:spPr>
        <a:xfrm rot="5400000">
          <a:off x="6299732" y="-1582356"/>
          <a:ext cx="458167" cy="6144768"/>
        </a:xfrm>
        <a:prstGeom prst="round2Same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hr-HR" sz="1200" i="0" kern="1200" baseline="0"/>
            <a:t>they understand the requirements better</a:t>
          </a:r>
          <a:endParaRPr lang="en-US" sz="1200" kern="1200"/>
        </a:p>
        <a:p>
          <a:pPr marL="114300" lvl="1" indent="-114300" algn="l" defTabSz="533400">
            <a:lnSpc>
              <a:spcPct val="90000"/>
            </a:lnSpc>
            <a:spcBef>
              <a:spcPct val="0"/>
            </a:spcBef>
            <a:spcAft>
              <a:spcPct val="15000"/>
            </a:spcAft>
            <a:buChar char="•"/>
          </a:pPr>
          <a:r>
            <a:rPr lang="hr-HR" sz="1200" i="0" kern="1200" baseline="0"/>
            <a:t>they have a better understanding of the possible problems and difficult scenarios</a:t>
          </a:r>
          <a:endParaRPr lang="en-US" sz="1200" kern="1200"/>
        </a:p>
      </dsp:txBody>
      <dsp:txXfrm rot="-5400000">
        <a:off x="3456432" y="1283310"/>
        <a:ext cx="6122402" cy="413435"/>
      </dsp:txXfrm>
    </dsp:sp>
    <dsp:sp modelId="{5045941C-070F-4375-8317-B41BE930269A}">
      <dsp:nvSpPr>
        <dsp:cNvPr id="0" name=""/>
        <dsp:cNvSpPr/>
      </dsp:nvSpPr>
      <dsp:spPr>
        <a:xfrm>
          <a:off x="0" y="1203673"/>
          <a:ext cx="3456432" cy="572709"/>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Developers first write tests</a:t>
          </a:r>
          <a:endParaRPr lang="en-US" sz="1400" kern="1200"/>
        </a:p>
      </dsp:txBody>
      <dsp:txXfrm>
        <a:off x="27957" y="1231630"/>
        <a:ext cx="3400518" cy="516795"/>
      </dsp:txXfrm>
    </dsp:sp>
    <dsp:sp modelId="{04C76611-F1AF-4409-B33E-74E2D861EAFF}">
      <dsp:nvSpPr>
        <dsp:cNvPr id="0" name=""/>
        <dsp:cNvSpPr/>
      </dsp:nvSpPr>
      <dsp:spPr>
        <a:xfrm>
          <a:off x="0" y="1805017"/>
          <a:ext cx="3456432" cy="572709"/>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Great way to understand dependencies in the project and remove unnecessary ones</a:t>
          </a:r>
          <a:endParaRPr lang="en-US" sz="1400" kern="1200"/>
        </a:p>
      </dsp:txBody>
      <dsp:txXfrm>
        <a:off x="27957" y="1832974"/>
        <a:ext cx="3400518" cy="516795"/>
      </dsp:txXfrm>
    </dsp:sp>
    <dsp:sp modelId="{2E4CF324-3966-40DB-8A51-6B48C976B6CE}">
      <dsp:nvSpPr>
        <dsp:cNvPr id="0" name=""/>
        <dsp:cNvSpPr/>
      </dsp:nvSpPr>
      <dsp:spPr>
        <a:xfrm>
          <a:off x="0" y="2406362"/>
          <a:ext cx="3456432" cy="572709"/>
        </a:xfrm>
        <a:prstGeom prst="round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Tests can be udes as project documentation</a:t>
          </a:r>
          <a:endParaRPr lang="en-US" sz="1400" kern="1200"/>
        </a:p>
      </dsp:txBody>
      <dsp:txXfrm>
        <a:off x="27957" y="2434319"/>
        <a:ext cx="3400518" cy="516795"/>
      </dsp:txXfrm>
    </dsp:sp>
    <dsp:sp modelId="{38D55734-B007-42A6-8DE0-5F5D17E3DC49}">
      <dsp:nvSpPr>
        <dsp:cNvPr id="0" name=""/>
        <dsp:cNvSpPr/>
      </dsp:nvSpPr>
      <dsp:spPr>
        <a:xfrm rot="5400000">
          <a:off x="6299732" y="221677"/>
          <a:ext cx="458167" cy="6144768"/>
        </a:xfrm>
        <a:prstGeom prst="round2Same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hr-HR" sz="1200" i="0" kern="1200" baseline="0"/>
            <a:t>discovering the location of the error is easier than with other types of testing</a:t>
          </a:r>
          <a:endParaRPr lang="en-US" sz="1200" kern="1200"/>
        </a:p>
        <a:p>
          <a:pPr marL="114300" lvl="1" indent="-114300" algn="l" defTabSz="533400">
            <a:lnSpc>
              <a:spcPct val="90000"/>
            </a:lnSpc>
            <a:spcBef>
              <a:spcPct val="0"/>
            </a:spcBef>
            <a:spcAft>
              <a:spcPct val="15000"/>
            </a:spcAft>
            <a:buChar char="•"/>
          </a:pPr>
          <a:r>
            <a:rPr lang="hr-HR" sz="1200" i="0" kern="1200" baseline="0"/>
            <a:t>less time and money spent on fixing the possible errors later</a:t>
          </a:r>
          <a:endParaRPr lang="en-US" sz="1200" kern="1200"/>
        </a:p>
      </dsp:txBody>
      <dsp:txXfrm rot="-5400000">
        <a:off x="3456432" y="3087343"/>
        <a:ext cx="6122402" cy="413435"/>
      </dsp:txXfrm>
    </dsp:sp>
    <dsp:sp modelId="{F8A14C03-FE38-4E74-B133-5EE2220A2381}">
      <dsp:nvSpPr>
        <dsp:cNvPr id="0" name=""/>
        <dsp:cNvSpPr/>
      </dsp:nvSpPr>
      <dsp:spPr>
        <a:xfrm>
          <a:off x="0" y="3007707"/>
          <a:ext cx="3456432" cy="57270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The development time is quicker</a:t>
          </a:r>
          <a:endParaRPr lang="en-US" sz="1400" kern="1200"/>
        </a:p>
      </dsp:txBody>
      <dsp:txXfrm>
        <a:off x="27957" y="3035664"/>
        <a:ext cx="3400518" cy="516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AC7F-57ED-4A63-93F1-888E09AEDB49}">
      <dsp:nvSpPr>
        <dsp:cNvPr id="0" name=""/>
        <dsp:cNvSpPr/>
      </dsp:nvSpPr>
      <dsp:spPr>
        <a:xfrm>
          <a:off x="0" y="983"/>
          <a:ext cx="3456432" cy="57270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Every unit test is done independently of other code</a:t>
          </a:r>
          <a:endParaRPr lang="en-US" sz="1400" kern="1200"/>
        </a:p>
      </dsp:txBody>
      <dsp:txXfrm>
        <a:off x="27957" y="28940"/>
        <a:ext cx="3400518" cy="516795"/>
      </dsp:txXfrm>
    </dsp:sp>
    <dsp:sp modelId="{087F66F7-D0CD-4D95-A17A-B21CAB7D0236}">
      <dsp:nvSpPr>
        <dsp:cNvPr id="0" name=""/>
        <dsp:cNvSpPr/>
      </dsp:nvSpPr>
      <dsp:spPr>
        <a:xfrm>
          <a:off x="0" y="602328"/>
          <a:ext cx="3456432" cy="572709"/>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Early in the development cycle</a:t>
          </a:r>
          <a:endParaRPr lang="en-US" sz="1400" kern="1200"/>
        </a:p>
      </dsp:txBody>
      <dsp:txXfrm>
        <a:off x="27957" y="630285"/>
        <a:ext cx="3400518" cy="516795"/>
      </dsp:txXfrm>
    </dsp:sp>
    <dsp:sp modelId="{FF469E1E-CE0D-4704-923F-B36ADFF5ED28}">
      <dsp:nvSpPr>
        <dsp:cNvPr id="0" name=""/>
        <dsp:cNvSpPr/>
      </dsp:nvSpPr>
      <dsp:spPr>
        <a:xfrm rot="5400000">
          <a:off x="6299732" y="-1582356"/>
          <a:ext cx="458167" cy="6144768"/>
        </a:xfrm>
        <a:prstGeom prst="round2Same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hr-HR" sz="1200" i="0" kern="1200" baseline="0"/>
            <a:t>they understand the requirements better</a:t>
          </a:r>
          <a:endParaRPr lang="en-US" sz="1200" kern="1200"/>
        </a:p>
        <a:p>
          <a:pPr marL="114300" lvl="1" indent="-114300" algn="l" defTabSz="533400">
            <a:lnSpc>
              <a:spcPct val="90000"/>
            </a:lnSpc>
            <a:spcBef>
              <a:spcPct val="0"/>
            </a:spcBef>
            <a:spcAft>
              <a:spcPct val="15000"/>
            </a:spcAft>
            <a:buChar char="•"/>
          </a:pPr>
          <a:r>
            <a:rPr lang="hr-HR" sz="1200" i="0" kern="1200" baseline="0"/>
            <a:t>they have a better understanding of the possible problems and difficult scenarios</a:t>
          </a:r>
          <a:endParaRPr lang="en-US" sz="1200" kern="1200"/>
        </a:p>
      </dsp:txBody>
      <dsp:txXfrm rot="-5400000">
        <a:off x="3456432" y="1283310"/>
        <a:ext cx="6122402" cy="413435"/>
      </dsp:txXfrm>
    </dsp:sp>
    <dsp:sp modelId="{0886267D-B686-4E8A-8CA1-A55095ECF0A8}">
      <dsp:nvSpPr>
        <dsp:cNvPr id="0" name=""/>
        <dsp:cNvSpPr/>
      </dsp:nvSpPr>
      <dsp:spPr>
        <a:xfrm>
          <a:off x="0" y="1203673"/>
          <a:ext cx="3456432" cy="572709"/>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Developers first write tests</a:t>
          </a:r>
          <a:endParaRPr lang="en-US" sz="1400" kern="1200"/>
        </a:p>
      </dsp:txBody>
      <dsp:txXfrm>
        <a:off x="27957" y="1231630"/>
        <a:ext cx="3400518" cy="516795"/>
      </dsp:txXfrm>
    </dsp:sp>
    <dsp:sp modelId="{DB114B77-CA23-4B48-A6EF-D8BF326B01E6}">
      <dsp:nvSpPr>
        <dsp:cNvPr id="0" name=""/>
        <dsp:cNvSpPr/>
      </dsp:nvSpPr>
      <dsp:spPr>
        <a:xfrm>
          <a:off x="0" y="1805017"/>
          <a:ext cx="3456432" cy="572709"/>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Great way to understand dependencies in the project and remove unnecessary ones</a:t>
          </a:r>
          <a:endParaRPr lang="en-US" sz="1400" kern="1200"/>
        </a:p>
      </dsp:txBody>
      <dsp:txXfrm>
        <a:off x="27957" y="1832974"/>
        <a:ext cx="3400518" cy="516795"/>
      </dsp:txXfrm>
    </dsp:sp>
    <dsp:sp modelId="{C318E99C-E0A0-4073-943A-6E13DDE0A83A}">
      <dsp:nvSpPr>
        <dsp:cNvPr id="0" name=""/>
        <dsp:cNvSpPr/>
      </dsp:nvSpPr>
      <dsp:spPr>
        <a:xfrm>
          <a:off x="0" y="2406362"/>
          <a:ext cx="3456432" cy="572709"/>
        </a:xfrm>
        <a:prstGeom prst="round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Tests can be udes as project documentation</a:t>
          </a:r>
          <a:endParaRPr lang="en-US" sz="1400" kern="1200"/>
        </a:p>
      </dsp:txBody>
      <dsp:txXfrm>
        <a:off x="27957" y="2434319"/>
        <a:ext cx="3400518" cy="516795"/>
      </dsp:txXfrm>
    </dsp:sp>
    <dsp:sp modelId="{1A9799BE-C7C8-412C-985C-AE29E58BCE40}">
      <dsp:nvSpPr>
        <dsp:cNvPr id="0" name=""/>
        <dsp:cNvSpPr/>
      </dsp:nvSpPr>
      <dsp:spPr>
        <a:xfrm rot="5400000">
          <a:off x="6299732" y="221677"/>
          <a:ext cx="458167" cy="6144768"/>
        </a:xfrm>
        <a:prstGeom prst="round2Same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hr-HR" sz="1200" i="0" kern="1200" baseline="0"/>
            <a:t>discovering the location of the error is easier than with other types of testing</a:t>
          </a:r>
          <a:endParaRPr lang="en-US" sz="1200" kern="1200"/>
        </a:p>
        <a:p>
          <a:pPr marL="114300" lvl="1" indent="-114300" algn="l" defTabSz="533400">
            <a:lnSpc>
              <a:spcPct val="90000"/>
            </a:lnSpc>
            <a:spcBef>
              <a:spcPct val="0"/>
            </a:spcBef>
            <a:spcAft>
              <a:spcPct val="15000"/>
            </a:spcAft>
            <a:buChar char="•"/>
          </a:pPr>
          <a:r>
            <a:rPr lang="hr-HR" sz="1200" i="0" kern="1200" baseline="0"/>
            <a:t>less time and money spent on fixing the possible errors later</a:t>
          </a:r>
          <a:endParaRPr lang="en-US" sz="1200" kern="1200"/>
        </a:p>
      </dsp:txBody>
      <dsp:txXfrm rot="-5400000">
        <a:off x="3456432" y="3087343"/>
        <a:ext cx="6122402" cy="413435"/>
      </dsp:txXfrm>
    </dsp:sp>
    <dsp:sp modelId="{E8832E38-323B-4770-BB3C-2B80BD02C289}">
      <dsp:nvSpPr>
        <dsp:cNvPr id="0" name=""/>
        <dsp:cNvSpPr/>
      </dsp:nvSpPr>
      <dsp:spPr>
        <a:xfrm>
          <a:off x="0" y="3007707"/>
          <a:ext cx="3456432" cy="57270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hr-HR" sz="1400" kern="1200" baseline="0"/>
            <a:t>The development time is quicker</a:t>
          </a:r>
          <a:endParaRPr lang="en-US" sz="1400" kern="1200"/>
        </a:p>
      </dsp:txBody>
      <dsp:txXfrm>
        <a:off x="27957" y="3035664"/>
        <a:ext cx="3400518" cy="5167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B7343-FCFE-4E63-9B9C-B7FD0D95508B}">
      <dsp:nvSpPr>
        <dsp:cNvPr id="0" name=""/>
        <dsp:cNvSpPr/>
      </dsp:nvSpPr>
      <dsp:spPr>
        <a:xfrm rot="5400000">
          <a:off x="6067151" y="-2493554"/>
          <a:ext cx="923329" cy="6144768"/>
        </a:xfrm>
        <a:prstGeom prst="round2Same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hr-HR" sz="2400" i="0" kern="1200" baseline="0"/>
            <a:t>larger problems can go unnoticed</a:t>
          </a:r>
          <a:endParaRPr lang="en-US" sz="2400" kern="1200"/>
        </a:p>
        <a:p>
          <a:pPr marL="228600" lvl="1" indent="-228600" algn="l" defTabSz="1066800">
            <a:lnSpc>
              <a:spcPct val="90000"/>
            </a:lnSpc>
            <a:spcBef>
              <a:spcPct val="0"/>
            </a:spcBef>
            <a:spcAft>
              <a:spcPct val="15000"/>
            </a:spcAft>
            <a:buChar char="•"/>
          </a:pPr>
          <a:r>
            <a:rPr lang="hr-HR" sz="2400" i="0" kern="1200" baseline="0"/>
            <a:t>only small and isolated scenarios are tested</a:t>
          </a:r>
          <a:endParaRPr lang="en-US" sz="2400" kern="1200"/>
        </a:p>
      </dsp:txBody>
      <dsp:txXfrm rot="-5400000">
        <a:off x="3456432" y="162238"/>
        <a:ext cx="6099695" cy="833183"/>
      </dsp:txXfrm>
    </dsp:sp>
    <dsp:sp modelId="{09731075-2191-45A3-84D9-A4A25373584B}">
      <dsp:nvSpPr>
        <dsp:cNvPr id="0" name=""/>
        <dsp:cNvSpPr/>
      </dsp:nvSpPr>
      <dsp:spPr>
        <a:xfrm>
          <a:off x="0" y="1748"/>
          <a:ext cx="3456432" cy="1154162"/>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hr-HR" sz="2400" kern="1200" baseline="0"/>
            <a:t>Only trivial scenarios are tested</a:t>
          </a:r>
          <a:endParaRPr lang="en-US" sz="2400" kern="1200"/>
        </a:p>
      </dsp:txBody>
      <dsp:txXfrm>
        <a:off x="56342" y="58090"/>
        <a:ext cx="3343748" cy="1041478"/>
      </dsp:txXfrm>
    </dsp:sp>
    <dsp:sp modelId="{D6293C62-3AF6-487B-AF49-222C75B5456F}">
      <dsp:nvSpPr>
        <dsp:cNvPr id="0" name=""/>
        <dsp:cNvSpPr/>
      </dsp:nvSpPr>
      <dsp:spPr>
        <a:xfrm rot="5400000">
          <a:off x="6067151" y="-1281684"/>
          <a:ext cx="923329" cy="6144768"/>
        </a:xfrm>
        <a:prstGeom prst="round2Same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hr-HR" sz="2400" i="0" kern="1200" baseline="0"/>
            <a:t>various branches of the problems need to be tested</a:t>
          </a:r>
          <a:endParaRPr lang="en-US" sz="2400" kern="1200"/>
        </a:p>
      </dsp:txBody>
      <dsp:txXfrm rot="-5400000">
        <a:off x="3456432" y="1374108"/>
        <a:ext cx="6099695" cy="833183"/>
      </dsp:txXfrm>
    </dsp:sp>
    <dsp:sp modelId="{6B082351-0213-44B0-A727-1B6843FFCE1C}">
      <dsp:nvSpPr>
        <dsp:cNvPr id="0" name=""/>
        <dsp:cNvSpPr/>
      </dsp:nvSpPr>
      <dsp:spPr>
        <a:xfrm>
          <a:off x="0" y="1213618"/>
          <a:ext cx="3456432" cy="1154162"/>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hr-HR" sz="2400" kern="1200" baseline="0"/>
            <a:t>Difficulty of setting up real test scenarios</a:t>
          </a:r>
          <a:endParaRPr lang="en-US" sz="2400" kern="1200"/>
        </a:p>
      </dsp:txBody>
      <dsp:txXfrm>
        <a:off x="56342" y="1269960"/>
        <a:ext cx="3343748" cy="1041478"/>
      </dsp:txXfrm>
    </dsp:sp>
    <dsp:sp modelId="{FBF2D40D-04FE-4B58-AF26-86FCDA513A26}">
      <dsp:nvSpPr>
        <dsp:cNvPr id="0" name=""/>
        <dsp:cNvSpPr/>
      </dsp:nvSpPr>
      <dsp:spPr>
        <a:xfrm>
          <a:off x="0" y="2425489"/>
          <a:ext cx="3456432" cy="1154162"/>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hr-HR" sz="2400" kern="1200" baseline="0"/>
            <a:t>It is recommended to do unit testing with some other testing tehniques</a:t>
          </a:r>
          <a:endParaRPr lang="en-US" sz="2400" kern="1200"/>
        </a:p>
      </dsp:txBody>
      <dsp:txXfrm>
        <a:off x="56342" y="2481831"/>
        <a:ext cx="3343748" cy="10414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58062-5EF4-47E4-85D7-F82F7B5A3BD9}">
      <dsp:nvSpPr>
        <dsp:cNvPr id="0" name=""/>
        <dsp:cNvSpPr/>
      </dsp:nvSpPr>
      <dsp:spPr>
        <a:xfrm>
          <a:off x="0" y="0"/>
          <a:ext cx="7680960" cy="787908"/>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hr-HR" sz="1500" kern="1200" baseline="0"/>
            <a:t>Unit testing is the foundation of Test driven development where developers test the written code to see if it works with the task descriptions and requirements ( white-box )</a:t>
          </a:r>
          <a:endParaRPr lang="en-US" sz="1500" kern="1200"/>
        </a:p>
      </dsp:txBody>
      <dsp:txXfrm>
        <a:off x="23077" y="23077"/>
        <a:ext cx="6764167" cy="741754"/>
      </dsp:txXfrm>
    </dsp:sp>
    <dsp:sp modelId="{A230CB33-5360-49AE-BB46-2417AEFF65B0}">
      <dsp:nvSpPr>
        <dsp:cNvPr id="0" name=""/>
        <dsp:cNvSpPr/>
      </dsp:nvSpPr>
      <dsp:spPr>
        <a:xfrm>
          <a:off x="643280" y="931164"/>
          <a:ext cx="7680960" cy="787908"/>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hr-HR" sz="1500" kern="1200" baseline="0"/>
            <a:t>It is a great way for programmers to understand the difficulties of the software so they coud write the code in a better and simpler format</a:t>
          </a:r>
          <a:endParaRPr lang="en-US" sz="1500" kern="1200"/>
        </a:p>
      </dsp:txBody>
      <dsp:txXfrm>
        <a:off x="666357" y="954241"/>
        <a:ext cx="6479385" cy="741754"/>
      </dsp:txXfrm>
    </dsp:sp>
    <dsp:sp modelId="{58905C3F-B1F5-4B6E-A040-5E3402F46693}">
      <dsp:nvSpPr>
        <dsp:cNvPr id="0" name=""/>
        <dsp:cNvSpPr/>
      </dsp:nvSpPr>
      <dsp:spPr>
        <a:xfrm>
          <a:off x="1276959" y="1862328"/>
          <a:ext cx="7680960" cy="787908"/>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hr-HR" sz="1500" kern="1200" baseline="0"/>
            <a:t>Unit testing alone is not sufficient because it focuses on small pieces of code and needs to be done in conjuction with another testing tehnique </a:t>
          </a:r>
          <a:endParaRPr lang="en-US" sz="1500" kern="1200"/>
        </a:p>
      </dsp:txBody>
      <dsp:txXfrm>
        <a:off x="1300036" y="1885405"/>
        <a:ext cx="6488986" cy="741754"/>
      </dsp:txXfrm>
    </dsp:sp>
    <dsp:sp modelId="{45467E54-8EF8-4BBB-B308-880F091F5FE2}">
      <dsp:nvSpPr>
        <dsp:cNvPr id="0" name=""/>
        <dsp:cNvSpPr/>
      </dsp:nvSpPr>
      <dsp:spPr>
        <a:xfrm>
          <a:off x="1920239" y="2793491"/>
          <a:ext cx="7680960" cy="787908"/>
        </a:xfrm>
        <a:prstGeom prst="roundRect">
          <a:avLst>
            <a:gd name="adj" fmla="val 10000"/>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hr-HR" sz="1500" kern="1200" baseline="0"/>
            <a:t>By doing unit tests we make sure our functions, classes and interfaces are well made so we don’t run into some troubles later on in the develpment cycle and thus not cause any time or money problems in the future</a:t>
          </a:r>
          <a:endParaRPr lang="en-US" sz="1500" kern="1200"/>
        </a:p>
      </dsp:txBody>
      <dsp:txXfrm>
        <a:off x="1943316" y="2816568"/>
        <a:ext cx="6479385" cy="741754"/>
      </dsp:txXfrm>
    </dsp:sp>
    <dsp:sp modelId="{131D0FAF-C77B-43C7-9440-49059B6B20BD}">
      <dsp:nvSpPr>
        <dsp:cNvPr id="0" name=""/>
        <dsp:cNvSpPr/>
      </dsp:nvSpPr>
      <dsp:spPr>
        <a:xfrm>
          <a:off x="7168819" y="603465"/>
          <a:ext cx="512140" cy="512140"/>
        </a:xfrm>
        <a:prstGeom prst="downArrow">
          <a:avLst>
            <a:gd name="adj1" fmla="val 55000"/>
            <a:gd name="adj2" fmla="val 45000"/>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284051" y="603465"/>
        <a:ext cx="281677" cy="385385"/>
      </dsp:txXfrm>
    </dsp:sp>
    <dsp:sp modelId="{98176D9A-4B1D-4F04-AE93-7B7854DAB900}">
      <dsp:nvSpPr>
        <dsp:cNvPr id="0" name=""/>
        <dsp:cNvSpPr/>
      </dsp:nvSpPr>
      <dsp:spPr>
        <a:xfrm>
          <a:off x="7812100" y="1534629"/>
          <a:ext cx="512140" cy="512140"/>
        </a:xfrm>
        <a:prstGeom prst="downArrow">
          <a:avLst>
            <a:gd name="adj1" fmla="val 55000"/>
            <a:gd name="adj2" fmla="val 45000"/>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927332" y="1534629"/>
        <a:ext cx="281677" cy="385385"/>
      </dsp:txXfrm>
    </dsp:sp>
    <dsp:sp modelId="{4545B9D6-B35E-44E1-B4D0-ED266F975749}">
      <dsp:nvSpPr>
        <dsp:cNvPr id="0" name=""/>
        <dsp:cNvSpPr/>
      </dsp:nvSpPr>
      <dsp:spPr>
        <a:xfrm>
          <a:off x="8445779" y="2465793"/>
          <a:ext cx="512140" cy="512140"/>
        </a:xfrm>
        <a:prstGeom prst="downArrow">
          <a:avLst>
            <a:gd name="adj1" fmla="val 55000"/>
            <a:gd name="adj2" fmla="val 45000"/>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561011" y="2465793"/>
        <a:ext cx="281677" cy="3853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D1604D1-22F8-4E55-92A6-E3E9085865D8}" type="datetimeFigureOut">
              <a:rPr lang="hr-HR" smtClean="0"/>
              <a:t>7.10.2019.</a:t>
            </a:fld>
            <a:endParaRPr lang="hr-HR"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hr-HR"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84E02F0-7391-48AD-A66B-73890D574308}" type="slidenum">
              <a:rPr lang="hr-HR" smtClean="0"/>
              <a:t>‹#›</a:t>
            </a:fld>
            <a:endParaRPr lang="hr-HR"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00419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1604D1-22F8-4E55-92A6-E3E9085865D8}" type="datetimeFigureOut">
              <a:rPr lang="hr-HR" smtClean="0"/>
              <a:t>7.10.2019.</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484E02F0-7391-48AD-A66B-73890D574308}" type="slidenum">
              <a:rPr lang="hr-HR" smtClean="0"/>
              <a:t>‹#›</a:t>
            </a:fld>
            <a:endParaRPr lang="hr-HR" dirty="0"/>
          </a:p>
        </p:txBody>
      </p:sp>
    </p:spTree>
    <p:extLst>
      <p:ext uri="{BB962C8B-B14F-4D97-AF65-F5344CB8AC3E}">
        <p14:creationId xmlns:p14="http://schemas.microsoft.com/office/powerpoint/2010/main" val="3226418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1604D1-22F8-4E55-92A6-E3E9085865D8}" type="datetimeFigureOut">
              <a:rPr lang="hr-HR" smtClean="0"/>
              <a:t>7.10.2019.</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484E02F0-7391-48AD-A66B-73890D574308}" type="slidenum">
              <a:rPr lang="hr-HR" smtClean="0"/>
              <a:t>‹#›</a:t>
            </a:fld>
            <a:endParaRPr lang="hr-HR" dirty="0"/>
          </a:p>
        </p:txBody>
      </p:sp>
    </p:spTree>
    <p:extLst>
      <p:ext uri="{BB962C8B-B14F-4D97-AF65-F5344CB8AC3E}">
        <p14:creationId xmlns:p14="http://schemas.microsoft.com/office/powerpoint/2010/main" val="26269857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1604D1-22F8-4E55-92A6-E3E9085865D8}" type="datetimeFigureOut">
              <a:rPr lang="hr-HR" smtClean="0"/>
              <a:t>7.10.2019.</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484E02F0-7391-48AD-A66B-73890D574308}" type="slidenum">
              <a:rPr lang="hr-HR" smtClean="0"/>
              <a:t>‹#›</a:t>
            </a:fld>
            <a:endParaRPr lang="hr-HR" dirty="0"/>
          </a:p>
        </p:txBody>
      </p:sp>
    </p:spTree>
    <p:extLst>
      <p:ext uri="{BB962C8B-B14F-4D97-AF65-F5344CB8AC3E}">
        <p14:creationId xmlns:p14="http://schemas.microsoft.com/office/powerpoint/2010/main" val="37271052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D1604D1-22F8-4E55-92A6-E3E9085865D8}" type="datetimeFigureOut">
              <a:rPr lang="hr-HR" smtClean="0"/>
              <a:t>7.10.2019.</a:t>
            </a:fld>
            <a:endParaRPr lang="hr-H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hr-HR"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84E02F0-7391-48AD-A66B-73890D574308}" type="slidenum">
              <a:rPr lang="hr-HR" smtClean="0"/>
              <a:t>‹#›</a:t>
            </a:fld>
            <a:endParaRPr lang="hr-HR"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07630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1604D1-22F8-4E55-92A6-E3E9085865D8}" type="datetimeFigureOut">
              <a:rPr lang="hr-HR" smtClean="0"/>
              <a:t>7.10.2019.</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484E02F0-7391-48AD-A66B-73890D574308}" type="slidenum">
              <a:rPr lang="hr-HR" smtClean="0"/>
              <a:t>‹#›</a:t>
            </a:fld>
            <a:endParaRPr lang="hr-HR" dirty="0"/>
          </a:p>
        </p:txBody>
      </p:sp>
    </p:spTree>
    <p:extLst>
      <p:ext uri="{BB962C8B-B14F-4D97-AF65-F5344CB8AC3E}">
        <p14:creationId xmlns:p14="http://schemas.microsoft.com/office/powerpoint/2010/main" val="21533483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1604D1-22F8-4E55-92A6-E3E9085865D8}" type="datetimeFigureOut">
              <a:rPr lang="hr-HR" smtClean="0"/>
              <a:t>7.10.2019.</a:t>
            </a:fld>
            <a:endParaRPr lang="hr-HR" dirty="0"/>
          </a:p>
        </p:txBody>
      </p:sp>
      <p:sp>
        <p:nvSpPr>
          <p:cNvPr id="8" name="Footer Placeholder 7"/>
          <p:cNvSpPr>
            <a:spLocks noGrp="1"/>
          </p:cNvSpPr>
          <p:nvPr>
            <p:ph type="ftr" sz="quarter" idx="11"/>
          </p:nvPr>
        </p:nvSpPr>
        <p:spPr/>
        <p:txBody>
          <a:bodyPr/>
          <a:lstStyle/>
          <a:p>
            <a:endParaRPr lang="hr-HR" dirty="0"/>
          </a:p>
        </p:txBody>
      </p:sp>
      <p:sp>
        <p:nvSpPr>
          <p:cNvPr id="9" name="Slide Number Placeholder 8"/>
          <p:cNvSpPr>
            <a:spLocks noGrp="1"/>
          </p:cNvSpPr>
          <p:nvPr>
            <p:ph type="sldNum" sz="quarter" idx="12"/>
          </p:nvPr>
        </p:nvSpPr>
        <p:spPr/>
        <p:txBody>
          <a:bodyPr/>
          <a:lstStyle/>
          <a:p>
            <a:fld id="{484E02F0-7391-48AD-A66B-73890D574308}" type="slidenum">
              <a:rPr lang="hr-HR" smtClean="0"/>
              <a:t>‹#›</a:t>
            </a:fld>
            <a:endParaRPr lang="hr-HR" dirty="0"/>
          </a:p>
        </p:txBody>
      </p:sp>
    </p:spTree>
    <p:extLst>
      <p:ext uri="{BB962C8B-B14F-4D97-AF65-F5344CB8AC3E}">
        <p14:creationId xmlns:p14="http://schemas.microsoft.com/office/powerpoint/2010/main" val="6243635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604D1-22F8-4E55-92A6-E3E9085865D8}" type="datetimeFigureOut">
              <a:rPr lang="hr-HR" smtClean="0"/>
              <a:t>7.10.2019.</a:t>
            </a:fld>
            <a:endParaRPr lang="hr-HR" dirty="0"/>
          </a:p>
        </p:txBody>
      </p:sp>
      <p:sp>
        <p:nvSpPr>
          <p:cNvPr id="4" name="Footer Placeholder 3"/>
          <p:cNvSpPr>
            <a:spLocks noGrp="1"/>
          </p:cNvSpPr>
          <p:nvPr>
            <p:ph type="ftr" sz="quarter" idx="11"/>
          </p:nvPr>
        </p:nvSpPr>
        <p:spPr/>
        <p:txBody>
          <a:bodyPr/>
          <a:lstStyle/>
          <a:p>
            <a:endParaRPr lang="hr-HR" dirty="0"/>
          </a:p>
        </p:txBody>
      </p:sp>
      <p:sp>
        <p:nvSpPr>
          <p:cNvPr id="5" name="Slide Number Placeholder 4"/>
          <p:cNvSpPr>
            <a:spLocks noGrp="1"/>
          </p:cNvSpPr>
          <p:nvPr>
            <p:ph type="sldNum" sz="quarter" idx="12"/>
          </p:nvPr>
        </p:nvSpPr>
        <p:spPr/>
        <p:txBody>
          <a:bodyPr/>
          <a:lstStyle/>
          <a:p>
            <a:fld id="{484E02F0-7391-48AD-A66B-73890D574308}" type="slidenum">
              <a:rPr lang="hr-HR" smtClean="0"/>
              <a:t>‹#›</a:t>
            </a:fld>
            <a:endParaRPr lang="hr-HR" dirty="0"/>
          </a:p>
        </p:txBody>
      </p:sp>
    </p:spTree>
    <p:extLst>
      <p:ext uri="{BB962C8B-B14F-4D97-AF65-F5344CB8AC3E}">
        <p14:creationId xmlns:p14="http://schemas.microsoft.com/office/powerpoint/2010/main" val="25528313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604D1-22F8-4E55-92A6-E3E9085865D8}" type="datetimeFigureOut">
              <a:rPr lang="hr-HR" smtClean="0"/>
              <a:t>7.10.2019.</a:t>
            </a:fld>
            <a:endParaRPr lang="hr-HR" dirty="0"/>
          </a:p>
        </p:txBody>
      </p:sp>
      <p:sp>
        <p:nvSpPr>
          <p:cNvPr id="3" name="Footer Placeholder 2"/>
          <p:cNvSpPr>
            <a:spLocks noGrp="1"/>
          </p:cNvSpPr>
          <p:nvPr>
            <p:ph type="ftr" sz="quarter" idx="11"/>
          </p:nvPr>
        </p:nvSpPr>
        <p:spPr/>
        <p:txBody>
          <a:bodyPr/>
          <a:lstStyle/>
          <a:p>
            <a:endParaRPr lang="hr-HR" dirty="0"/>
          </a:p>
        </p:txBody>
      </p:sp>
      <p:sp>
        <p:nvSpPr>
          <p:cNvPr id="4" name="Slide Number Placeholder 3"/>
          <p:cNvSpPr>
            <a:spLocks noGrp="1"/>
          </p:cNvSpPr>
          <p:nvPr>
            <p:ph type="sldNum" sz="quarter" idx="12"/>
          </p:nvPr>
        </p:nvSpPr>
        <p:spPr/>
        <p:txBody>
          <a:bodyPr/>
          <a:lstStyle/>
          <a:p>
            <a:fld id="{484E02F0-7391-48AD-A66B-73890D574308}" type="slidenum">
              <a:rPr lang="hr-HR" smtClean="0"/>
              <a:t>‹#›</a:t>
            </a:fld>
            <a:endParaRPr lang="hr-HR" dirty="0"/>
          </a:p>
        </p:txBody>
      </p:sp>
    </p:spTree>
    <p:extLst>
      <p:ext uri="{BB962C8B-B14F-4D97-AF65-F5344CB8AC3E}">
        <p14:creationId xmlns:p14="http://schemas.microsoft.com/office/powerpoint/2010/main" val="41159074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D1604D1-22F8-4E55-92A6-E3E9085865D8}" type="datetimeFigureOut">
              <a:rPr lang="hr-HR" smtClean="0"/>
              <a:t>7.10.2019.</a:t>
            </a:fld>
            <a:endParaRPr lang="hr-H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r-H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84E02F0-7391-48AD-A66B-73890D574308}" type="slidenum">
              <a:rPr lang="hr-HR" smtClean="0"/>
              <a:t>‹#›</a:t>
            </a:fld>
            <a:endParaRPr lang="hr-H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35506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D1604D1-22F8-4E55-92A6-E3E9085865D8}" type="datetimeFigureOut">
              <a:rPr lang="hr-HR" smtClean="0"/>
              <a:t>7.10.2019.</a:t>
            </a:fld>
            <a:endParaRPr lang="hr-H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r-H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84E02F0-7391-48AD-A66B-73890D574308}" type="slidenum">
              <a:rPr lang="hr-HR" smtClean="0"/>
              <a:t>‹#›</a:t>
            </a:fld>
            <a:endParaRPr lang="hr-H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33988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D1604D1-22F8-4E55-92A6-E3E9085865D8}" type="datetimeFigureOut">
              <a:rPr lang="hr-HR" smtClean="0"/>
              <a:t>7.10.2019.</a:t>
            </a:fld>
            <a:endParaRPr lang="hr-HR"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hr-HR"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84E02F0-7391-48AD-A66B-73890D574308}" type="slidenum">
              <a:rPr lang="hr-HR" smtClean="0"/>
              <a:t>‹#›</a:t>
            </a:fld>
            <a:endParaRPr lang="hr-HR"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335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hyperlink" Target="https://www.guru99.com/javascript-unit-testing-frameworks.html" TargetMode="External"/><Relationship Id="rId3" Type="http://schemas.openxmlformats.org/officeDocument/2006/relationships/hyperlink" Target="https://blog.idrsolutions.com/2015/02/8-useful-java-testing-tools-frameworks-programmers-developers-coders/" TargetMode="External"/><Relationship Id="rId7" Type="http://schemas.openxmlformats.org/officeDocument/2006/relationships/hyperlink" Target="https://www.slant.co/topics/1489/~best-javascript-unit-testing-tools" TargetMode="External"/><Relationship Id="rId2" Type="http://schemas.openxmlformats.org/officeDocument/2006/relationships/hyperlink" Target="https://www.guru99.com/unit-testing-guide.html" TargetMode="External"/><Relationship Id="rId1" Type="http://schemas.openxmlformats.org/officeDocument/2006/relationships/slideLayout" Target="../slideLayouts/slideLayout2.xml"/><Relationship Id="rId6" Type="http://schemas.openxmlformats.org/officeDocument/2006/relationships/hyperlink" Target="https://www.softwaretestinghelp.com/php-testing-framework-tools/https:/www.slant.co/topics/1489/~best-javascript-unit-testing-tools" TargetMode="External"/><Relationship Id="rId5" Type="http://schemas.openxmlformats.org/officeDocument/2006/relationships/hyperlink" Target="https://stackify.com/unit-test-frameworks-csharp/" TargetMode="External"/><Relationship Id="rId4" Type="http://schemas.openxmlformats.org/officeDocument/2006/relationships/hyperlink" Target="https://javarevisited.blogspot.com/2018/01/10-unit-testing-and-integration-tools-for-java-programmers.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Naslov 1">
            <a:extLst>
              <a:ext uri="{FF2B5EF4-FFF2-40B4-BE49-F238E27FC236}">
                <a16:creationId xmlns:a16="http://schemas.microsoft.com/office/drawing/2014/main" id="{6FC398EC-7C41-4009-9839-CBACE6DC39B1}"/>
              </a:ext>
            </a:extLst>
          </p:cNvPr>
          <p:cNvSpPr>
            <a:spLocks noGrp="1"/>
          </p:cNvSpPr>
          <p:nvPr>
            <p:ph type="ctrTitle"/>
          </p:nvPr>
        </p:nvSpPr>
        <p:spPr>
          <a:xfrm>
            <a:off x="1915128" y="1788454"/>
            <a:ext cx="8361229" cy="2098226"/>
          </a:xfrm>
        </p:spPr>
        <p:txBody>
          <a:bodyPr>
            <a:normAutofit/>
          </a:bodyPr>
          <a:lstStyle/>
          <a:p>
            <a:r>
              <a:rPr lang="hr-HR" dirty="0" err="1"/>
              <a:t>Unit</a:t>
            </a:r>
            <a:r>
              <a:rPr lang="hr-HR" dirty="0"/>
              <a:t> </a:t>
            </a:r>
            <a:r>
              <a:rPr lang="hr-HR" dirty="0" err="1"/>
              <a:t>Testing</a:t>
            </a:r>
            <a:endParaRPr lang="hr-HR" dirty="0"/>
          </a:p>
        </p:txBody>
      </p:sp>
      <p:sp>
        <p:nvSpPr>
          <p:cNvPr id="3" name="Podnaslov 2">
            <a:extLst>
              <a:ext uri="{FF2B5EF4-FFF2-40B4-BE49-F238E27FC236}">
                <a16:creationId xmlns:a16="http://schemas.microsoft.com/office/drawing/2014/main" id="{6E925063-B509-4CAF-B3D7-C9E5FCEC44A1}"/>
              </a:ext>
            </a:extLst>
          </p:cNvPr>
          <p:cNvSpPr>
            <a:spLocks noGrp="1"/>
          </p:cNvSpPr>
          <p:nvPr>
            <p:ph type="subTitle" idx="1"/>
          </p:nvPr>
        </p:nvSpPr>
        <p:spPr>
          <a:xfrm>
            <a:off x="2679906" y="3956279"/>
            <a:ext cx="6831673" cy="1086237"/>
          </a:xfrm>
        </p:spPr>
        <p:txBody>
          <a:bodyPr>
            <a:normAutofit/>
          </a:bodyPr>
          <a:lstStyle/>
          <a:p>
            <a:pPr>
              <a:lnSpc>
                <a:spcPct val="102000"/>
              </a:lnSpc>
              <a:spcAft>
                <a:spcPts val="600"/>
              </a:spcAft>
            </a:pPr>
            <a:r>
              <a:rPr lang="hr-HR" sz="1800"/>
              <a:t>Vedran Grbavac</a:t>
            </a:r>
          </a:p>
          <a:p>
            <a:pPr>
              <a:lnSpc>
                <a:spcPct val="102000"/>
              </a:lnSpc>
              <a:spcAft>
                <a:spcPts val="600"/>
              </a:spcAft>
            </a:pPr>
            <a:r>
              <a:rPr lang="hr-HR" sz="1800"/>
              <a:t>Hrvoje Dumančić</a:t>
            </a:r>
          </a:p>
          <a:p>
            <a:pPr>
              <a:lnSpc>
                <a:spcPct val="102000"/>
              </a:lnSpc>
              <a:spcAft>
                <a:spcPts val="600"/>
              </a:spcAft>
            </a:pPr>
            <a:r>
              <a:rPr lang="hr-HR" sz="1800"/>
              <a:t>TVVS</a:t>
            </a:r>
          </a:p>
        </p:txBody>
      </p:sp>
    </p:spTree>
    <p:extLst>
      <p:ext uri="{BB962C8B-B14F-4D97-AF65-F5344CB8AC3E}">
        <p14:creationId xmlns:p14="http://schemas.microsoft.com/office/powerpoint/2010/main" val="952659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A96ECF9-C0B8-4C43-9692-984C6651DFBE}"/>
              </a:ext>
            </a:extLst>
          </p:cNvPr>
          <p:cNvSpPr>
            <a:spLocks noGrp="1"/>
          </p:cNvSpPr>
          <p:nvPr>
            <p:ph type="title"/>
          </p:nvPr>
        </p:nvSpPr>
        <p:spPr>
          <a:xfrm>
            <a:off x="1371600" y="685800"/>
            <a:ext cx="9601200" cy="1485900"/>
          </a:xfrm>
        </p:spPr>
        <p:txBody>
          <a:bodyPr>
            <a:normAutofit/>
          </a:bodyPr>
          <a:lstStyle/>
          <a:p>
            <a:r>
              <a:rPr lang="hr-HR" dirty="0"/>
              <a:t>C# </a:t>
            </a:r>
            <a:r>
              <a:rPr lang="hr-HR" dirty="0" err="1"/>
              <a:t>testing</a:t>
            </a:r>
            <a:r>
              <a:rPr lang="hr-HR" dirty="0"/>
              <a:t> </a:t>
            </a:r>
            <a:r>
              <a:rPr lang="en-US" dirty="0"/>
              <a:t>frameworks</a:t>
            </a:r>
          </a:p>
        </p:txBody>
      </p:sp>
      <p:graphicFrame>
        <p:nvGraphicFramePr>
          <p:cNvPr id="4" name="Tablica 4">
            <a:extLst>
              <a:ext uri="{FF2B5EF4-FFF2-40B4-BE49-F238E27FC236}">
                <a16:creationId xmlns:a16="http://schemas.microsoft.com/office/drawing/2014/main" id="{0933BA13-40B1-433A-A198-A9D74C5C6698}"/>
              </a:ext>
            </a:extLst>
          </p:cNvPr>
          <p:cNvGraphicFramePr>
            <a:graphicFrameLocks noGrp="1"/>
          </p:cNvGraphicFramePr>
          <p:nvPr>
            <p:ph idx="1"/>
            <p:extLst>
              <p:ext uri="{D42A27DB-BD31-4B8C-83A1-F6EECF244321}">
                <p14:modId xmlns:p14="http://schemas.microsoft.com/office/powerpoint/2010/main" val="1142529374"/>
              </p:ext>
            </p:extLst>
          </p:nvPr>
        </p:nvGraphicFramePr>
        <p:xfrm>
          <a:off x="2069663" y="2286000"/>
          <a:ext cx="8205075" cy="3581400"/>
        </p:xfrm>
        <a:graphic>
          <a:graphicData uri="http://schemas.openxmlformats.org/drawingml/2006/table">
            <a:tbl>
              <a:tblPr firstRow="1" bandRow="1">
                <a:tableStyleId>{5C22544A-7EE6-4342-B048-85BDC9FD1C3A}</a:tableStyleId>
              </a:tblPr>
              <a:tblGrid>
                <a:gridCol w="2760908">
                  <a:extLst>
                    <a:ext uri="{9D8B030D-6E8A-4147-A177-3AD203B41FA5}">
                      <a16:colId xmlns:a16="http://schemas.microsoft.com/office/drawing/2014/main" val="4049452625"/>
                    </a:ext>
                  </a:extLst>
                </a:gridCol>
                <a:gridCol w="2741667">
                  <a:extLst>
                    <a:ext uri="{9D8B030D-6E8A-4147-A177-3AD203B41FA5}">
                      <a16:colId xmlns:a16="http://schemas.microsoft.com/office/drawing/2014/main" val="4102313411"/>
                    </a:ext>
                  </a:extLst>
                </a:gridCol>
                <a:gridCol w="2702500">
                  <a:extLst>
                    <a:ext uri="{9D8B030D-6E8A-4147-A177-3AD203B41FA5}">
                      <a16:colId xmlns:a16="http://schemas.microsoft.com/office/drawing/2014/main" val="3648197078"/>
                    </a:ext>
                  </a:extLst>
                </a:gridCol>
              </a:tblGrid>
              <a:tr h="310200">
                <a:tc>
                  <a:txBody>
                    <a:bodyPr/>
                    <a:lstStyle/>
                    <a:p>
                      <a:r>
                        <a:rPr lang="hr-HR" sz="1400"/>
                        <a:t>MSTest</a:t>
                      </a:r>
                    </a:p>
                  </a:txBody>
                  <a:tcPr marL="70500" marR="70500" marT="35250" marB="35250"/>
                </a:tc>
                <a:tc>
                  <a:txBody>
                    <a:bodyPr/>
                    <a:lstStyle/>
                    <a:p>
                      <a:r>
                        <a:rPr lang="hr-HR" sz="1400"/>
                        <a:t>NUnit</a:t>
                      </a:r>
                    </a:p>
                  </a:txBody>
                  <a:tcPr marL="70500" marR="70500" marT="35250" marB="35250"/>
                </a:tc>
                <a:tc>
                  <a:txBody>
                    <a:bodyPr/>
                    <a:lstStyle/>
                    <a:p>
                      <a:r>
                        <a:rPr lang="hr-HR" sz="1400"/>
                        <a:t>xUnit.NET</a:t>
                      </a:r>
                    </a:p>
                  </a:txBody>
                  <a:tcPr marL="70500" marR="70500" marT="35250" marB="35250"/>
                </a:tc>
                <a:extLst>
                  <a:ext uri="{0D108BD9-81ED-4DB2-BD59-A6C34878D82A}">
                    <a16:rowId xmlns:a16="http://schemas.microsoft.com/office/drawing/2014/main" val="1838361133"/>
                  </a:ext>
                </a:extLst>
              </a:tr>
              <a:tr h="521700">
                <a:tc>
                  <a:txBody>
                    <a:bodyPr/>
                    <a:lstStyle/>
                    <a:p>
                      <a:r>
                        <a:rPr lang="en-US" sz="1400" noProof="0">
                          <a:solidFill>
                            <a:srgbClr val="00B050"/>
                          </a:solidFill>
                        </a:rPr>
                        <a:t>Ships with the Visual Studio</a:t>
                      </a:r>
                    </a:p>
                  </a:txBody>
                  <a:tcPr marL="70500" marR="70500" marT="35250" marB="35250"/>
                </a:tc>
                <a:tc>
                  <a:txBody>
                    <a:bodyPr/>
                    <a:lstStyle/>
                    <a:p>
                      <a:r>
                        <a:rPr lang="en-US" sz="1400" noProof="0">
                          <a:solidFill>
                            <a:srgbClr val="FFC000"/>
                          </a:solidFill>
                        </a:rPr>
                        <a:t>Good Interoperability, but not with Microsoft softwares</a:t>
                      </a:r>
                    </a:p>
                  </a:txBody>
                  <a:tcPr marL="70500" marR="70500" marT="35250" marB="35250"/>
                </a:tc>
                <a:tc>
                  <a:txBody>
                    <a:bodyPr/>
                    <a:lstStyle/>
                    <a:p>
                      <a:r>
                        <a:rPr lang="en-US" sz="1400" noProof="0">
                          <a:solidFill>
                            <a:srgbClr val="00B050"/>
                          </a:solidFill>
                        </a:rPr>
                        <a:t>Excellent extensibility</a:t>
                      </a:r>
                    </a:p>
                  </a:txBody>
                  <a:tcPr marL="70500" marR="70500" marT="35250" marB="35250"/>
                </a:tc>
                <a:extLst>
                  <a:ext uri="{0D108BD9-81ED-4DB2-BD59-A6C34878D82A}">
                    <a16:rowId xmlns:a16="http://schemas.microsoft.com/office/drawing/2014/main" val="4203117831"/>
                  </a:ext>
                </a:extLst>
              </a:tr>
              <a:tr h="521700">
                <a:tc>
                  <a:txBody>
                    <a:bodyPr/>
                    <a:lstStyle/>
                    <a:p>
                      <a:r>
                        <a:rPr lang="en-US" sz="1400" noProof="0">
                          <a:solidFill>
                            <a:srgbClr val="00B050"/>
                          </a:solidFill>
                        </a:rPr>
                        <a:t>Easy to get started</a:t>
                      </a:r>
                    </a:p>
                  </a:txBody>
                  <a:tcPr marL="70500" marR="70500" marT="35250" marB="35250"/>
                </a:tc>
                <a:tc>
                  <a:txBody>
                    <a:bodyPr/>
                    <a:lstStyle/>
                    <a:p>
                      <a:r>
                        <a:rPr lang="en-US" sz="1400" noProof="0">
                          <a:solidFill>
                            <a:srgbClr val="00B050"/>
                          </a:solidFill>
                        </a:rPr>
                        <a:t>Fast testing running</a:t>
                      </a:r>
                    </a:p>
                  </a:txBody>
                  <a:tcPr marL="70500" marR="70500" marT="35250" marB="35250"/>
                </a:tc>
                <a:tc>
                  <a:txBody>
                    <a:bodyPr/>
                    <a:lstStyle/>
                    <a:p>
                      <a:r>
                        <a:rPr lang="en-US" sz="1400" noProof="0">
                          <a:solidFill>
                            <a:srgbClr val="00B050"/>
                          </a:solidFill>
                        </a:rPr>
                        <a:t>Authors are very commit and responsive</a:t>
                      </a:r>
                    </a:p>
                  </a:txBody>
                  <a:tcPr marL="70500" marR="70500" marT="35250" marB="35250"/>
                </a:tc>
                <a:extLst>
                  <a:ext uri="{0D108BD9-81ED-4DB2-BD59-A6C34878D82A}">
                    <a16:rowId xmlns:a16="http://schemas.microsoft.com/office/drawing/2014/main" val="1006391499"/>
                  </a:ext>
                </a:extLst>
              </a:tr>
              <a:tr h="733200">
                <a:tc>
                  <a:txBody>
                    <a:bodyPr/>
                    <a:lstStyle/>
                    <a:p>
                      <a:r>
                        <a:rPr lang="en-US" sz="1400" noProof="0">
                          <a:solidFill>
                            <a:srgbClr val="00B050"/>
                          </a:solidFill>
                        </a:rPr>
                        <a:t>See code coverage without installing</a:t>
                      </a:r>
                      <a:r>
                        <a:rPr lang="hr-HR" sz="1400" noProof="0">
                          <a:solidFill>
                            <a:srgbClr val="00B050"/>
                          </a:solidFill>
                        </a:rPr>
                        <a:t> </a:t>
                      </a:r>
                      <a:r>
                        <a:rPr lang="en-US" sz="1400" noProof="0">
                          <a:solidFill>
                            <a:srgbClr val="00B050"/>
                          </a:solidFill>
                        </a:rPr>
                        <a:t>any other tools</a:t>
                      </a:r>
                    </a:p>
                  </a:txBody>
                  <a:tcPr marL="70500" marR="70500" marT="35250" marB="35250"/>
                </a:tc>
                <a:tc>
                  <a:txBody>
                    <a:bodyPr/>
                    <a:lstStyle/>
                    <a:p>
                      <a:r>
                        <a:rPr lang="en-US" sz="1400" noProof="0">
                          <a:solidFill>
                            <a:srgbClr val="00B050"/>
                          </a:solidFill>
                        </a:rPr>
                        <a:t>Test annotations allowing easy specification of multiple inputs to give test</a:t>
                      </a:r>
                    </a:p>
                  </a:txBody>
                  <a:tcPr marL="70500" marR="70500" marT="35250" marB="35250"/>
                </a:tc>
                <a:tc>
                  <a:txBody>
                    <a:bodyPr/>
                    <a:lstStyle/>
                    <a:p>
                      <a:r>
                        <a:rPr lang="en-US" sz="1400" noProof="0">
                          <a:solidFill>
                            <a:srgbClr val="FF0000"/>
                          </a:solidFill>
                        </a:rPr>
                        <a:t>Lack of documentation</a:t>
                      </a:r>
                    </a:p>
                  </a:txBody>
                  <a:tcPr marL="70500" marR="70500" marT="35250" marB="35250"/>
                </a:tc>
                <a:extLst>
                  <a:ext uri="{0D108BD9-81ED-4DB2-BD59-A6C34878D82A}">
                    <a16:rowId xmlns:a16="http://schemas.microsoft.com/office/drawing/2014/main" val="3442227823"/>
                  </a:ext>
                </a:extLst>
              </a:tr>
              <a:tr h="310200">
                <a:tc>
                  <a:txBody>
                    <a:bodyPr/>
                    <a:lstStyle/>
                    <a:p>
                      <a:endParaRPr lang="en-US" sz="1400" noProof="0">
                        <a:solidFill>
                          <a:srgbClr val="00B050"/>
                        </a:solidFill>
                      </a:endParaRPr>
                    </a:p>
                  </a:txBody>
                  <a:tcPr marL="70500" marR="70500" marT="35250" marB="35250"/>
                </a:tc>
                <a:tc>
                  <a:txBody>
                    <a:bodyPr/>
                    <a:lstStyle/>
                    <a:p>
                      <a:r>
                        <a:rPr lang="en-US" sz="1400" noProof="0">
                          <a:solidFill>
                            <a:srgbClr val="FF0000"/>
                          </a:solidFill>
                        </a:rPr>
                        <a:t>Doesn’t integrate in Visual Studio</a:t>
                      </a:r>
                    </a:p>
                  </a:txBody>
                  <a:tcPr marL="70500" marR="70500" marT="35250" marB="35250"/>
                </a:tc>
                <a:tc>
                  <a:txBody>
                    <a:bodyPr/>
                    <a:lstStyle/>
                    <a:p>
                      <a:r>
                        <a:rPr lang="en-US" sz="1400" noProof="0">
                          <a:solidFill>
                            <a:srgbClr val="FF0000"/>
                          </a:solidFill>
                        </a:rPr>
                        <a:t>More complex to learn</a:t>
                      </a:r>
                    </a:p>
                  </a:txBody>
                  <a:tcPr marL="70500" marR="70500" marT="35250" marB="35250"/>
                </a:tc>
                <a:extLst>
                  <a:ext uri="{0D108BD9-81ED-4DB2-BD59-A6C34878D82A}">
                    <a16:rowId xmlns:a16="http://schemas.microsoft.com/office/drawing/2014/main" val="3608605224"/>
                  </a:ext>
                </a:extLst>
              </a:tr>
              <a:tr h="521700">
                <a:tc>
                  <a:txBody>
                    <a:bodyPr/>
                    <a:lstStyle/>
                    <a:p>
                      <a:r>
                        <a:rPr lang="en-US" sz="1400" noProof="0">
                          <a:solidFill>
                            <a:srgbClr val="FFC000"/>
                          </a:solidFill>
                        </a:rPr>
                        <a:t>Interoperability(just with Microsoft software, not third par</a:t>
                      </a:r>
                      <a:r>
                        <a:rPr lang="hr-HR" sz="1400" noProof="0">
                          <a:solidFill>
                            <a:srgbClr val="FFC000"/>
                          </a:solidFill>
                        </a:rPr>
                        <a:t>t</a:t>
                      </a:r>
                      <a:r>
                        <a:rPr lang="en-US" sz="1400" noProof="0">
                          <a:solidFill>
                            <a:srgbClr val="FFC000"/>
                          </a:solidFill>
                        </a:rPr>
                        <a:t>y)</a:t>
                      </a:r>
                    </a:p>
                  </a:txBody>
                  <a:tcPr marL="70500" marR="70500" marT="35250" marB="35250"/>
                </a:tc>
                <a:tc>
                  <a:txBody>
                    <a:bodyPr/>
                    <a:lstStyle/>
                    <a:p>
                      <a:r>
                        <a:rPr lang="en-US" sz="1400" noProof="0">
                          <a:solidFill>
                            <a:srgbClr val="FF0000"/>
                          </a:solidFill>
                        </a:rPr>
                        <a:t>Need to install extra tools to work with</a:t>
                      </a:r>
                    </a:p>
                  </a:txBody>
                  <a:tcPr marL="70500" marR="70500" marT="35250" marB="35250"/>
                </a:tc>
                <a:tc>
                  <a:txBody>
                    <a:bodyPr/>
                    <a:lstStyle/>
                    <a:p>
                      <a:endParaRPr lang="hr-HR" sz="1400"/>
                    </a:p>
                  </a:txBody>
                  <a:tcPr marL="70500" marR="70500" marT="35250" marB="35250"/>
                </a:tc>
                <a:extLst>
                  <a:ext uri="{0D108BD9-81ED-4DB2-BD59-A6C34878D82A}">
                    <a16:rowId xmlns:a16="http://schemas.microsoft.com/office/drawing/2014/main" val="1042377933"/>
                  </a:ext>
                </a:extLst>
              </a:tr>
              <a:tr h="310200">
                <a:tc>
                  <a:txBody>
                    <a:bodyPr/>
                    <a:lstStyle/>
                    <a:p>
                      <a:r>
                        <a:rPr lang="en-US" sz="1400" noProof="0">
                          <a:solidFill>
                            <a:srgbClr val="FF0000"/>
                          </a:solidFill>
                        </a:rPr>
                        <a:t>Performance</a:t>
                      </a:r>
                    </a:p>
                  </a:txBody>
                  <a:tcPr marL="70500" marR="70500" marT="35250" marB="35250"/>
                </a:tc>
                <a:tc>
                  <a:txBody>
                    <a:bodyPr/>
                    <a:lstStyle/>
                    <a:p>
                      <a:endParaRPr lang="hr-HR" sz="1400"/>
                    </a:p>
                  </a:txBody>
                  <a:tcPr marL="70500" marR="70500" marT="35250" marB="35250"/>
                </a:tc>
                <a:tc>
                  <a:txBody>
                    <a:bodyPr/>
                    <a:lstStyle/>
                    <a:p>
                      <a:endParaRPr lang="hr-HR" sz="1400"/>
                    </a:p>
                  </a:txBody>
                  <a:tcPr marL="70500" marR="70500" marT="35250" marB="35250"/>
                </a:tc>
                <a:extLst>
                  <a:ext uri="{0D108BD9-81ED-4DB2-BD59-A6C34878D82A}">
                    <a16:rowId xmlns:a16="http://schemas.microsoft.com/office/drawing/2014/main" val="1186220388"/>
                  </a:ext>
                </a:extLst>
              </a:tr>
              <a:tr h="352500">
                <a:tc>
                  <a:txBody>
                    <a:bodyPr/>
                    <a:lstStyle/>
                    <a:p>
                      <a:endParaRPr lang="hr-HR" sz="1400"/>
                    </a:p>
                  </a:txBody>
                  <a:tcPr marL="70500" marR="70500" marT="35250" marB="35250"/>
                </a:tc>
                <a:tc>
                  <a:txBody>
                    <a:bodyPr/>
                    <a:lstStyle/>
                    <a:p>
                      <a:endParaRPr lang="hr-HR" sz="1400"/>
                    </a:p>
                  </a:txBody>
                  <a:tcPr marL="70500" marR="70500" marT="35250" marB="35250"/>
                </a:tc>
                <a:tc>
                  <a:txBody>
                    <a:bodyPr/>
                    <a:lstStyle/>
                    <a:p>
                      <a:endParaRPr lang="hr-HR" sz="1400"/>
                    </a:p>
                  </a:txBody>
                  <a:tcPr marL="70500" marR="70500" marT="35250" marB="35250"/>
                </a:tc>
                <a:extLst>
                  <a:ext uri="{0D108BD9-81ED-4DB2-BD59-A6C34878D82A}">
                    <a16:rowId xmlns:a16="http://schemas.microsoft.com/office/drawing/2014/main" val="1148263043"/>
                  </a:ext>
                </a:extLst>
              </a:tr>
            </a:tbl>
          </a:graphicData>
        </a:graphic>
      </p:graphicFrame>
    </p:spTree>
    <p:extLst>
      <p:ext uri="{BB962C8B-B14F-4D97-AF65-F5344CB8AC3E}">
        <p14:creationId xmlns:p14="http://schemas.microsoft.com/office/powerpoint/2010/main" val="17129752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A96ECF9-C0B8-4C43-9692-984C6651DFBE}"/>
              </a:ext>
            </a:extLst>
          </p:cNvPr>
          <p:cNvSpPr>
            <a:spLocks noGrp="1"/>
          </p:cNvSpPr>
          <p:nvPr>
            <p:ph type="title"/>
          </p:nvPr>
        </p:nvSpPr>
        <p:spPr>
          <a:xfrm>
            <a:off x="1371600" y="685800"/>
            <a:ext cx="9601200" cy="1485900"/>
          </a:xfrm>
        </p:spPr>
        <p:txBody>
          <a:bodyPr>
            <a:normAutofit/>
          </a:bodyPr>
          <a:lstStyle/>
          <a:p>
            <a:r>
              <a:rPr lang="hr-HR"/>
              <a:t>PHP testing </a:t>
            </a:r>
            <a:r>
              <a:rPr lang="en-US"/>
              <a:t>frameworks</a:t>
            </a:r>
            <a:endParaRPr lang="en-US" dirty="0"/>
          </a:p>
        </p:txBody>
      </p:sp>
      <p:graphicFrame>
        <p:nvGraphicFramePr>
          <p:cNvPr id="4" name="Tablica 4">
            <a:extLst>
              <a:ext uri="{FF2B5EF4-FFF2-40B4-BE49-F238E27FC236}">
                <a16:creationId xmlns:a16="http://schemas.microsoft.com/office/drawing/2014/main" id="{0933BA13-40B1-433A-A198-A9D74C5C6698}"/>
              </a:ext>
            </a:extLst>
          </p:cNvPr>
          <p:cNvGraphicFramePr>
            <a:graphicFrameLocks noGrp="1"/>
          </p:cNvGraphicFramePr>
          <p:nvPr>
            <p:ph idx="1"/>
            <p:extLst>
              <p:ext uri="{D42A27DB-BD31-4B8C-83A1-F6EECF244321}">
                <p14:modId xmlns:p14="http://schemas.microsoft.com/office/powerpoint/2010/main" val="1456295301"/>
              </p:ext>
            </p:extLst>
          </p:nvPr>
        </p:nvGraphicFramePr>
        <p:xfrm>
          <a:off x="1371600" y="2396471"/>
          <a:ext cx="9601201" cy="3360461"/>
        </p:xfrm>
        <a:graphic>
          <a:graphicData uri="http://schemas.openxmlformats.org/drawingml/2006/table">
            <a:tbl>
              <a:tblPr firstRow="1" bandRow="1">
                <a:tableStyleId>{5C22544A-7EE6-4342-B048-85BDC9FD1C3A}</a:tableStyleId>
              </a:tblPr>
              <a:tblGrid>
                <a:gridCol w="2591640">
                  <a:extLst>
                    <a:ext uri="{9D8B030D-6E8A-4147-A177-3AD203B41FA5}">
                      <a16:colId xmlns:a16="http://schemas.microsoft.com/office/drawing/2014/main" val="4049452625"/>
                    </a:ext>
                  </a:extLst>
                </a:gridCol>
                <a:gridCol w="2362615">
                  <a:extLst>
                    <a:ext uri="{9D8B030D-6E8A-4147-A177-3AD203B41FA5}">
                      <a16:colId xmlns:a16="http://schemas.microsoft.com/office/drawing/2014/main" val="4102313411"/>
                    </a:ext>
                  </a:extLst>
                </a:gridCol>
                <a:gridCol w="2702501">
                  <a:extLst>
                    <a:ext uri="{9D8B030D-6E8A-4147-A177-3AD203B41FA5}">
                      <a16:colId xmlns:a16="http://schemas.microsoft.com/office/drawing/2014/main" val="3648197078"/>
                    </a:ext>
                  </a:extLst>
                </a:gridCol>
                <a:gridCol w="1944445">
                  <a:extLst>
                    <a:ext uri="{9D8B030D-6E8A-4147-A177-3AD203B41FA5}">
                      <a16:colId xmlns:a16="http://schemas.microsoft.com/office/drawing/2014/main" val="2641072766"/>
                    </a:ext>
                  </a:extLst>
                </a:gridCol>
              </a:tblGrid>
              <a:tr h="238320">
                <a:tc>
                  <a:txBody>
                    <a:bodyPr/>
                    <a:lstStyle/>
                    <a:p>
                      <a:r>
                        <a:rPr lang="hr-HR" sz="1100"/>
                        <a:t>StoryPlayer</a:t>
                      </a:r>
                    </a:p>
                  </a:txBody>
                  <a:tcPr marL="52449" marR="52449" marT="26224" marB="26224"/>
                </a:tc>
                <a:tc>
                  <a:txBody>
                    <a:bodyPr/>
                    <a:lstStyle/>
                    <a:p>
                      <a:r>
                        <a:rPr lang="hr-HR" sz="1100"/>
                        <a:t>SeleniumHQ</a:t>
                      </a:r>
                    </a:p>
                  </a:txBody>
                  <a:tcPr marL="52449" marR="52449" marT="26224" marB="26224"/>
                </a:tc>
                <a:tc>
                  <a:txBody>
                    <a:bodyPr/>
                    <a:lstStyle/>
                    <a:p>
                      <a:r>
                        <a:rPr lang="hr-HR" sz="1100"/>
                        <a:t>PHPUnit</a:t>
                      </a:r>
                    </a:p>
                  </a:txBody>
                  <a:tcPr marL="52449" marR="52449" marT="26224" marB="26224"/>
                </a:tc>
                <a:tc>
                  <a:txBody>
                    <a:bodyPr/>
                    <a:lstStyle/>
                    <a:p>
                      <a:r>
                        <a:rPr lang="hr-HR" sz="1100"/>
                        <a:t>SimpleTest</a:t>
                      </a:r>
                    </a:p>
                  </a:txBody>
                  <a:tcPr marL="52449" marR="52449" marT="26224" marB="26224"/>
                </a:tc>
                <a:extLst>
                  <a:ext uri="{0D108BD9-81ED-4DB2-BD59-A6C34878D82A}">
                    <a16:rowId xmlns:a16="http://schemas.microsoft.com/office/drawing/2014/main" val="1838361133"/>
                  </a:ext>
                </a:extLst>
              </a:tr>
              <a:tr h="401197">
                <a:tc>
                  <a:txBody>
                    <a:bodyPr/>
                    <a:lstStyle/>
                    <a:p>
                      <a:r>
                        <a:rPr lang="en-US" sz="1100" b="0" i="0" kern="1200">
                          <a:solidFill>
                            <a:srgbClr val="00B050"/>
                          </a:solidFill>
                          <a:effectLst/>
                          <a:latin typeface="+mn-lt"/>
                          <a:ea typeface="+mn-ea"/>
                          <a:cs typeface="+mn-cs"/>
                        </a:rPr>
                        <a:t>Open source</a:t>
                      </a:r>
                    </a:p>
                  </a:txBody>
                  <a:tcPr marL="52449" marR="52449" marT="26224" marB="26224"/>
                </a:tc>
                <a:tc>
                  <a:txBody>
                    <a:bodyPr/>
                    <a:lstStyle/>
                    <a:p>
                      <a:r>
                        <a:rPr lang="en-US" sz="1100" b="0" i="0" kern="1200">
                          <a:solidFill>
                            <a:srgbClr val="00B050"/>
                          </a:solidFill>
                          <a:effectLst/>
                          <a:latin typeface="+mn-lt"/>
                          <a:ea typeface="+mn-ea"/>
                          <a:cs typeface="+mn-cs"/>
                        </a:rPr>
                        <a:t>Cross Browser Testing with its </a:t>
                      </a:r>
                      <a:r>
                        <a:rPr lang="hr-HR" sz="1100" b="0" i="0" kern="1200">
                          <a:solidFill>
                            <a:srgbClr val="00B050"/>
                          </a:solidFill>
                          <a:effectLst/>
                          <a:latin typeface="+mn-lt"/>
                          <a:ea typeface="+mn-ea"/>
                          <a:cs typeface="+mn-cs"/>
                        </a:rPr>
                        <a:t>c</a:t>
                      </a:r>
                      <a:r>
                        <a:rPr lang="en-US" sz="1100" b="0" i="0" kern="1200">
                          <a:solidFill>
                            <a:srgbClr val="00B050"/>
                          </a:solidFill>
                          <a:effectLst/>
                          <a:latin typeface="+mn-lt"/>
                          <a:ea typeface="+mn-ea"/>
                          <a:cs typeface="+mn-cs"/>
                        </a:rPr>
                        <a:t>ompatibility</a:t>
                      </a:r>
                    </a:p>
                  </a:txBody>
                  <a:tcPr marL="52449" marR="52449" marT="26224" marB="26224"/>
                </a:tc>
                <a:tc>
                  <a:txBody>
                    <a:bodyPr/>
                    <a:lstStyle/>
                    <a:p>
                      <a:r>
                        <a:rPr lang="en-US" sz="1100" b="0" i="0" kern="1200">
                          <a:solidFill>
                            <a:srgbClr val="00B050"/>
                          </a:solidFill>
                          <a:effectLst/>
                          <a:latin typeface="+mn-lt"/>
                          <a:ea typeface="+mn-ea"/>
                          <a:cs typeface="+mn-cs"/>
                        </a:rPr>
                        <a:t>Confine to every part of the program for unit testing</a:t>
                      </a:r>
                    </a:p>
                  </a:txBody>
                  <a:tcPr marL="52449" marR="52449" marT="26224" marB="26224"/>
                </a:tc>
                <a:tc>
                  <a:txBody>
                    <a:bodyPr/>
                    <a:lstStyle/>
                    <a:p>
                      <a:r>
                        <a:rPr lang="en-US" sz="1100" b="0" i="0" kern="1200">
                          <a:solidFill>
                            <a:srgbClr val="00B050"/>
                          </a:solidFill>
                          <a:effectLst/>
                          <a:latin typeface="+mn-lt"/>
                          <a:ea typeface="+mn-ea"/>
                          <a:cs typeface="+mn-cs"/>
                        </a:rPr>
                        <a:t>It tests every part</a:t>
                      </a:r>
                    </a:p>
                    <a:p>
                      <a:endParaRPr lang="en-US" sz="1100" b="0" i="0" kern="1200">
                        <a:solidFill>
                          <a:srgbClr val="00B050"/>
                        </a:solidFill>
                        <a:effectLst/>
                        <a:latin typeface="+mn-lt"/>
                        <a:ea typeface="+mn-ea"/>
                        <a:cs typeface="+mn-cs"/>
                      </a:endParaRPr>
                    </a:p>
                  </a:txBody>
                  <a:tcPr marL="52449" marR="52449" marT="26224" marB="26224"/>
                </a:tc>
                <a:extLst>
                  <a:ext uri="{0D108BD9-81ED-4DB2-BD59-A6C34878D82A}">
                    <a16:rowId xmlns:a16="http://schemas.microsoft.com/office/drawing/2014/main" val="4203117831"/>
                  </a:ext>
                </a:extLst>
              </a:tr>
              <a:tr h="401197">
                <a:tc>
                  <a:txBody>
                    <a:bodyPr/>
                    <a:lstStyle/>
                    <a:p>
                      <a:r>
                        <a:rPr lang="en-US" sz="1100" b="0" i="0" kern="1200">
                          <a:solidFill>
                            <a:srgbClr val="00B050"/>
                          </a:solidFill>
                          <a:effectLst/>
                          <a:latin typeface="+mn-lt"/>
                          <a:ea typeface="+mn-ea"/>
                          <a:cs typeface="+mn-cs"/>
                        </a:rPr>
                        <a:t>Simple and easy to test and debug the code</a:t>
                      </a:r>
                    </a:p>
                  </a:txBody>
                  <a:tcPr marL="52449" marR="52449" marT="26224" marB="26224"/>
                </a:tc>
                <a:tc>
                  <a:txBody>
                    <a:bodyPr/>
                    <a:lstStyle/>
                    <a:p>
                      <a:r>
                        <a:rPr lang="en-US" sz="1100" b="0" i="0" kern="1200">
                          <a:solidFill>
                            <a:srgbClr val="00B050"/>
                          </a:solidFill>
                          <a:effectLst/>
                          <a:latin typeface="+mn-lt"/>
                          <a:ea typeface="+mn-ea"/>
                          <a:cs typeface="+mn-cs"/>
                        </a:rPr>
                        <a:t>Supports different Testing Frameworks</a:t>
                      </a:r>
                    </a:p>
                  </a:txBody>
                  <a:tcPr marL="52449" marR="52449" marT="26224" marB="26224"/>
                </a:tc>
                <a:tc>
                  <a:txBody>
                    <a:bodyPr/>
                    <a:lstStyle/>
                    <a:p>
                      <a:r>
                        <a:rPr lang="en-US" sz="1100" b="0" i="0" kern="1200">
                          <a:solidFill>
                            <a:srgbClr val="00B050"/>
                          </a:solidFill>
                          <a:effectLst/>
                          <a:latin typeface="+mn-lt"/>
                          <a:ea typeface="+mn-ea"/>
                          <a:cs typeface="+mn-cs"/>
                        </a:rPr>
                        <a:t>Most widely used across the organization for unit testing</a:t>
                      </a:r>
                    </a:p>
                  </a:txBody>
                  <a:tcPr marL="52449" marR="52449" marT="26224" marB="26224"/>
                </a:tc>
                <a:tc>
                  <a:txBody>
                    <a:bodyPr/>
                    <a:lstStyle/>
                    <a:p>
                      <a:r>
                        <a:rPr lang="en-US" sz="1100" b="0" i="0" kern="1200">
                          <a:solidFill>
                            <a:srgbClr val="00B050"/>
                          </a:solidFill>
                          <a:effectLst/>
                          <a:latin typeface="+mn-lt"/>
                          <a:ea typeface="+mn-ea"/>
                          <a:cs typeface="+mn-cs"/>
                        </a:rPr>
                        <a:t>Easy to understand and find bugs if unit testing is done</a:t>
                      </a:r>
                    </a:p>
                  </a:txBody>
                  <a:tcPr marL="52449" marR="52449" marT="26224" marB="26224"/>
                </a:tc>
                <a:extLst>
                  <a:ext uri="{0D108BD9-81ED-4DB2-BD59-A6C34878D82A}">
                    <a16:rowId xmlns:a16="http://schemas.microsoft.com/office/drawing/2014/main" val="1006391499"/>
                  </a:ext>
                </a:extLst>
              </a:tr>
              <a:tr h="401197">
                <a:tc>
                  <a:txBody>
                    <a:bodyPr/>
                    <a:lstStyle/>
                    <a:p>
                      <a:r>
                        <a:rPr lang="en-US" sz="1100" b="0" i="0" kern="1200">
                          <a:solidFill>
                            <a:srgbClr val="00B050"/>
                          </a:solidFill>
                          <a:effectLst/>
                          <a:latin typeface="+mn-lt"/>
                          <a:ea typeface="+mn-ea"/>
                          <a:cs typeface="+mn-cs"/>
                        </a:rPr>
                        <a:t>Used for cross-browser testing</a:t>
                      </a:r>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00B050"/>
                          </a:solidFill>
                          <a:effectLst/>
                          <a:latin typeface="+mn-lt"/>
                          <a:ea typeface="+mn-ea"/>
                          <a:cs typeface="+mn-cs"/>
                        </a:rPr>
                        <a:t>Useful for Comprehensive Testing</a:t>
                      </a:r>
                      <a:endParaRPr lang="hr-HR" sz="1100" b="0" i="0" kern="1200">
                        <a:solidFill>
                          <a:srgbClr val="00B050"/>
                        </a:solidFill>
                        <a:effectLst/>
                        <a:latin typeface="+mn-lt"/>
                        <a:ea typeface="+mn-ea"/>
                        <a:cs typeface="+mn-cs"/>
                      </a:endParaRPr>
                    </a:p>
                    <a:p>
                      <a:endParaRPr lang="en-US" sz="1100" b="0" i="0" kern="1200">
                        <a:solidFill>
                          <a:srgbClr val="00B050"/>
                        </a:solidFill>
                        <a:effectLst/>
                        <a:latin typeface="+mn-lt"/>
                        <a:ea typeface="+mn-ea"/>
                        <a:cs typeface="+mn-cs"/>
                      </a:endParaRPr>
                    </a:p>
                  </a:txBody>
                  <a:tcPr marL="52449" marR="52449" marT="26224" marB="26224"/>
                </a:tc>
                <a:tc>
                  <a:txBody>
                    <a:bodyPr/>
                    <a:lstStyle/>
                    <a:p>
                      <a:r>
                        <a:rPr lang="en-US" sz="1100" b="0" i="0" kern="1200">
                          <a:solidFill>
                            <a:srgbClr val="00B050"/>
                          </a:solidFill>
                          <a:effectLst/>
                          <a:latin typeface="+mn-lt"/>
                          <a:ea typeface="+mn-ea"/>
                          <a:cs typeface="+mn-cs"/>
                        </a:rPr>
                        <a:t>Test various types of </a:t>
                      </a:r>
                      <a:r>
                        <a:rPr lang="hr-HR" sz="1100" b="0" i="0" kern="1200">
                          <a:solidFill>
                            <a:srgbClr val="00B050"/>
                          </a:solidFill>
                          <a:effectLst/>
                          <a:latin typeface="+mn-lt"/>
                          <a:ea typeface="+mn-ea"/>
                          <a:cs typeface="+mn-cs"/>
                        </a:rPr>
                        <a:t>c</a:t>
                      </a:r>
                      <a:r>
                        <a:rPr lang="en-US" sz="1100" b="0" i="0" kern="1200">
                          <a:solidFill>
                            <a:srgbClr val="00B050"/>
                          </a:solidFill>
                          <a:effectLst/>
                          <a:latin typeface="+mn-lt"/>
                          <a:ea typeface="+mn-ea"/>
                          <a:cs typeface="+mn-cs"/>
                        </a:rPr>
                        <a:t>ontrollers without extending</a:t>
                      </a:r>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00B050"/>
                          </a:solidFill>
                          <a:effectLst/>
                          <a:latin typeface="+mn-lt"/>
                          <a:ea typeface="+mn-ea"/>
                          <a:cs typeface="+mn-cs"/>
                        </a:rPr>
                        <a:t>Execution will be fast</a:t>
                      </a:r>
                    </a:p>
                  </a:txBody>
                  <a:tcPr marL="52449" marR="52449" marT="26224" marB="26224"/>
                </a:tc>
                <a:extLst>
                  <a:ext uri="{0D108BD9-81ED-4DB2-BD59-A6C34878D82A}">
                    <a16:rowId xmlns:a16="http://schemas.microsoft.com/office/drawing/2014/main" val="3442227823"/>
                  </a:ext>
                </a:extLst>
              </a:tr>
              <a:tr h="23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00B050"/>
                          </a:solidFill>
                          <a:effectLst/>
                          <a:latin typeface="+mn-lt"/>
                          <a:ea typeface="+mn-ea"/>
                          <a:cs typeface="+mn-cs"/>
                        </a:rPr>
                        <a:t>Install via Composer</a:t>
                      </a:r>
                      <a:endParaRPr lang="en-US" sz="1100" noProof="0">
                        <a:solidFill>
                          <a:srgbClr val="00B050"/>
                        </a:solidFill>
                      </a:endParaRPr>
                    </a:p>
                  </a:txBody>
                  <a:tcPr marL="52449" marR="52449" marT="26224" marB="26224"/>
                </a:tc>
                <a:tc>
                  <a:txBody>
                    <a:bodyPr/>
                    <a:lstStyle/>
                    <a:p>
                      <a:r>
                        <a:rPr lang="en-US" sz="1100" b="0" i="0" kern="1200">
                          <a:solidFill>
                            <a:srgbClr val="00B050"/>
                          </a:solidFill>
                          <a:effectLst/>
                          <a:latin typeface="+mn-lt"/>
                          <a:ea typeface="+mn-ea"/>
                          <a:cs typeface="+mn-cs"/>
                        </a:rPr>
                        <a:t>Used with TDD</a:t>
                      </a:r>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00B050"/>
                          </a:solidFill>
                          <a:effectLst/>
                          <a:latin typeface="+mn-lt"/>
                          <a:ea typeface="+mn-ea"/>
                          <a:cs typeface="+mn-cs"/>
                        </a:rPr>
                        <a:t>Tests results are customized</a:t>
                      </a:r>
                    </a:p>
                  </a:txBody>
                  <a:tcPr marL="52449" marR="52449" marT="26224" marB="26224"/>
                </a:tc>
                <a:tc>
                  <a:txBody>
                    <a:bodyPr/>
                    <a:lstStyle/>
                    <a:p>
                      <a:r>
                        <a:rPr lang="en-US" sz="1100" b="0" i="0" kern="1200">
                          <a:solidFill>
                            <a:srgbClr val="FF0000"/>
                          </a:solidFill>
                          <a:effectLst/>
                          <a:latin typeface="+mn-lt"/>
                          <a:ea typeface="+mn-ea"/>
                          <a:cs typeface="+mn-cs"/>
                        </a:rPr>
                        <a:t>Mocking is complicated</a:t>
                      </a:r>
                    </a:p>
                  </a:txBody>
                  <a:tcPr marL="52449" marR="52449" marT="26224" marB="26224"/>
                </a:tc>
                <a:extLst>
                  <a:ext uri="{0D108BD9-81ED-4DB2-BD59-A6C34878D82A}">
                    <a16:rowId xmlns:a16="http://schemas.microsoft.com/office/drawing/2014/main" val="3608605224"/>
                  </a:ext>
                </a:extLst>
              </a:tr>
              <a:tr h="5640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FF0000"/>
                          </a:solidFill>
                          <a:effectLst/>
                          <a:latin typeface="+mn-lt"/>
                          <a:ea typeface="+mn-ea"/>
                          <a:cs typeface="+mn-cs"/>
                        </a:rPr>
                        <a:t>If no knowledge of PHP, then it takes time to understand the test cases developed in PHP</a:t>
                      </a:r>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00B050"/>
                          </a:solidFill>
                          <a:effectLst/>
                          <a:latin typeface="+mn-lt"/>
                          <a:ea typeface="+mn-ea"/>
                          <a:cs typeface="+mn-cs"/>
                        </a:rPr>
                        <a:t>Easy to Integrate with a different programming language</a:t>
                      </a:r>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00B050"/>
                          </a:solidFill>
                          <a:effectLst/>
                          <a:latin typeface="+mn-lt"/>
                          <a:ea typeface="+mn-ea"/>
                          <a:cs typeface="+mn-cs"/>
                        </a:rPr>
                        <a:t>Different and multiple types of test reports are created</a:t>
                      </a:r>
                      <a:endParaRPr lang="hr-HR" sz="1100">
                        <a:solidFill>
                          <a:srgbClr val="00B050"/>
                        </a:solidFill>
                      </a:endParaRPr>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FF0000"/>
                          </a:solidFill>
                          <a:effectLst/>
                          <a:latin typeface="+mn-lt"/>
                          <a:ea typeface="+mn-ea"/>
                          <a:cs typeface="+mn-cs"/>
                        </a:rPr>
                        <a:t>Can’t say that every part of the system will work correctly</a:t>
                      </a:r>
                    </a:p>
                  </a:txBody>
                  <a:tcPr marL="52449" marR="52449" marT="26224" marB="26224"/>
                </a:tc>
                <a:extLst>
                  <a:ext uri="{0D108BD9-81ED-4DB2-BD59-A6C34878D82A}">
                    <a16:rowId xmlns:a16="http://schemas.microsoft.com/office/drawing/2014/main" val="1042377933"/>
                  </a:ext>
                </a:extLst>
              </a:tr>
              <a:tr h="401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FF0000"/>
                          </a:solidFill>
                          <a:effectLst/>
                          <a:latin typeface="+mn-lt"/>
                          <a:ea typeface="+mn-ea"/>
                          <a:cs typeface="+mn-cs"/>
                        </a:rPr>
                        <a:t>Without the installation of a composer, it will not work</a:t>
                      </a:r>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FF0000"/>
                          </a:solidFill>
                          <a:effectLst/>
                          <a:latin typeface="+mn-lt"/>
                          <a:ea typeface="+mn-ea"/>
                          <a:cs typeface="+mn-cs"/>
                        </a:rPr>
                        <a:t>Only limited </a:t>
                      </a:r>
                      <a:r>
                        <a:rPr lang="en-US" sz="1100" b="0" i="0" kern="1200" noProof="0">
                          <a:solidFill>
                            <a:srgbClr val="FF0000"/>
                          </a:solidFill>
                          <a:effectLst/>
                          <a:latin typeface="+mn-lt"/>
                          <a:ea typeface="+mn-ea"/>
                          <a:cs typeface="+mn-cs"/>
                        </a:rPr>
                        <a:t>browsers</a:t>
                      </a:r>
                      <a:r>
                        <a:rPr lang="en-US" sz="1100" b="0" i="0" kern="1200">
                          <a:solidFill>
                            <a:srgbClr val="FF0000"/>
                          </a:solidFill>
                          <a:effectLst/>
                          <a:latin typeface="+mn-lt"/>
                          <a:ea typeface="+mn-ea"/>
                          <a:cs typeface="+mn-cs"/>
                        </a:rPr>
                        <a:t> are supported</a:t>
                      </a:r>
                    </a:p>
                  </a:txBody>
                  <a:tcPr marL="52449" marR="52449" marT="26224" marB="26224"/>
                </a:tc>
                <a:tc>
                  <a:txBody>
                    <a:bodyPr/>
                    <a:lstStyle/>
                    <a:p>
                      <a:r>
                        <a:rPr lang="en-US" sz="1100" b="0" i="0" kern="1200">
                          <a:solidFill>
                            <a:srgbClr val="FF0000"/>
                          </a:solidFill>
                          <a:effectLst/>
                          <a:latin typeface="+mn-lt"/>
                          <a:ea typeface="+mn-ea"/>
                          <a:cs typeface="+mn-cs"/>
                        </a:rPr>
                        <a:t>It cannot run directly with a web browser</a:t>
                      </a:r>
                      <a:endParaRPr lang="hr-HR" sz="1100">
                        <a:solidFill>
                          <a:srgbClr val="FF0000"/>
                        </a:solidFill>
                      </a:endParaRPr>
                    </a:p>
                  </a:txBody>
                  <a:tcPr marL="52449" marR="52449" marT="26224" marB="26224"/>
                </a:tc>
                <a:tc>
                  <a:txBody>
                    <a:bodyPr/>
                    <a:lstStyle/>
                    <a:p>
                      <a:endParaRPr lang="hr-HR" sz="1100">
                        <a:solidFill>
                          <a:srgbClr val="FF0000"/>
                        </a:solidFill>
                      </a:endParaRPr>
                    </a:p>
                  </a:txBody>
                  <a:tcPr marL="52449" marR="52449" marT="26224" marB="26224"/>
                </a:tc>
                <a:extLst>
                  <a:ext uri="{0D108BD9-81ED-4DB2-BD59-A6C34878D82A}">
                    <a16:rowId xmlns:a16="http://schemas.microsoft.com/office/drawing/2014/main" val="1186220388"/>
                  </a:ext>
                </a:extLst>
              </a:tr>
              <a:tr h="238320">
                <a:tc>
                  <a:txBody>
                    <a:bodyPr/>
                    <a:lstStyle/>
                    <a:p>
                      <a:endParaRPr lang="hr-HR" sz="1100"/>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FF0000"/>
                          </a:solidFill>
                          <a:effectLst/>
                          <a:latin typeface="+mn-lt"/>
                          <a:ea typeface="+mn-ea"/>
                          <a:cs typeface="+mn-cs"/>
                        </a:rPr>
                        <a:t>Difficulty in searching Locators</a:t>
                      </a:r>
                      <a:endParaRPr lang="hr-HR" sz="1100" b="0" i="0" kern="1200">
                        <a:solidFill>
                          <a:srgbClr val="FF0000"/>
                        </a:solidFill>
                        <a:effectLst/>
                        <a:latin typeface="+mn-lt"/>
                        <a:ea typeface="+mn-ea"/>
                        <a:cs typeface="+mn-cs"/>
                      </a:endParaRPr>
                    </a:p>
                  </a:txBody>
                  <a:tcPr marL="52449" marR="52449" marT="26224" marB="26224"/>
                </a:tc>
                <a:tc>
                  <a:txBody>
                    <a:bodyPr/>
                    <a:lstStyle/>
                    <a:p>
                      <a:r>
                        <a:rPr lang="en-US" sz="1100" b="0" i="0" kern="1200">
                          <a:solidFill>
                            <a:srgbClr val="FF0000"/>
                          </a:solidFill>
                          <a:effectLst/>
                          <a:latin typeface="+mn-lt"/>
                          <a:ea typeface="+mn-ea"/>
                          <a:cs typeface="+mn-cs"/>
                        </a:rPr>
                        <a:t>It is less </a:t>
                      </a:r>
                      <a:r>
                        <a:rPr lang="en-US" sz="1100" b="0" i="0" kern="1200" noProof="0">
                          <a:solidFill>
                            <a:srgbClr val="FF0000"/>
                          </a:solidFill>
                          <a:effectLst/>
                          <a:latin typeface="+mn-lt"/>
                          <a:ea typeface="+mn-ea"/>
                          <a:cs typeface="+mn-cs"/>
                        </a:rPr>
                        <a:t>fu</a:t>
                      </a:r>
                      <a:r>
                        <a:rPr lang="en-US" sz="1100" b="0" i="0" kern="1200">
                          <a:solidFill>
                            <a:srgbClr val="FF0000"/>
                          </a:solidFill>
                          <a:effectLst/>
                          <a:latin typeface="+mn-lt"/>
                          <a:ea typeface="+mn-ea"/>
                          <a:cs typeface="+mn-cs"/>
                        </a:rPr>
                        <a:t>nctional</a:t>
                      </a:r>
                    </a:p>
                  </a:txBody>
                  <a:tcPr marL="52449" marR="52449" marT="26224" marB="26224"/>
                </a:tc>
                <a:tc>
                  <a:txBody>
                    <a:bodyPr/>
                    <a:lstStyle/>
                    <a:p>
                      <a:endParaRPr lang="en-US" sz="1100" b="0" i="0" kern="1200">
                        <a:solidFill>
                          <a:srgbClr val="FF0000"/>
                        </a:solidFill>
                        <a:effectLst/>
                        <a:latin typeface="+mn-lt"/>
                        <a:ea typeface="+mn-ea"/>
                        <a:cs typeface="+mn-cs"/>
                      </a:endParaRPr>
                    </a:p>
                  </a:txBody>
                  <a:tcPr marL="52449" marR="52449" marT="26224" marB="26224"/>
                </a:tc>
                <a:extLst>
                  <a:ext uri="{0D108BD9-81ED-4DB2-BD59-A6C34878D82A}">
                    <a16:rowId xmlns:a16="http://schemas.microsoft.com/office/drawing/2014/main" val="1148263043"/>
                  </a:ext>
                </a:extLst>
              </a:tr>
              <a:tr h="238320">
                <a:tc>
                  <a:txBody>
                    <a:bodyPr/>
                    <a:lstStyle/>
                    <a:p>
                      <a:endParaRPr lang="hr-HR" sz="1100"/>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FF0000"/>
                          </a:solidFill>
                          <a:effectLst/>
                          <a:latin typeface="+mn-lt"/>
                          <a:ea typeface="+mn-ea"/>
                          <a:cs typeface="+mn-cs"/>
                        </a:rPr>
                        <a:t>You cannot write </a:t>
                      </a:r>
                      <a:r>
                        <a:rPr lang="en-US" sz="1100" b="0" i="0" kern="1200" noProof="0">
                          <a:solidFill>
                            <a:srgbClr val="FF0000"/>
                          </a:solidFill>
                          <a:effectLst/>
                          <a:latin typeface="+mn-lt"/>
                          <a:ea typeface="+mn-ea"/>
                          <a:cs typeface="+mn-cs"/>
                        </a:rPr>
                        <a:t>manual scripts</a:t>
                      </a:r>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FF0000"/>
                          </a:solidFill>
                          <a:effectLst/>
                          <a:latin typeface="+mn-lt"/>
                          <a:ea typeface="+mn-ea"/>
                          <a:cs typeface="+mn-cs"/>
                        </a:rPr>
                        <a:t>For API testing it is not good for use</a:t>
                      </a:r>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rgbClr val="FF0000"/>
                        </a:solidFill>
                        <a:effectLst/>
                        <a:latin typeface="+mn-lt"/>
                        <a:ea typeface="+mn-ea"/>
                        <a:cs typeface="+mn-cs"/>
                      </a:endParaRPr>
                    </a:p>
                  </a:txBody>
                  <a:tcPr marL="52449" marR="52449" marT="26224" marB="26224"/>
                </a:tc>
                <a:extLst>
                  <a:ext uri="{0D108BD9-81ED-4DB2-BD59-A6C34878D82A}">
                    <a16:rowId xmlns:a16="http://schemas.microsoft.com/office/drawing/2014/main" val="4084077312"/>
                  </a:ext>
                </a:extLst>
              </a:tr>
              <a:tr h="238320">
                <a:tc>
                  <a:txBody>
                    <a:bodyPr/>
                    <a:lstStyle/>
                    <a:p>
                      <a:endParaRPr lang="hr-HR" sz="1100"/>
                    </a:p>
                  </a:txBody>
                  <a:tcPr marL="52449" marR="52449" marT="26224" marB="262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rgbClr val="FF0000"/>
                          </a:solidFill>
                          <a:effectLst/>
                          <a:latin typeface="+mn-lt"/>
                          <a:ea typeface="+mn-ea"/>
                          <a:cs typeface="+mn-cs"/>
                        </a:rPr>
                        <a:t>Performance is slow</a:t>
                      </a:r>
                    </a:p>
                  </a:txBody>
                  <a:tcPr marL="52449" marR="52449" marT="26224" marB="26224"/>
                </a:tc>
                <a:tc>
                  <a:txBody>
                    <a:bodyPr/>
                    <a:lstStyle/>
                    <a:p>
                      <a:endParaRPr lang="hr-HR" sz="1100"/>
                    </a:p>
                  </a:txBody>
                  <a:tcPr marL="52449" marR="52449" marT="26224" marB="26224"/>
                </a:tc>
                <a:tc>
                  <a:txBody>
                    <a:bodyPr/>
                    <a:lstStyle/>
                    <a:p>
                      <a:endParaRPr lang="hr-HR" sz="1100"/>
                    </a:p>
                  </a:txBody>
                  <a:tcPr marL="52449" marR="52449" marT="26224" marB="26224"/>
                </a:tc>
                <a:extLst>
                  <a:ext uri="{0D108BD9-81ED-4DB2-BD59-A6C34878D82A}">
                    <a16:rowId xmlns:a16="http://schemas.microsoft.com/office/drawing/2014/main" val="337955051"/>
                  </a:ext>
                </a:extLst>
              </a:tr>
            </a:tbl>
          </a:graphicData>
        </a:graphic>
      </p:graphicFrame>
    </p:spTree>
    <p:extLst>
      <p:ext uri="{BB962C8B-B14F-4D97-AF65-F5344CB8AC3E}">
        <p14:creationId xmlns:p14="http://schemas.microsoft.com/office/powerpoint/2010/main" val="5278817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A96ECF9-C0B8-4C43-9692-984C6651DFBE}"/>
              </a:ext>
            </a:extLst>
          </p:cNvPr>
          <p:cNvSpPr>
            <a:spLocks noGrp="1"/>
          </p:cNvSpPr>
          <p:nvPr>
            <p:ph type="title"/>
          </p:nvPr>
        </p:nvSpPr>
        <p:spPr>
          <a:xfrm>
            <a:off x="1371600" y="685800"/>
            <a:ext cx="9601200" cy="1485900"/>
          </a:xfrm>
        </p:spPr>
        <p:txBody>
          <a:bodyPr>
            <a:normAutofit/>
          </a:bodyPr>
          <a:lstStyle/>
          <a:p>
            <a:r>
              <a:rPr lang="hr-HR" dirty="0"/>
              <a:t>JavaScript </a:t>
            </a:r>
            <a:r>
              <a:rPr lang="hr-HR" dirty="0" err="1"/>
              <a:t>testing</a:t>
            </a:r>
            <a:r>
              <a:rPr lang="hr-HR" dirty="0"/>
              <a:t> </a:t>
            </a:r>
            <a:r>
              <a:rPr lang="en-US" dirty="0"/>
              <a:t>frameworks</a:t>
            </a:r>
          </a:p>
        </p:txBody>
      </p:sp>
      <p:graphicFrame>
        <p:nvGraphicFramePr>
          <p:cNvPr id="4" name="Tablica 4">
            <a:extLst>
              <a:ext uri="{FF2B5EF4-FFF2-40B4-BE49-F238E27FC236}">
                <a16:creationId xmlns:a16="http://schemas.microsoft.com/office/drawing/2014/main" id="{0933BA13-40B1-433A-A198-A9D74C5C6698}"/>
              </a:ext>
            </a:extLst>
          </p:cNvPr>
          <p:cNvGraphicFramePr>
            <a:graphicFrameLocks noGrp="1"/>
          </p:cNvGraphicFramePr>
          <p:nvPr>
            <p:ph idx="1"/>
            <p:extLst>
              <p:ext uri="{D42A27DB-BD31-4B8C-83A1-F6EECF244321}">
                <p14:modId xmlns:p14="http://schemas.microsoft.com/office/powerpoint/2010/main" val="2370207589"/>
              </p:ext>
            </p:extLst>
          </p:nvPr>
        </p:nvGraphicFramePr>
        <p:xfrm>
          <a:off x="1371600" y="2396021"/>
          <a:ext cx="9601203" cy="3361358"/>
        </p:xfrm>
        <a:graphic>
          <a:graphicData uri="http://schemas.openxmlformats.org/drawingml/2006/table">
            <a:tbl>
              <a:tblPr firstRow="1" bandRow="1">
                <a:tableStyleId>{5C22544A-7EE6-4342-B048-85BDC9FD1C3A}</a:tableStyleId>
              </a:tblPr>
              <a:tblGrid>
                <a:gridCol w="1548801">
                  <a:extLst>
                    <a:ext uri="{9D8B030D-6E8A-4147-A177-3AD203B41FA5}">
                      <a16:colId xmlns:a16="http://schemas.microsoft.com/office/drawing/2014/main" val="4049452625"/>
                    </a:ext>
                  </a:extLst>
                </a:gridCol>
                <a:gridCol w="1233589">
                  <a:extLst>
                    <a:ext uri="{9D8B030D-6E8A-4147-A177-3AD203B41FA5}">
                      <a16:colId xmlns:a16="http://schemas.microsoft.com/office/drawing/2014/main" val="4102313411"/>
                    </a:ext>
                  </a:extLst>
                </a:gridCol>
                <a:gridCol w="2332572">
                  <a:extLst>
                    <a:ext uri="{9D8B030D-6E8A-4147-A177-3AD203B41FA5}">
                      <a16:colId xmlns:a16="http://schemas.microsoft.com/office/drawing/2014/main" val="3648197078"/>
                    </a:ext>
                  </a:extLst>
                </a:gridCol>
                <a:gridCol w="1812898">
                  <a:extLst>
                    <a:ext uri="{9D8B030D-6E8A-4147-A177-3AD203B41FA5}">
                      <a16:colId xmlns:a16="http://schemas.microsoft.com/office/drawing/2014/main" val="2181507520"/>
                    </a:ext>
                  </a:extLst>
                </a:gridCol>
                <a:gridCol w="2673343">
                  <a:extLst>
                    <a:ext uri="{9D8B030D-6E8A-4147-A177-3AD203B41FA5}">
                      <a16:colId xmlns:a16="http://schemas.microsoft.com/office/drawing/2014/main" val="1260904619"/>
                    </a:ext>
                  </a:extLst>
                </a:gridCol>
              </a:tblGrid>
              <a:tr h="269890">
                <a:tc>
                  <a:txBody>
                    <a:bodyPr/>
                    <a:lstStyle/>
                    <a:p>
                      <a:r>
                        <a:rPr lang="hr-HR" sz="1200"/>
                        <a:t>Unit.js</a:t>
                      </a:r>
                    </a:p>
                  </a:txBody>
                  <a:tcPr marL="61339" marR="61339" marT="30669" marB="30669"/>
                </a:tc>
                <a:tc>
                  <a:txBody>
                    <a:bodyPr/>
                    <a:lstStyle/>
                    <a:p>
                      <a:r>
                        <a:rPr lang="hr-HR" sz="1200"/>
                        <a:t>QUnit</a:t>
                      </a:r>
                    </a:p>
                  </a:txBody>
                  <a:tcPr marL="61339" marR="61339" marT="30669" marB="30669"/>
                </a:tc>
                <a:tc>
                  <a:txBody>
                    <a:bodyPr/>
                    <a:lstStyle/>
                    <a:p>
                      <a:r>
                        <a:rPr lang="hr-HR" sz="1200"/>
                        <a:t>Jasmin</a:t>
                      </a:r>
                    </a:p>
                  </a:txBody>
                  <a:tcPr marL="61339" marR="61339" marT="30669" marB="30669"/>
                </a:tc>
                <a:tc>
                  <a:txBody>
                    <a:bodyPr/>
                    <a:lstStyle/>
                    <a:p>
                      <a:r>
                        <a:rPr lang="hr-HR" sz="1200"/>
                        <a:t>Karma</a:t>
                      </a:r>
                    </a:p>
                  </a:txBody>
                  <a:tcPr marL="61339" marR="61339" marT="30669" marB="30669"/>
                </a:tc>
                <a:tc>
                  <a:txBody>
                    <a:bodyPr/>
                    <a:lstStyle/>
                    <a:p>
                      <a:r>
                        <a:rPr lang="hr-HR" sz="1200"/>
                        <a:t>Mocha</a:t>
                      </a:r>
                    </a:p>
                  </a:txBody>
                  <a:tcPr marL="61339" marR="61339" marT="30669" marB="30669"/>
                </a:tc>
                <a:extLst>
                  <a:ext uri="{0D108BD9-81ED-4DB2-BD59-A6C34878D82A}">
                    <a16:rowId xmlns:a16="http://schemas.microsoft.com/office/drawing/2014/main" val="1838361133"/>
                  </a:ext>
                </a:extLst>
              </a:tr>
              <a:tr h="453906">
                <a:tc>
                  <a:txBody>
                    <a:bodyPr/>
                    <a:lstStyle/>
                    <a:p>
                      <a:r>
                        <a:rPr lang="hr-HR" sz="1200" noProof="0">
                          <a:solidFill>
                            <a:srgbClr val="00B050"/>
                          </a:solidFill>
                        </a:rPr>
                        <a:t>Open source</a:t>
                      </a:r>
                      <a:endParaRPr lang="en-US" sz="1200" noProof="0">
                        <a:solidFill>
                          <a:srgbClr val="00B050"/>
                        </a:solidFill>
                      </a:endParaRPr>
                    </a:p>
                  </a:txBody>
                  <a:tcPr marL="61339" marR="61339" marT="30669" marB="30669"/>
                </a:tc>
                <a:tc>
                  <a:txBody>
                    <a:bodyPr/>
                    <a:lstStyle/>
                    <a:p>
                      <a:r>
                        <a:rPr lang="hr-HR" sz="1200" noProof="0">
                          <a:solidFill>
                            <a:srgbClr val="00B050"/>
                          </a:solidFill>
                        </a:rPr>
                        <a:t>Free</a:t>
                      </a:r>
                      <a:endParaRPr lang="en-US" sz="1200" noProof="0">
                        <a:solidFill>
                          <a:srgbClr val="00B050"/>
                        </a:solidFill>
                      </a:endParaRPr>
                    </a:p>
                  </a:txBody>
                  <a:tcPr marL="61339" marR="61339" marT="30669" marB="30669"/>
                </a:tc>
                <a:tc>
                  <a:txBody>
                    <a:bodyPr/>
                    <a:lstStyle/>
                    <a:p>
                      <a:r>
                        <a:rPr lang="hr-HR" sz="1200" noProof="0">
                          <a:solidFill>
                            <a:srgbClr val="00B050"/>
                          </a:solidFill>
                        </a:rPr>
                        <a:t>Behavior-driven development framework</a:t>
                      </a:r>
                      <a:endParaRPr lang="en-US" sz="1200" noProof="0">
                        <a:solidFill>
                          <a:srgbClr val="00B050"/>
                        </a:solidFill>
                      </a:endParaRPr>
                    </a:p>
                  </a:txBody>
                  <a:tcPr marL="61339" marR="61339" marT="30669" marB="30669"/>
                </a:tc>
                <a:tc>
                  <a:txBody>
                    <a:bodyPr/>
                    <a:lstStyle/>
                    <a:p>
                      <a:r>
                        <a:rPr lang="hr-HR" sz="1200" noProof="0">
                          <a:solidFill>
                            <a:srgbClr val="00B050"/>
                          </a:solidFill>
                        </a:rPr>
                        <a:t>Open source</a:t>
                      </a:r>
                      <a:endParaRPr lang="en-US" sz="1200" noProof="0">
                        <a:solidFill>
                          <a:srgbClr val="00B050"/>
                        </a:solidFill>
                      </a:endParaRPr>
                    </a:p>
                  </a:txBody>
                  <a:tcPr marL="61339" marR="61339" marT="30669" marB="30669"/>
                </a:tc>
                <a:tc>
                  <a:txBody>
                    <a:bodyPr/>
                    <a:lstStyle/>
                    <a:p>
                      <a:r>
                        <a:rPr lang="hr-HR" sz="1200" b="0" i="0" kern="1200">
                          <a:solidFill>
                            <a:srgbClr val="00B050"/>
                          </a:solidFill>
                          <a:effectLst/>
                          <a:latin typeface="+mn-lt"/>
                          <a:ea typeface="+mn-ea"/>
                          <a:cs typeface="+mn-cs"/>
                        </a:rPr>
                        <a:t>R</a:t>
                      </a:r>
                      <a:r>
                        <a:rPr lang="en-US" sz="1200" b="0" i="0" kern="1200">
                          <a:solidFill>
                            <a:srgbClr val="00B050"/>
                          </a:solidFill>
                          <a:effectLst/>
                          <a:latin typeface="+mn-lt"/>
                          <a:ea typeface="+mn-ea"/>
                          <a:cs typeface="+mn-cs"/>
                        </a:rPr>
                        <a:t>uns on Node.js and in the browser</a:t>
                      </a:r>
                      <a:endParaRPr lang="en-US" sz="1200" noProof="0">
                        <a:solidFill>
                          <a:srgbClr val="00B050"/>
                        </a:solidFill>
                      </a:endParaRPr>
                    </a:p>
                  </a:txBody>
                  <a:tcPr marL="61339" marR="61339" marT="30669" marB="30669"/>
                </a:tc>
                <a:extLst>
                  <a:ext uri="{0D108BD9-81ED-4DB2-BD59-A6C34878D82A}">
                    <a16:rowId xmlns:a16="http://schemas.microsoft.com/office/drawing/2014/main" val="4203117831"/>
                  </a:ext>
                </a:extLst>
              </a:tr>
              <a:tr h="637922">
                <a:tc>
                  <a:txBody>
                    <a:bodyPr/>
                    <a:lstStyle/>
                    <a:p>
                      <a:r>
                        <a:rPr lang="hr-HR" sz="1200" noProof="0">
                          <a:solidFill>
                            <a:srgbClr val="00B050"/>
                          </a:solidFill>
                        </a:rPr>
                        <a:t>Compatible with other JavaScript Testing frameworks</a:t>
                      </a:r>
                      <a:endParaRPr lang="en-US" sz="1200" noProof="0">
                        <a:solidFill>
                          <a:srgbClr val="00B050"/>
                        </a:solidFill>
                      </a:endParaRPr>
                    </a:p>
                  </a:txBody>
                  <a:tcPr marL="61339" marR="61339" marT="30669" marB="3066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noProof="0">
                          <a:solidFill>
                            <a:srgbClr val="00B050"/>
                          </a:solidFill>
                        </a:rPr>
                        <a:t>Used both for client-side and server-side</a:t>
                      </a:r>
                      <a:endParaRPr lang="en-US" sz="1200" noProof="0">
                        <a:solidFill>
                          <a:srgbClr val="00B050"/>
                        </a:solidFill>
                      </a:endParaRPr>
                    </a:p>
                  </a:txBody>
                  <a:tcPr marL="61339" marR="61339" marT="30669" marB="30669"/>
                </a:tc>
                <a:tc>
                  <a:txBody>
                    <a:bodyPr/>
                    <a:lstStyle/>
                    <a:p>
                      <a:r>
                        <a:rPr lang="hr-HR" sz="1200" noProof="0">
                          <a:solidFill>
                            <a:srgbClr val="00B050"/>
                          </a:solidFill>
                        </a:rPr>
                        <a:t>Can test both </a:t>
                      </a:r>
                      <a:r>
                        <a:rPr lang="en-US" sz="1200" b="0" i="0" kern="1200">
                          <a:solidFill>
                            <a:srgbClr val="00B050"/>
                          </a:solidFill>
                          <a:effectLst/>
                          <a:latin typeface="+mn-lt"/>
                          <a:ea typeface="+mn-ea"/>
                          <a:cs typeface="+mn-cs"/>
                        </a:rPr>
                        <a:t>synchronous and asynchronous JavaScript Code</a:t>
                      </a:r>
                      <a:endParaRPr lang="en-US" sz="1200" noProof="0">
                        <a:solidFill>
                          <a:srgbClr val="00B050"/>
                        </a:solidFill>
                      </a:endParaRPr>
                    </a:p>
                  </a:txBody>
                  <a:tcPr marL="61339" marR="61339" marT="30669" marB="30669"/>
                </a:tc>
                <a:tc>
                  <a:txBody>
                    <a:bodyPr/>
                    <a:lstStyle/>
                    <a:p>
                      <a:r>
                        <a:rPr lang="en-US" sz="1200" b="0" i="0" kern="1200">
                          <a:solidFill>
                            <a:srgbClr val="00B050"/>
                          </a:solidFill>
                          <a:effectLst/>
                          <a:latin typeface="+mn-lt"/>
                          <a:ea typeface="+mn-ea"/>
                          <a:cs typeface="+mn-cs"/>
                        </a:rPr>
                        <a:t>Easy workflow control Running on the command line</a:t>
                      </a:r>
                      <a:endParaRPr lang="en-US" sz="1200" noProof="0">
                        <a:solidFill>
                          <a:srgbClr val="00B050"/>
                        </a:solidFill>
                      </a:endParaRPr>
                    </a:p>
                  </a:txBody>
                  <a:tcPr marL="61339" marR="61339" marT="30669" marB="30669"/>
                </a:tc>
                <a:tc>
                  <a:txBody>
                    <a:bodyPr/>
                    <a:lstStyle/>
                    <a:p>
                      <a:r>
                        <a:rPr lang="hr-HR" sz="1200" b="0" i="0" kern="1200">
                          <a:solidFill>
                            <a:srgbClr val="00B050"/>
                          </a:solidFill>
                          <a:effectLst/>
                          <a:latin typeface="+mn-lt"/>
                          <a:ea typeface="+mn-ea"/>
                          <a:cs typeface="+mn-cs"/>
                        </a:rPr>
                        <a:t>P</a:t>
                      </a:r>
                      <a:r>
                        <a:rPr lang="en-US" sz="1200" b="0" i="0" kern="1200">
                          <a:solidFill>
                            <a:srgbClr val="00B050"/>
                          </a:solidFill>
                          <a:effectLst/>
                          <a:latin typeface="+mn-lt"/>
                          <a:ea typeface="+mn-ea"/>
                          <a:cs typeface="+mn-cs"/>
                        </a:rPr>
                        <a:t>erforms</a:t>
                      </a:r>
                      <a:r>
                        <a:rPr lang="hr-HR" sz="1200" b="0" i="0" kern="1200">
                          <a:solidFill>
                            <a:srgbClr val="00B050"/>
                          </a:solidFill>
                          <a:effectLst/>
                          <a:latin typeface="+mn-lt"/>
                          <a:ea typeface="+mn-ea"/>
                          <a:cs typeface="+mn-cs"/>
                        </a:rPr>
                        <a:t> </a:t>
                      </a:r>
                      <a:r>
                        <a:rPr lang="en-US" sz="1200" b="0" i="0" kern="1200">
                          <a:solidFill>
                            <a:srgbClr val="00B050"/>
                          </a:solidFill>
                          <a:effectLst/>
                          <a:latin typeface="+mn-lt"/>
                          <a:ea typeface="+mn-ea"/>
                          <a:cs typeface="+mn-cs"/>
                        </a:rPr>
                        <a:t>asynchronous Testing in a simpler way</a:t>
                      </a:r>
                      <a:endParaRPr lang="en-US" sz="1200" noProof="0">
                        <a:solidFill>
                          <a:srgbClr val="00B050"/>
                        </a:solidFill>
                      </a:endParaRPr>
                    </a:p>
                  </a:txBody>
                  <a:tcPr marL="61339" marR="61339" marT="30669" marB="30669"/>
                </a:tc>
                <a:extLst>
                  <a:ext uri="{0D108BD9-81ED-4DB2-BD59-A6C34878D82A}">
                    <a16:rowId xmlns:a16="http://schemas.microsoft.com/office/drawing/2014/main" val="1006391499"/>
                  </a:ext>
                </a:extLst>
              </a:tr>
              <a:tr h="821938">
                <a:tc>
                  <a:txBody>
                    <a:bodyPr/>
                    <a:lstStyle/>
                    <a:p>
                      <a:r>
                        <a:rPr lang="hr-HR" sz="1200" noProof="0">
                          <a:solidFill>
                            <a:srgbClr val="00B050"/>
                          </a:solidFill>
                        </a:rPr>
                        <a:t>Provides full documented API of assertion list</a:t>
                      </a:r>
                      <a:endParaRPr lang="en-US" sz="1200" noProof="0">
                        <a:solidFill>
                          <a:srgbClr val="00B050"/>
                        </a:solidFill>
                      </a:endParaRPr>
                    </a:p>
                  </a:txBody>
                  <a:tcPr marL="61339" marR="61339" marT="30669" marB="30669"/>
                </a:tc>
                <a:tc>
                  <a:txBody>
                    <a:bodyPr/>
                    <a:lstStyle/>
                    <a:p>
                      <a:r>
                        <a:rPr lang="hr-HR" sz="1200" noProof="0">
                          <a:solidFill>
                            <a:srgbClr val="00B050"/>
                          </a:solidFill>
                        </a:rPr>
                        <a:t>Supports Node Longterm Support Schedule</a:t>
                      </a:r>
                      <a:endParaRPr lang="en-US" sz="1200" noProof="0">
                        <a:solidFill>
                          <a:srgbClr val="00B050"/>
                        </a:solidFill>
                      </a:endParaRPr>
                    </a:p>
                  </a:txBody>
                  <a:tcPr marL="61339" marR="61339" marT="30669" marB="30669"/>
                </a:tc>
                <a:tc>
                  <a:txBody>
                    <a:bodyPr/>
                    <a:lstStyle/>
                    <a:p>
                      <a:r>
                        <a:rPr lang="hr-HR" sz="1200" noProof="0">
                          <a:solidFill>
                            <a:srgbClr val="00B050"/>
                          </a:solidFill>
                        </a:rPr>
                        <a:t>Doesn’t require DOM</a:t>
                      </a:r>
                      <a:endParaRPr lang="en-US" sz="1200" noProof="0">
                        <a:solidFill>
                          <a:srgbClr val="00B050"/>
                        </a:solidFill>
                      </a:endParaRPr>
                    </a:p>
                  </a:txBody>
                  <a:tcPr marL="61339" marR="61339" marT="30669" marB="30669"/>
                </a:tc>
                <a:tc>
                  <a:txBody>
                    <a:bodyPr/>
                    <a:lstStyle/>
                    <a:p>
                      <a:r>
                        <a:rPr lang="hr-HR" sz="1200" b="0" i="0" kern="1200">
                          <a:solidFill>
                            <a:srgbClr val="00B050"/>
                          </a:solidFill>
                          <a:effectLst/>
                          <a:latin typeface="+mn-lt"/>
                          <a:ea typeface="+mn-ea"/>
                          <a:cs typeface="+mn-cs"/>
                        </a:rPr>
                        <a:t>C</a:t>
                      </a:r>
                      <a:r>
                        <a:rPr lang="en-US" sz="1200" b="0" i="0" kern="1200">
                          <a:solidFill>
                            <a:srgbClr val="00B050"/>
                          </a:solidFill>
                          <a:effectLst/>
                          <a:latin typeface="+mn-lt"/>
                          <a:ea typeface="+mn-ea"/>
                          <a:cs typeface="+mn-cs"/>
                        </a:rPr>
                        <a:t>an run the test on real devices with easy debugging</a:t>
                      </a:r>
                      <a:endParaRPr lang="en-US" sz="1200" noProof="0">
                        <a:solidFill>
                          <a:srgbClr val="00B050"/>
                        </a:solidFill>
                      </a:endParaRPr>
                    </a:p>
                  </a:txBody>
                  <a:tcPr marL="61339" marR="61339" marT="30669" marB="30669"/>
                </a:tc>
                <a:tc>
                  <a:txBody>
                    <a:bodyPr/>
                    <a:lstStyle/>
                    <a:p>
                      <a:r>
                        <a:rPr lang="en-US" sz="1200" b="0" i="0" kern="1200">
                          <a:solidFill>
                            <a:srgbClr val="00B050"/>
                          </a:solidFill>
                          <a:effectLst/>
                          <a:latin typeface="+mn-lt"/>
                          <a:ea typeface="+mn-ea"/>
                          <a:cs typeface="+mn-cs"/>
                        </a:rPr>
                        <a:t>Provides accuracy and flexibility in reporting</a:t>
                      </a:r>
                      <a:endParaRPr lang="en-US" sz="1200" noProof="0">
                        <a:solidFill>
                          <a:srgbClr val="00B050"/>
                        </a:solidFill>
                      </a:endParaRPr>
                    </a:p>
                  </a:txBody>
                  <a:tcPr marL="61339" marR="61339" marT="30669" marB="30669"/>
                </a:tc>
                <a:extLst>
                  <a:ext uri="{0D108BD9-81ED-4DB2-BD59-A6C34878D82A}">
                    <a16:rowId xmlns:a16="http://schemas.microsoft.com/office/drawing/2014/main" val="3442227823"/>
                  </a:ext>
                </a:extLst>
              </a:tr>
              <a:tr h="453906">
                <a:tc>
                  <a:txBody>
                    <a:bodyPr/>
                    <a:lstStyle/>
                    <a:p>
                      <a:endParaRPr lang="en-US" sz="1200" noProof="0">
                        <a:solidFill>
                          <a:srgbClr val="00B050"/>
                        </a:solidFill>
                      </a:endParaRPr>
                    </a:p>
                  </a:txBody>
                  <a:tcPr marL="61339" marR="61339" marT="30669" marB="30669"/>
                </a:tc>
                <a:tc>
                  <a:txBody>
                    <a:bodyPr/>
                    <a:lstStyle/>
                    <a:p>
                      <a:endParaRPr lang="en-US" sz="1200" noProof="0">
                        <a:solidFill>
                          <a:srgbClr val="00B050"/>
                        </a:solidFill>
                      </a:endParaRPr>
                    </a:p>
                  </a:txBody>
                  <a:tcPr marL="61339" marR="61339" marT="30669" marB="30669"/>
                </a:tc>
                <a:tc>
                  <a:txBody>
                    <a:bodyPr/>
                    <a:lstStyle/>
                    <a:p>
                      <a:r>
                        <a:rPr lang="hr-HR" sz="1200" noProof="0">
                          <a:solidFill>
                            <a:srgbClr val="00B050"/>
                          </a:solidFill>
                        </a:rPr>
                        <a:t>Easy syntax</a:t>
                      </a:r>
                      <a:endParaRPr lang="en-US" sz="1200" noProof="0">
                        <a:solidFill>
                          <a:srgbClr val="00B050"/>
                        </a:solidFill>
                      </a:endParaRPr>
                    </a:p>
                  </a:txBody>
                  <a:tcPr marL="61339" marR="61339" marT="30669" marB="30669"/>
                </a:tc>
                <a:tc>
                  <a:txBody>
                    <a:bodyPr/>
                    <a:lstStyle/>
                    <a:p>
                      <a:r>
                        <a:rPr lang="hr-HR" sz="1200" noProof="0">
                          <a:solidFill>
                            <a:srgbClr val="00B050"/>
                          </a:solidFill>
                        </a:rPr>
                        <a:t>Remote control</a:t>
                      </a:r>
                      <a:endParaRPr lang="en-US" sz="1200" noProof="0">
                        <a:solidFill>
                          <a:srgbClr val="00B050"/>
                        </a:solidFill>
                      </a:endParaRPr>
                    </a:p>
                  </a:txBody>
                  <a:tcPr marL="61339" marR="61339" marT="30669" marB="30669"/>
                </a:tc>
                <a:tc>
                  <a:txBody>
                    <a:bodyPr/>
                    <a:lstStyle/>
                    <a:p>
                      <a:r>
                        <a:rPr lang="en-US" sz="1200" b="0" i="0" kern="1200">
                          <a:solidFill>
                            <a:srgbClr val="00B050"/>
                          </a:solidFill>
                          <a:effectLst/>
                          <a:latin typeface="+mn-lt"/>
                          <a:ea typeface="+mn-ea"/>
                          <a:cs typeface="+mn-cs"/>
                        </a:rPr>
                        <a:t>Provides tremendous support of rich features </a:t>
                      </a:r>
                      <a:endParaRPr lang="en-US" sz="1200" noProof="0">
                        <a:solidFill>
                          <a:srgbClr val="00B050"/>
                        </a:solidFill>
                      </a:endParaRPr>
                    </a:p>
                  </a:txBody>
                  <a:tcPr marL="61339" marR="61339" marT="30669" marB="30669"/>
                </a:tc>
                <a:extLst>
                  <a:ext uri="{0D108BD9-81ED-4DB2-BD59-A6C34878D82A}">
                    <a16:rowId xmlns:a16="http://schemas.microsoft.com/office/drawing/2014/main" val="3608605224"/>
                  </a:ext>
                </a:extLst>
              </a:tr>
              <a:tr h="453906">
                <a:tc>
                  <a:txBody>
                    <a:bodyPr/>
                    <a:lstStyle/>
                    <a:p>
                      <a:endParaRPr lang="en-US" sz="1200" noProof="0">
                        <a:solidFill>
                          <a:srgbClr val="00B050"/>
                        </a:solidFill>
                      </a:endParaRPr>
                    </a:p>
                  </a:txBody>
                  <a:tcPr marL="61339" marR="61339" marT="30669" marB="30669"/>
                </a:tc>
                <a:tc>
                  <a:txBody>
                    <a:bodyPr/>
                    <a:lstStyle/>
                    <a:p>
                      <a:endParaRPr lang="en-US" sz="1200" noProof="0">
                        <a:solidFill>
                          <a:srgbClr val="00B050"/>
                        </a:solidFill>
                      </a:endParaRPr>
                    </a:p>
                  </a:txBody>
                  <a:tcPr marL="61339" marR="61339" marT="30669" marB="3066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noProof="0">
                          <a:solidFill>
                            <a:srgbClr val="FF0000"/>
                          </a:solidFill>
                        </a:rPr>
                        <a:t>Does not have test runner</a:t>
                      </a:r>
                      <a:endParaRPr lang="en-US" sz="1200" noProof="0">
                        <a:solidFill>
                          <a:srgbClr val="FF0000"/>
                        </a:solidFill>
                      </a:endParaRPr>
                    </a:p>
                    <a:p>
                      <a:endParaRPr lang="en-US" sz="1200" noProof="0">
                        <a:solidFill>
                          <a:srgbClr val="FF0000"/>
                        </a:solidFill>
                      </a:endParaRPr>
                    </a:p>
                  </a:txBody>
                  <a:tcPr marL="61339" marR="61339" marT="30669" marB="30669"/>
                </a:tc>
                <a:tc>
                  <a:txBody>
                    <a:bodyPr/>
                    <a:lstStyle/>
                    <a:p>
                      <a:endParaRPr lang="en-US" sz="1200" noProof="0">
                        <a:solidFill>
                          <a:srgbClr val="00B050"/>
                        </a:solidFill>
                      </a:endParaRPr>
                    </a:p>
                  </a:txBody>
                  <a:tcPr marL="61339" marR="61339" marT="30669" marB="30669"/>
                </a:tc>
                <a:tc>
                  <a:txBody>
                    <a:bodyPr/>
                    <a:lstStyle/>
                    <a:p>
                      <a:r>
                        <a:rPr lang="hr-HR" sz="1200" b="0" i="0" kern="1200">
                          <a:solidFill>
                            <a:srgbClr val="FF0000"/>
                          </a:solidFill>
                          <a:effectLst/>
                          <a:latin typeface="+mn-lt"/>
                          <a:ea typeface="+mn-ea"/>
                          <a:cs typeface="+mn-cs"/>
                        </a:rPr>
                        <a:t>D</a:t>
                      </a:r>
                      <a:r>
                        <a:rPr lang="en-US" sz="1200" b="0" i="0" kern="1200">
                          <a:solidFill>
                            <a:srgbClr val="FF0000"/>
                          </a:solidFill>
                          <a:effectLst/>
                          <a:latin typeface="+mn-lt"/>
                          <a:ea typeface="+mn-ea"/>
                          <a:cs typeface="+mn-cs"/>
                        </a:rPr>
                        <a:t>oes not include assertion and test double utilities</a:t>
                      </a:r>
                      <a:endParaRPr lang="en-US" sz="1200" noProof="0">
                        <a:solidFill>
                          <a:srgbClr val="FF0000"/>
                        </a:solidFill>
                      </a:endParaRPr>
                    </a:p>
                  </a:txBody>
                  <a:tcPr marL="61339" marR="61339" marT="30669" marB="30669"/>
                </a:tc>
                <a:extLst>
                  <a:ext uri="{0D108BD9-81ED-4DB2-BD59-A6C34878D82A}">
                    <a16:rowId xmlns:a16="http://schemas.microsoft.com/office/drawing/2014/main" val="716673570"/>
                  </a:ext>
                </a:extLst>
              </a:tr>
              <a:tr h="269890">
                <a:tc>
                  <a:txBody>
                    <a:bodyPr/>
                    <a:lstStyle/>
                    <a:p>
                      <a:endParaRPr lang="en-US" sz="1200" noProof="0">
                        <a:solidFill>
                          <a:srgbClr val="00B050"/>
                        </a:solidFill>
                      </a:endParaRPr>
                    </a:p>
                  </a:txBody>
                  <a:tcPr marL="61339" marR="61339" marT="30669" marB="30669"/>
                </a:tc>
                <a:tc>
                  <a:txBody>
                    <a:bodyPr/>
                    <a:lstStyle/>
                    <a:p>
                      <a:endParaRPr lang="en-US" sz="1200" noProof="0">
                        <a:solidFill>
                          <a:srgbClr val="00B050"/>
                        </a:solidFill>
                      </a:endParaRPr>
                    </a:p>
                  </a:txBody>
                  <a:tcPr marL="61339" marR="61339" marT="30669" marB="3066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noProof="0">
                          <a:solidFill>
                            <a:srgbClr val="FF0000"/>
                          </a:solidFill>
                        </a:rPr>
                        <a:t>Unfriendly error log</a:t>
                      </a:r>
                    </a:p>
                  </a:txBody>
                  <a:tcPr marL="61339" marR="61339" marT="30669" marB="30669"/>
                </a:tc>
                <a:tc>
                  <a:txBody>
                    <a:bodyPr/>
                    <a:lstStyle/>
                    <a:p>
                      <a:endParaRPr lang="en-US" sz="1200" noProof="0">
                        <a:solidFill>
                          <a:srgbClr val="00B050"/>
                        </a:solidFill>
                      </a:endParaRPr>
                    </a:p>
                  </a:txBody>
                  <a:tcPr marL="61339" marR="61339" marT="30669" marB="30669"/>
                </a:tc>
                <a:tc>
                  <a:txBody>
                    <a:bodyPr/>
                    <a:lstStyle/>
                    <a:p>
                      <a:endParaRPr lang="en-US" sz="1200" noProof="0">
                        <a:solidFill>
                          <a:srgbClr val="00B050"/>
                        </a:solidFill>
                      </a:endParaRPr>
                    </a:p>
                  </a:txBody>
                  <a:tcPr marL="61339" marR="61339" marT="30669" marB="30669"/>
                </a:tc>
                <a:extLst>
                  <a:ext uri="{0D108BD9-81ED-4DB2-BD59-A6C34878D82A}">
                    <a16:rowId xmlns:a16="http://schemas.microsoft.com/office/drawing/2014/main" val="4279610052"/>
                  </a:ext>
                </a:extLst>
              </a:tr>
            </a:tbl>
          </a:graphicData>
        </a:graphic>
      </p:graphicFrame>
    </p:spTree>
    <p:extLst>
      <p:ext uri="{BB962C8B-B14F-4D97-AF65-F5344CB8AC3E}">
        <p14:creationId xmlns:p14="http://schemas.microsoft.com/office/powerpoint/2010/main" val="31367767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C9A5EE9-711C-46F0-AC79-6EF3F55540C2}"/>
              </a:ext>
            </a:extLst>
          </p:cNvPr>
          <p:cNvSpPr>
            <a:spLocks noGrp="1"/>
          </p:cNvSpPr>
          <p:nvPr>
            <p:ph type="title"/>
          </p:nvPr>
        </p:nvSpPr>
        <p:spPr>
          <a:xfrm>
            <a:off x="1371600" y="685800"/>
            <a:ext cx="9601200" cy="1485900"/>
          </a:xfrm>
        </p:spPr>
        <p:txBody>
          <a:bodyPr>
            <a:normAutofit/>
          </a:bodyPr>
          <a:lstStyle/>
          <a:p>
            <a:r>
              <a:rPr lang="hr-HR" dirty="0" err="1"/>
              <a:t>Conclusion</a:t>
            </a:r>
            <a:endParaRPr lang="hr-HR" dirty="0"/>
          </a:p>
        </p:txBody>
      </p:sp>
      <p:graphicFrame>
        <p:nvGraphicFramePr>
          <p:cNvPr id="5" name="Rezervirano mjesto sadržaja 2">
            <a:extLst>
              <a:ext uri="{FF2B5EF4-FFF2-40B4-BE49-F238E27FC236}">
                <a16:creationId xmlns:a16="http://schemas.microsoft.com/office/drawing/2014/main" id="{CC411080-E0AF-41FC-8383-2A61DC8C0F7A}"/>
              </a:ext>
            </a:extLst>
          </p:cNvPr>
          <p:cNvGraphicFramePr>
            <a:graphicFrameLocks noGrp="1"/>
          </p:cNvGraphicFramePr>
          <p:nvPr>
            <p:ph idx="1"/>
            <p:extLst>
              <p:ext uri="{D42A27DB-BD31-4B8C-83A1-F6EECF244321}">
                <p14:modId xmlns:p14="http://schemas.microsoft.com/office/powerpoint/2010/main" val="292381225"/>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58330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4"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4" name="Title 3">
            <a:extLst>
              <a:ext uri="{FF2B5EF4-FFF2-40B4-BE49-F238E27FC236}">
                <a16:creationId xmlns:a16="http://schemas.microsoft.com/office/drawing/2014/main" id="{01FD5A7A-D724-4194-B461-A7A96A32ADE2}"/>
              </a:ext>
            </a:extLst>
          </p:cNvPr>
          <p:cNvSpPr>
            <a:spLocks noGrp="1"/>
          </p:cNvSpPr>
          <p:nvPr>
            <p:ph type="ctrTitle"/>
          </p:nvPr>
        </p:nvSpPr>
        <p:spPr>
          <a:xfrm>
            <a:off x="1915128" y="1788454"/>
            <a:ext cx="8361229" cy="2098226"/>
          </a:xfrm>
        </p:spPr>
        <p:txBody>
          <a:bodyPr>
            <a:normAutofit/>
          </a:bodyPr>
          <a:lstStyle/>
          <a:p>
            <a:r>
              <a:rPr lang="hr-HR" dirty="0" err="1"/>
              <a:t>Let’s</a:t>
            </a:r>
            <a:r>
              <a:rPr lang="hr-HR" dirty="0"/>
              <a:t> do SOME WORK</a:t>
            </a:r>
            <a:endParaRPr lang="en-US" dirty="0"/>
          </a:p>
        </p:txBody>
      </p:sp>
      <p:sp>
        <p:nvSpPr>
          <p:cNvPr id="5" name="Subtitle 4">
            <a:extLst>
              <a:ext uri="{FF2B5EF4-FFF2-40B4-BE49-F238E27FC236}">
                <a16:creationId xmlns:a16="http://schemas.microsoft.com/office/drawing/2014/main" id="{F876459D-F675-45F7-86C3-D9CC7DF58E83}"/>
              </a:ext>
            </a:extLst>
          </p:cNvPr>
          <p:cNvSpPr>
            <a:spLocks noGrp="1"/>
          </p:cNvSpPr>
          <p:nvPr>
            <p:ph type="subTitle" idx="1"/>
          </p:nvPr>
        </p:nvSpPr>
        <p:spPr>
          <a:xfrm>
            <a:off x="2679906" y="3956279"/>
            <a:ext cx="6831673" cy="1086237"/>
          </a:xfrm>
        </p:spPr>
        <p:txBody>
          <a:bodyPr>
            <a:normAutofit/>
          </a:bodyPr>
          <a:lstStyle/>
          <a:p>
            <a:endParaRPr lang="en-US"/>
          </a:p>
        </p:txBody>
      </p:sp>
    </p:spTree>
    <p:extLst>
      <p:ext uri="{BB962C8B-B14F-4D97-AF65-F5344CB8AC3E}">
        <p14:creationId xmlns:p14="http://schemas.microsoft.com/office/powerpoint/2010/main" val="39187578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9672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41843-5923-4D24-8355-2FCC4A390FE7}"/>
              </a:ext>
            </a:extLst>
          </p:cNvPr>
          <p:cNvSpPr>
            <a:spLocks noGrp="1"/>
          </p:cNvSpPr>
          <p:nvPr>
            <p:ph type="title"/>
          </p:nvPr>
        </p:nvSpPr>
        <p:spPr>
          <a:xfrm>
            <a:off x="1371600" y="1281916"/>
            <a:ext cx="9601200" cy="1485900"/>
          </a:xfrm>
        </p:spPr>
        <p:txBody>
          <a:bodyPr>
            <a:normAutofit/>
          </a:bodyPr>
          <a:lstStyle/>
          <a:p>
            <a:r>
              <a:rPr lang="en-US" dirty="0"/>
              <a:t>Exercise </a:t>
            </a:r>
            <a:r>
              <a:rPr lang="hr-HR" dirty="0"/>
              <a:t> 1:</a:t>
            </a:r>
            <a:endParaRPr lang="en-US" dirty="0"/>
          </a:p>
        </p:txBody>
      </p:sp>
      <p:sp>
        <p:nvSpPr>
          <p:cNvPr id="3" name="Content Placeholder 2">
            <a:extLst>
              <a:ext uri="{FF2B5EF4-FFF2-40B4-BE49-F238E27FC236}">
                <a16:creationId xmlns:a16="http://schemas.microsoft.com/office/drawing/2014/main" id="{7B2C3BB4-3E5C-44AD-BCA8-CDEE7F3E41EE}"/>
              </a:ext>
            </a:extLst>
          </p:cNvPr>
          <p:cNvSpPr>
            <a:spLocks noGrp="1"/>
          </p:cNvSpPr>
          <p:nvPr>
            <p:ph idx="1"/>
          </p:nvPr>
        </p:nvSpPr>
        <p:spPr>
          <a:xfrm>
            <a:off x="1371600" y="2920620"/>
            <a:ext cx="9601200" cy="2946779"/>
          </a:xfrm>
        </p:spPr>
        <p:txBody>
          <a:bodyPr>
            <a:normAutofit/>
          </a:bodyPr>
          <a:lstStyle/>
          <a:p>
            <a:pPr lvl="0"/>
            <a:r>
              <a:rPr lang="en-US" sz="1100"/>
              <a:t>Open IDE which you have previously installed</a:t>
            </a:r>
          </a:p>
          <a:p>
            <a:pPr lvl="0"/>
            <a:r>
              <a:rPr lang="en-US" sz="1100"/>
              <a:t>Click on File </a:t>
            </a:r>
            <a:r>
              <a:rPr lang="en-US" sz="1100">
                <a:sym typeface="Wingdings" panose="05000000000000000000" pitchFamily="2" charset="2"/>
              </a:rPr>
              <a:t></a:t>
            </a:r>
            <a:r>
              <a:rPr lang="en-US" sz="1100"/>
              <a:t> New Project… and then select Java Application, click “Next” and enter some name for project and after click “Finish”</a:t>
            </a:r>
          </a:p>
          <a:p>
            <a:pPr lvl="0"/>
            <a:r>
              <a:rPr lang="en-US" sz="1100"/>
              <a:t>Add following libraries to project </a:t>
            </a:r>
            <a:r>
              <a:rPr lang="en-US" sz="1100">
                <a:sym typeface="Wingdings" panose="05000000000000000000" pitchFamily="2" charset="2"/>
              </a:rPr>
              <a:t></a:t>
            </a:r>
            <a:r>
              <a:rPr lang="en-US" sz="1100"/>
              <a:t> </a:t>
            </a:r>
            <a:r>
              <a:rPr lang="en-US" sz="1100" err="1"/>
              <a:t>Hamcrest</a:t>
            </a:r>
            <a:r>
              <a:rPr lang="en-US" sz="1100"/>
              <a:t> 1.3, JUnit 4.12, JUnit 5.3.1</a:t>
            </a:r>
          </a:p>
          <a:p>
            <a:pPr lvl="0"/>
            <a:r>
              <a:rPr lang="en-US" sz="1100"/>
              <a:t>Copy and paste class from GitHub into your project</a:t>
            </a:r>
          </a:p>
          <a:p>
            <a:pPr lvl="0"/>
            <a:r>
              <a:rPr lang="en-US" sz="1100"/>
              <a:t>Right click on Calculator.java then select “Tools </a:t>
            </a:r>
            <a:r>
              <a:rPr lang="en-US" sz="1100">
                <a:sym typeface="Wingdings" panose="05000000000000000000" pitchFamily="2" charset="2"/>
              </a:rPr>
              <a:t></a:t>
            </a:r>
            <a:r>
              <a:rPr lang="en-US" sz="1100"/>
              <a:t> Create/Update Tests” and just click on “OK” button</a:t>
            </a:r>
          </a:p>
          <a:p>
            <a:pPr lvl="0"/>
            <a:r>
              <a:rPr lang="en-US" sz="1100"/>
              <a:t>Put “@Ignore” in front of every method except first one (“public void </a:t>
            </a:r>
            <a:r>
              <a:rPr lang="en-US" sz="1100" err="1"/>
              <a:t>testAddition</a:t>
            </a:r>
            <a:r>
              <a:rPr lang="en-US" sz="1100"/>
              <a:t>()”) </a:t>
            </a:r>
          </a:p>
          <a:p>
            <a:pPr lvl="0"/>
            <a:r>
              <a:rPr lang="en-US" sz="1100"/>
              <a:t>Change variables (x, y, </a:t>
            </a:r>
            <a:r>
              <a:rPr lang="en-US" sz="1100" err="1"/>
              <a:t>expResult</a:t>
            </a:r>
            <a:r>
              <a:rPr lang="en-US" sz="1100"/>
              <a:t>) into something that will return true value</a:t>
            </a:r>
          </a:p>
          <a:p>
            <a:pPr lvl="0"/>
            <a:r>
              <a:rPr lang="en-US" sz="1100"/>
              <a:t>Run test with a shortcut (Shift + F6) or right click on file and then select “Run file”</a:t>
            </a:r>
          </a:p>
          <a:p>
            <a:pPr lvl="0"/>
            <a:r>
              <a:rPr lang="en-US" sz="1100"/>
              <a:t>Now you done first test in JUnit, play with it and try to figure out what else it can do</a:t>
            </a:r>
          </a:p>
        </p:txBody>
      </p:sp>
    </p:spTree>
    <p:extLst>
      <p:ext uri="{BB962C8B-B14F-4D97-AF65-F5344CB8AC3E}">
        <p14:creationId xmlns:p14="http://schemas.microsoft.com/office/powerpoint/2010/main" val="4057439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7B4CF-4D05-47DD-8177-2D9041D05ADD}"/>
              </a:ext>
            </a:extLst>
          </p:cNvPr>
          <p:cNvSpPr>
            <a:spLocks noGrp="1"/>
          </p:cNvSpPr>
          <p:nvPr>
            <p:ph type="title"/>
          </p:nvPr>
        </p:nvSpPr>
        <p:spPr>
          <a:xfrm>
            <a:off x="1371600" y="1281916"/>
            <a:ext cx="9601200" cy="1485900"/>
          </a:xfrm>
        </p:spPr>
        <p:txBody>
          <a:bodyPr>
            <a:normAutofit/>
          </a:bodyPr>
          <a:lstStyle/>
          <a:p>
            <a:r>
              <a:rPr lang="en-US" dirty="0"/>
              <a:t>Exercise 2:</a:t>
            </a:r>
            <a:br>
              <a:rPr lang="en-US" dirty="0"/>
            </a:br>
            <a:endParaRPr lang="en-US" dirty="0"/>
          </a:p>
        </p:txBody>
      </p:sp>
      <p:sp>
        <p:nvSpPr>
          <p:cNvPr id="3" name="Content Placeholder 2">
            <a:extLst>
              <a:ext uri="{FF2B5EF4-FFF2-40B4-BE49-F238E27FC236}">
                <a16:creationId xmlns:a16="http://schemas.microsoft.com/office/drawing/2014/main" id="{FCA09160-E7A8-4AFC-8956-1DBB8FACE240}"/>
              </a:ext>
            </a:extLst>
          </p:cNvPr>
          <p:cNvSpPr>
            <a:spLocks noGrp="1"/>
          </p:cNvSpPr>
          <p:nvPr>
            <p:ph idx="1"/>
          </p:nvPr>
        </p:nvSpPr>
        <p:spPr>
          <a:xfrm>
            <a:off x="1371600" y="2920620"/>
            <a:ext cx="9601200" cy="2946779"/>
          </a:xfrm>
        </p:spPr>
        <p:txBody>
          <a:bodyPr>
            <a:normAutofit/>
          </a:bodyPr>
          <a:lstStyle/>
          <a:p>
            <a:r>
              <a:rPr lang="en-US" dirty="0"/>
              <a:t>Open the project from GitHub repository and run all test written. Some tests failed? Try to figure out why did tests failed and fix them so tests in the end pass. Tip: you will need to correct some code.</a:t>
            </a:r>
          </a:p>
          <a:p>
            <a:pPr marL="0" indent="0">
              <a:buNone/>
            </a:pPr>
            <a:endParaRPr lang="en-US" dirty="0"/>
          </a:p>
        </p:txBody>
      </p:sp>
    </p:spTree>
    <p:extLst>
      <p:ext uri="{BB962C8B-B14F-4D97-AF65-F5344CB8AC3E}">
        <p14:creationId xmlns:p14="http://schemas.microsoft.com/office/powerpoint/2010/main" val="1987866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1F1D2-40C7-4272-9913-4DA9E270D29D}"/>
              </a:ext>
            </a:extLst>
          </p:cNvPr>
          <p:cNvSpPr>
            <a:spLocks noGrp="1"/>
          </p:cNvSpPr>
          <p:nvPr>
            <p:ph type="title"/>
          </p:nvPr>
        </p:nvSpPr>
        <p:spPr>
          <a:xfrm>
            <a:off x="1371600" y="1281916"/>
            <a:ext cx="9601200" cy="1485900"/>
          </a:xfrm>
        </p:spPr>
        <p:txBody>
          <a:bodyPr>
            <a:normAutofit/>
          </a:bodyPr>
          <a:lstStyle/>
          <a:p>
            <a:r>
              <a:rPr lang="en-US" dirty="0"/>
              <a:t>Exercise 3:</a:t>
            </a:r>
          </a:p>
        </p:txBody>
      </p:sp>
      <p:sp>
        <p:nvSpPr>
          <p:cNvPr id="3" name="Content Placeholder 2">
            <a:extLst>
              <a:ext uri="{FF2B5EF4-FFF2-40B4-BE49-F238E27FC236}">
                <a16:creationId xmlns:a16="http://schemas.microsoft.com/office/drawing/2014/main" id="{92992412-BB62-4F2C-B49A-D25C3E7760D8}"/>
              </a:ext>
            </a:extLst>
          </p:cNvPr>
          <p:cNvSpPr>
            <a:spLocks noGrp="1"/>
          </p:cNvSpPr>
          <p:nvPr>
            <p:ph idx="1"/>
          </p:nvPr>
        </p:nvSpPr>
        <p:spPr>
          <a:xfrm>
            <a:off x="1371600" y="2920620"/>
            <a:ext cx="9601200" cy="2946779"/>
          </a:xfrm>
        </p:spPr>
        <p:txBody>
          <a:bodyPr>
            <a:normAutofit/>
          </a:bodyPr>
          <a:lstStyle/>
          <a:p>
            <a:r>
              <a:rPr lang="en-US" dirty="0"/>
              <a:t>Check the method for checking the prime number, is it wrong? Why does it return that the test is passed? </a:t>
            </a:r>
          </a:p>
          <a:p>
            <a:endParaRPr lang="en-US" dirty="0"/>
          </a:p>
        </p:txBody>
      </p:sp>
    </p:spTree>
    <p:extLst>
      <p:ext uri="{BB962C8B-B14F-4D97-AF65-F5344CB8AC3E}">
        <p14:creationId xmlns:p14="http://schemas.microsoft.com/office/powerpoint/2010/main" val="30216440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8" name="Rectangle 2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3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FC9CFFA9-D0B9-4698-8631-4E165E218C84}"/>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4500"/>
              <a:t>Thank you for your time!</a:t>
            </a:r>
            <a:br>
              <a:rPr lang="en-US" sz="4500"/>
            </a:br>
            <a:br>
              <a:rPr lang="en-US" sz="4500"/>
            </a:br>
            <a:r>
              <a:rPr lang="en-US" sz="4500"/>
              <a:t>any questions?</a:t>
            </a:r>
          </a:p>
        </p:txBody>
      </p:sp>
      <p:sp>
        <p:nvSpPr>
          <p:cNvPr id="4" name="Text Placeholder 3">
            <a:extLst>
              <a:ext uri="{FF2B5EF4-FFF2-40B4-BE49-F238E27FC236}">
                <a16:creationId xmlns:a16="http://schemas.microsoft.com/office/drawing/2014/main" id="{5001FE22-80AA-44B2-A9BB-E72E8E5BA1D1}"/>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p>
        </p:txBody>
      </p:sp>
    </p:spTree>
    <p:extLst>
      <p:ext uri="{BB962C8B-B14F-4D97-AF65-F5344CB8AC3E}">
        <p14:creationId xmlns:p14="http://schemas.microsoft.com/office/powerpoint/2010/main" val="29103701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8142E-5B3C-48C0-87A0-2C1B16C3B4D9}"/>
              </a:ext>
            </a:extLst>
          </p:cNvPr>
          <p:cNvSpPr>
            <a:spLocks noGrp="1"/>
          </p:cNvSpPr>
          <p:nvPr>
            <p:ph type="title"/>
          </p:nvPr>
        </p:nvSpPr>
        <p:spPr>
          <a:xfrm>
            <a:off x="643467" y="685800"/>
            <a:ext cx="10905066" cy="1485900"/>
          </a:xfrm>
          <a:noFill/>
        </p:spPr>
        <p:txBody>
          <a:bodyPr>
            <a:normAutofit/>
          </a:bodyPr>
          <a:lstStyle/>
          <a:p>
            <a:pPr algn="ctr"/>
            <a:r>
              <a:rPr lang="hr-HR" dirty="0"/>
              <a:t>Summary</a:t>
            </a:r>
            <a:endParaRPr lang="hr-BA"/>
          </a:p>
        </p:txBody>
      </p:sp>
      <p:graphicFrame>
        <p:nvGraphicFramePr>
          <p:cNvPr id="5" name="Content Placeholder 2">
            <a:extLst>
              <a:ext uri="{FF2B5EF4-FFF2-40B4-BE49-F238E27FC236}">
                <a16:creationId xmlns:a16="http://schemas.microsoft.com/office/drawing/2014/main" id="{5AF92791-3A46-4D30-98D9-6A485895A679}"/>
              </a:ext>
            </a:extLst>
          </p:cNvPr>
          <p:cNvGraphicFramePr>
            <a:graphicFrameLocks noGrp="1"/>
          </p:cNvGraphicFramePr>
          <p:nvPr>
            <p:ph idx="1"/>
            <p:extLst>
              <p:ext uri="{D42A27DB-BD31-4B8C-83A1-F6EECF244321}">
                <p14:modId xmlns:p14="http://schemas.microsoft.com/office/powerpoint/2010/main" val="2913825865"/>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3388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C9A5EE9-711C-46F0-AC79-6EF3F55540C2}"/>
              </a:ext>
            </a:extLst>
          </p:cNvPr>
          <p:cNvSpPr>
            <a:spLocks noGrp="1"/>
          </p:cNvSpPr>
          <p:nvPr>
            <p:ph type="title"/>
          </p:nvPr>
        </p:nvSpPr>
        <p:spPr/>
        <p:txBody>
          <a:bodyPr/>
          <a:lstStyle/>
          <a:p>
            <a:r>
              <a:rPr lang="hr-HR" dirty="0" err="1"/>
              <a:t>References</a:t>
            </a:r>
            <a:endParaRPr lang="hr-HR" dirty="0"/>
          </a:p>
        </p:txBody>
      </p:sp>
      <p:sp>
        <p:nvSpPr>
          <p:cNvPr id="3" name="Rezervirano mjesto sadržaja 2">
            <a:extLst>
              <a:ext uri="{FF2B5EF4-FFF2-40B4-BE49-F238E27FC236}">
                <a16:creationId xmlns:a16="http://schemas.microsoft.com/office/drawing/2014/main" id="{BAF62304-48F9-4A2B-AAA1-DB8A6D84E37D}"/>
              </a:ext>
            </a:extLst>
          </p:cNvPr>
          <p:cNvSpPr>
            <a:spLocks noGrp="1"/>
          </p:cNvSpPr>
          <p:nvPr>
            <p:ph idx="1"/>
          </p:nvPr>
        </p:nvSpPr>
        <p:spPr>
          <a:xfrm>
            <a:off x="1371600" y="1524000"/>
            <a:ext cx="9601200" cy="4648200"/>
          </a:xfrm>
        </p:spPr>
        <p:txBody>
          <a:bodyPr/>
          <a:lstStyle/>
          <a:p>
            <a:r>
              <a:rPr lang="hr-BA" dirty="0">
                <a:hlinkClick r:id="rId2"/>
              </a:rPr>
              <a:t>https://www.guru99.com/unit-testing-guide.html</a:t>
            </a:r>
            <a:endParaRPr lang="hr-BA" dirty="0"/>
          </a:p>
          <a:p>
            <a:r>
              <a:rPr lang="hr-HR" dirty="0">
                <a:hlinkClick r:id="rId3"/>
              </a:rPr>
              <a:t>https://blog.idrsolutions.com/2015/02/8-useful-java-testing-tools-frameworks-programmers-developers-coders/</a:t>
            </a:r>
            <a:endParaRPr lang="hr-HR" dirty="0"/>
          </a:p>
          <a:p>
            <a:r>
              <a:rPr lang="hr-HR" dirty="0">
                <a:hlinkClick r:id="rId4"/>
              </a:rPr>
              <a:t>https://javarevisited.blogspot.com/2018/01/10-unit-testing-and-integration-tools-for-java-programmers.html</a:t>
            </a:r>
            <a:endParaRPr lang="hr-HR" dirty="0"/>
          </a:p>
          <a:p>
            <a:r>
              <a:rPr lang="hr-HR" dirty="0">
                <a:hlinkClick r:id="rId5"/>
              </a:rPr>
              <a:t>https://stackify.com/unit-test-frameworks-csharp/</a:t>
            </a:r>
            <a:endParaRPr lang="hr-HR" dirty="0"/>
          </a:p>
          <a:p>
            <a:r>
              <a:rPr lang="hr-HR" dirty="0">
                <a:hlinkClick r:id="rId6"/>
              </a:rPr>
              <a:t>https://www.softwaretestinghelp.com/php-testing-framework-tools/https://www.slant.co/topics/1489/~best-javascript-unit-testing-tools</a:t>
            </a:r>
            <a:endParaRPr lang="hr-HR" dirty="0"/>
          </a:p>
          <a:p>
            <a:r>
              <a:rPr lang="hr-HR" dirty="0">
                <a:hlinkClick r:id="rId7"/>
              </a:rPr>
              <a:t>https://www.slant.co/topics/1489/~best-javascript-unit-testing-tools</a:t>
            </a:r>
            <a:endParaRPr lang="hr-HR" dirty="0"/>
          </a:p>
          <a:p>
            <a:r>
              <a:rPr lang="hr-HR" dirty="0">
                <a:hlinkClick r:id="rId8"/>
              </a:rPr>
              <a:t>https://www.guru99.com/javascript-unit-testing-frameworks.html</a:t>
            </a:r>
            <a:r>
              <a:rPr lang="hr-HR" dirty="0"/>
              <a:t> </a:t>
            </a:r>
          </a:p>
        </p:txBody>
      </p:sp>
    </p:spTree>
    <p:extLst>
      <p:ext uri="{BB962C8B-B14F-4D97-AF65-F5344CB8AC3E}">
        <p14:creationId xmlns:p14="http://schemas.microsoft.com/office/powerpoint/2010/main" val="18931943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B1E7EE-1B28-4239-9B6B-EC83B307318C}"/>
              </a:ext>
            </a:extLst>
          </p:cNvPr>
          <p:cNvSpPr>
            <a:spLocks noGrp="1"/>
          </p:cNvSpPr>
          <p:nvPr>
            <p:ph type="title"/>
          </p:nvPr>
        </p:nvSpPr>
        <p:spPr>
          <a:xfrm>
            <a:off x="1371600" y="685800"/>
            <a:ext cx="9601200" cy="1485900"/>
          </a:xfrm>
        </p:spPr>
        <p:txBody>
          <a:bodyPr>
            <a:normAutofit/>
          </a:bodyPr>
          <a:lstStyle/>
          <a:p>
            <a:r>
              <a:rPr lang="hr-HR" dirty="0"/>
              <a:t>Test </a:t>
            </a:r>
            <a:r>
              <a:rPr lang="hr-HR" dirty="0" err="1"/>
              <a:t>driven</a:t>
            </a:r>
            <a:r>
              <a:rPr lang="hr-HR" dirty="0"/>
              <a:t> development</a:t>
            </a:r>
          </a:p>
        </p:txBody>
      </p:sp>
      <p:graphicFrame>
        <p:nvGraphicFramePr>
          <p:cNvPr id="5" name="Rezervirano mjesto sadržaja 2">
            <a:extLst>
              <a:ext uri="{FF2B5EF4-FFF2-40B4-BE49-F238E27FC236}">
                <a16:creationId xmlns:a16="http://schemas.microsoft.com/office/drawing/2014/main" id="{E80F37C1-4715-4AB6-ABBD-5282ED0AFF5D}"/>
              </a:ext>
            </a:extLst>
          </p:cNvPr>
          <p:cNvGraphicFramePr>
            <a:graphicFrameLocks noGrp="1"/>
          </p:cNvGraphicFramePr>
          <p:nvPr>
            <p:ph idx="1"/>
            <p:extLst>
              <p:ext uri="{D42A27DB-BD31-4B8C-83A1-F6EECF244321}">
                <p14:modId xmlns:p14="http://schemas.microsoft.com/office/powerpoint/2010/main" val="171036618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16947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00CE792-5233-4738-868F-86E3AD48EC86}"/>
              </a:ext>
            </a:extLst>
          </p:cNvPr>
          <p:cNvSpPr>
            <a:spLocks noGrp="1"/>
          </p:cNvSpPr>
          <p:nvPr>
            <p:ph type="title"/>
          </p:nvPr>
        </p:nvSpPr>
        <p:spPr>
          <a:xfrm>
            <a:off x="1371600" y="685800"/>
            <a:ext cx="9601200" cy="1485900"/>
          </a:xfrm>
        </p:spPr>
        <p:txBody>
          <a:bodyPr>
            <a:normAutofit/>
          </a:bodyPr>
          <a:lstStyle/>
          <a:p>
            <a:r>
              <a:rPr lang="hr-HR" dirty="0" err="1"/>
              <a:t>Unit</a:t>
            </a:r>
            <a:r>
              <a:rPr lang="hr-HR" dirty="0"/>
              <a:t> </a:t>
            </a:r>
            <a:r>
              <a:rPr lang="hr-HR" dirty="0" err="1"/>
              <a:t>testing</a:t>
            </a:r>
            <a:endParaRPr lang="hr-HR" dirty="0"/>
          </a:p>
        </p:txBody>
      </p:sp>
      <p:graphicFrame>
        <p:nvGraphicFramePr>
          <p:cNvPr id="6" name="Rezervirano mjesto sadržaja 2">
            <a:extLst>
              <a:ext uri="{FF2B5EF4-FFF2-40B4-BE49-F238E27FC236}">
                <a16:creationId xmlns:a16="http://schemas.microsoft.com/office/drawing/2014/main" id="{4B20A0DF-9AB6-4502-BE4E-4FD52761D1B4}"/>
              </a:ext>
            </a:extLst>
          </p:cNvPr>
          <p:cNvGraphicFramePr>
            <a:graphicFrameLocks noGrp="1"/>
          </p:cNvGraphicFramePr>
          <p:nvPr>
            <p:ph idx="1"/>
            <p:extLst>
              <p:ext uri="{D42A27DB-BD31-4B8C-83A1-F6EECF244321}">
                <p14:modId xmlns:p14="http://schemas.microsoft.com/office/powerpoint/2010/main" val="292268097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31279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A047EF-BF46-4C68-BD99-0E4579C78108}"/>
              </a:ext>
            </a:extLst>
          </p:cNvPr>
          <p:cNvSpPr>
            <a:spLocks noGrp="1"/>
          </p:cNvSpPr>
          <p:nvPr>
            <p:ph type="title"/>
          </p:nvPr>
        </p:nvSpPr>
        <p:spPr>
          <a:xfrm>
            <a:off x="1371600" y="685800"/>
            <a:ext cx="9601200" cy="1485900"/>
          </a:xfrm>
        </p:spPr>
        <p:txBody>
          <a:bodyPr>
            <a:normAutofit fontScale="90000"/>
          </a:bodyPr>
          <a:lstStyle/>
          <a:p>
            <a:r>
              <a:rPr lang="hr-HR" dirty="0" err="1"/>
              <a:t>Unit</a:t>
            </a:r>
            <a:r>
              <a:rPr lang="hr-HR" dirty="0"/>
              <a:t> test </a:t>
            </a:r>
            <a:r>
              <a:rPr lang="hr-HR" dirty="0" err="1"/>
              <a:t>class</a:t>
            </a:r>
            <a:r>
              <a:rPr lang="hr-HR" dirty="0"/>
              <a:t> </a:t>
            </a:r>
            <a:r>
              <a:rPr lang="hr-HR" dirty="0" err="1"/>
              <a:t>functions</a:t>
            </a:r>
            <a:br>
              <a:rPr lang="hr-HR" dirty="0"/>
            </a:br>
            <a:br>
              <a:rPr lang="hr-HR" dirty="0"/>
            </a:br>
            <a:r>
              <a:rPr lang="hr-HR" sz="3100" dirty="0" err="1"/>
              <a:t>Four</a:t>
            </a:r>
            <a:r>
              <a:rPr lang="hr-HR" sz="3100" dirty="0"/>
              <a:t> </a:t>
            </a:r>
            <a:r>
              <a:rPr lang="hr-HR" sz="3100" dirty="0" err="1"/>
              <a:t>distinct</a:t>
            </a:r>
            <a:r>
              <a:rPr lang="hr-HR" sz="3100" dirty="0"/>
              <a:t> </a:t>
            </a:r>
            <a:r>
              <a:rPr lang="hr-HR" sz="3100" dirty="0" err="1"/>
              <a:t>methods</a:t>
            </a:r>
            <a:r>
              <a:rPr lang="hr-HR" sz="3100" dirty="0"/>
              <a:t> </a:t>
            </a:r>
            <a:r>
              <a:rPr lang="hr-HR" sz="3100" dirty="0" err="1"/>
              <a:t>in</a:t>
            </a:r>
            <a:r>
              <a:rPr lang="hr-HR" sz="3100" dirty="0"/>
              <a:t> test </a:t>
            </a:r>
            <a:r>
              <a:rPr lang="hr-HR" sz="3100" dirty="0" err="1"/>
              <a:t>classes</a:t>
            </a:r>
            <a:r>
              <a:rPr lang="hr-HR" sz="3100" dirty="0"/>
              <a:t>:</a:t>
            </a:r>
            <a:br>
              <a:rPr lang="hr-HR" dirty="0"/>
            </a:br>
            <a:endParaRPr lang="hr-HR" dirty="0"/>
          </a:p>
        </p:txBody>
      </p:sp>
      <p:graphicFrame>
        <p:nvGraphicFramePr>
          <p:cNvPr id="5" name="Rezervirano mjesto sadržaja 2">
            <a:extLst>
              <a:ext uri="{FF2B5EF4-FFF2-40B4-BE49-F238E27FC236}">
                <a16:creationId xmlns:a16="http://schemas.microsoft.com/office/drawing/2014/main" id="{11E6053F-A7E9-4120-80F8-16F899C778F9}"/>
              </a:ext>
            </a:extLst>
          </p:cNvPr>
          <p:cNvGraphicFramePr>
            <a:graphicFrameLocks noGrp="1"/>
          </p:cNvGraphicFramePr>
          <p:nvPr>
            <p:ph idx="1"/>
            <p:extLst>
              <p:ext uri="{D42A27DB-BD31-4B8C-83A1-F6EECF244321}">
                <p14:modId xmlns:p14="http://schemas.microsoft.com/office/powerpoint/2010/main" val="8939707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9887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BE28AB7-6070-4E4E-A987-74E40552A609}"/>
              </a:ext>
            </a:extLst>
          </p:cNvPr>
          <p:cNvSpPr>
            <a:spLocks noGrp="1"/>
          </p:cNvSpPr>
          <p:nvPr>
            <p:ph type="title"/>
          </p:nvPr>
        </p:nvSpPr>
        <p:spPr>
          <a:xfrm>
            <a:off x="1371600" y="685800"/>
            <a:ext cx="9601200" cy="1485900"/>
          </a:xfrm>
        </p:spPr>
        <p:txBody>
          <a:bodyPr>
            <a:normAutofit/>
          </a:bodyPr>
          <a:lstStyle/>
          <a:p>
            <a:r>
              <a:rPr lang="hr-HR"/>
              <a:t>Unit test advantages</a:t>
            </a:r>
            <a:endParaRPr lang="hr-HR" dirty="0"/>
          </a:p>
        </p:txBody>
      </p:sp>
      <p:graphicFrame>
        <p:nvGraphicFramePr>
          <p:cNvPr id="5" name="Rezervirano mjesto sadržaja 2">
            <a:extLst>
              <a:ext uri="{FF2B5EF4-FFF2-40B4-BE49-F238E27FC236}">
                <a16:creationId xmlns:a16="http://schemas.microsoft.com/office/drawing/2014/main" id="{97E8F995-9D96-4F6A-A263-282C1AC2C60B}"/>
              </a:ext>
            </a:extLst>
          </p:cNvPr>
          <p:cNvGraphicFramePr>
            <a:graphicFrameLocks noGrp="1"/>
          </p:cNvGraphicFramePr>
          <p:nvPr>
            <p:ph idx="1"/>
            <p:extLst>
              <p:ext uri="{D42A27DB-BD31-4B8C-83A1-F6EECF244321}">
                <p14:modId xmlns:p14="http://schemas.microsoft.com/office/powerpoint/2010/main" val="209344699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1872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BE28AB7-6070-4E4E-A987-74E40552A609}"/>
              </a:ext>
            </a:extLst>
          </p:cNvPr>
          <p:cNvSpPr>
            <a:spLocks noGrp="1"/>
          </p:cNvSpPr>
          <p:nvPr>
            <p:ph type="title"/>
          </p:nvPr>
        </p:nvSpPr>
        <p:spPr>
          <a:xfrm>
            <a:off x="1371600" y="685800"/>
            <a:ext cx="9601200" cy="1485900"/>
          </a:xfrm>
        </p:spPr>
        <p:txBody>
          <a:bodyPr>
            <a:normAutofit/>
          </a:bodyPr>
          <a:lstStyle/>
          <a:p>
            <a:r>
              <a:rPr lang="hr-HR" dirty="0" err="1"/>
              <a:t>Unit</a:t>
            </a:r>
            <a:r>
              <a:rPr lang="hr-HR" dirty="0"/>
              <a:t> test </a:t>
            </a:r>
            <a:r>
              <a:rPr lang="hr-HR" dirty="0" err="1"/>
              <a:t>advantages</a:t>
            </a:r>
            <a:endParaRPr lang="hr-HR" dirty="0"/>
          </a:p>
        </p:txBody>
      </p:sp>
      <p:graphicFrame>
        <p:nvGraphicFramePr>
          <p:cNvPr id="5" name="Rezervirano mjesto sadržaja 2">
            <a:extLst>
              <a:ext uri="{FF2B5EF4-FFF2-40B4-BE49-F238E27FC236}">
                <a16:creationId xmlns:a16="http://schemas.microsoft.com/office/drawing/2014/main" id="{1DB3B839-F068-44C7-BCE0-F17BCC7B55FF}"/>
              </a:ext>
            </a:extLst>
          </p:cNvPr>
          <p:cNvGraphicFramePr>
            <a:graphicFrameLocks noGrp="1"/>
          </p:cNvGraphicFramePr>
          <p:nvPr>
            <p:ph idx="1"/>
            <p:extLst>
              <p:ext uri="{D42A27DB-BD31-4B8C-83A1-F6EECF244321}">
                <p14:modId xmlns:p14="http://schemas.microsoft.com/office/powerpoint/2010/main" val="342067624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text on a white background&#10;&#10;Description automatically generated">
            <a:extLst>
              <a:ext uri="{FF2B5EF4-FFF2-40B4-BE49-F238E27FC236}">
                <a16:creationId xmlns:a16="http://schemas.microsoft.com/office/drawing/2014/main" id="{8D749E08-E74A-4E52-85DD-41601A52CC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8326" y="685800"/>
            <a:ext cx="5990474" cy="5362178"/>
          </a:xfrm>
          <a:prstGeom prst="rect">
            <a:avLst/>
          </a:prstGeom>
        </p:spPr>
      </p:pic>
    </p:spTree>
    <p:extLst>
      <p:ext uri="{BB962C8B-B14F-4D97-AF65-F5344CB8AC3E}">
        <p14:creationId xmlns:p14="http://schemas.microsoft.com/office/powerpoint/2010/main" val="30557507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07B1F1-27B2-4E40-844B-7684933E445F}"/>
              </a:ext>
            </a:extLst>
          </p:cNvPr>
          <p:cNvSpPr>
            <a:spLocks noGrp="1"/>
          </p:cNvSpPr>
          <p:nvPr>
            <p:ph type="title"/>
          </p:nvPr>
        </p:nvSpPr>
        <p:spPr>
          <a:xfrm>
            <a:off x="1371600" y="685800"/>
            <a:ext cx="9601200" cy="1485900"/>
          </a:xfrm>
        </p:spPr>
        <p:txBody>
          <a:bodyPr>
            <a:normAutofit/>
          </a:bodyPr>
          <a:lstStyle/>
          <a:p>
            <a:r>
              <a:rPr lang="hr-HR" dirty="0" err="1"/>
              <a:t>Unit</a:t>
            </a:r>
            <a:r>
              <a:rPr lang="hr-HR" dirty="0"/>
              <a:t> test </a:t>
            </a:r>
            <a:r>
              <a:rPr lang="hr-HR" dirty="0" err="1"/>
              <a:t>disadvantages</a:t>
            </a:r>
            <a:endParaRPr lang="hr-HR" dirty="0"/>
          </a:p>
        </p:txBody>
      </p:sp>
      <p:graphicFrame>
        <p:nvGraphicFramePr>
          <p:cNvPr id="5" name="Rezervirano mjesto sadržaja 2">
            <a:extLst>
              <a:ext uri="{FF2B5EF4-FFF2-40B4-BE49-F238E27FC236}">
                <a16:creationId xmlns:a16="http://schemas.microsoft.com/office/drawing/2014/main" id="{E4660DC9-E085-4047-A1A6-5E0578063263}"/>
              </a:ext>
            </a:extLst>
          </p:cNvPr>
          <p:cNvGraphicFramePr>
            <a:graphicFrameLocks noGrp="1"/>
          </p:cNvGraphicFramePr>
          <p:nvPr>
            <p:ph idx="1"/>
            <p:extLst>
              <p:ext uri="{D42A27DB-BD31-4B8C-83A1-F6EECF244321}">
                <p14:modId xmlns:p14="http://schemas.microsoft.com/office/powerpoint/2010/main" val="288888301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4492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A96ECF9-C0B8-4C43-9692-984C6651DFBE}"/>
              </a:ext>
            </a:extLst>
          </p:cNvPr>
          <p:cNvSpPr>
            <a:spLocks noGrp="1"/>
          </p:cNvSpPr>
          <p:nvPr>
            <p:ph type="title"/>
          </p:nvPr>
        </p:nvSpPr>
        <p:spPr>
          <a:xfrm>
            <a:off x="1371600" y="685800"/>
            <a:ext cx="9601200" cy="1485900"/>
          </a:xfrm>
        </p:spPr>
        <p:txBody>
          <a:bodyPr>
            <a:normAutofit/>
          </a:bodyPr>
          <a:lstStyle/>
          <a:p>
            <a:r>
              <a:rPr lang="en-US" dirty="0"/>
              <a:t>Java testing frameworks</a:t>
            </a:r>
          </a:p>
        </p:txBody>
      </p:sp>
      <p:graphicFrame>
        <p:nvGraphicFramePr>
          <p:cNvPr id="4" name="Tablica 4">
            <a:extLst>
              <a:ext uri="{FF2B5EF4-FFF2-40B4-BE49-F238E27FC236}">
                <a16:creationId xmlns:a16="http://schemas.microsoft.com/office/drawing/2014/main" id="{0933BA13-40B1-433A-A198-A9D74C5C6698}"/>
              </a:ext>
            </a:extLst>
          </p:cNvPr>
          <p:cNvGraphicFramePr>
            <a:graphicFrameLocks noGrp="1"/>
          </p:cNvGraphicFramePr>
          <p:nvPr>
            <p:ph idx="1"/>
            <p:extLst>
              <p:ext uri="{D42A27DB-BD31-4B8C-83A1-F6EECF244321}">
                <p14:modId xmlns:p14="http://schemas.microsoft.com/office/powerpoint/2010/main" val="2642677609"/>
              </p:ext>
            </p:extLst>
          </p:nvPr>
        </p:nvGraphicFramePr>
        <p:xfrm>
          <a:off x="2053646" y="2286000"/>
          <a:ext cx="8237109" cy="3581405"/>
        </p:xfrm>
        <a:graphic>
          <a:graphicData uri="http://schemas.openxmlformats.org/drawingml/2006/table">
            <a:tbl>
              <a:tblPr firstRow="1" bandRow="1">
                <a:tableStyleId>{5C22544A-7EE6-4342-B048-85BDC9FD1C3A}</a:tableStyleId>
              </a:tblPr>
              <a:tblGrid>
                <a:gridCol w="2763355">
                  <a:extLst>
                    <a:ext uri="{9D8B030D-6E8A-4147-A177-3AD203B41FA5}">
                      <a16:colId xmlns:a16="http://schemas.microsoft.com/office/drawing/2014/main" val="4049452625"/>
                    </a:ext>
                  </a:extLst>
                </a:gridCol>
                <a:gridCol w="2736877">
                  <a:extLst>
                    <a:ext uri="{9D8B030D-6E8A-4147-A177-3AD203B41FA5}">
                      <a16:colId xmlns:a16="http://schemas.microsoft.com/office/drawing/2014/main" val="4102313411"/>
                    </a:ext>
                  </a:extLst>
                </a:gridCol>
                <a:gridCol w="2736877">
                  <a:extLst>
                    <a:ext uri="{9D8B030D-6E8A-4147-A177-3AD203B41FA5}">
                      <a16:colId xmlns:a16="http://schemas.microsoft.com/office/drawing/2014/main" val="3648197078"/>
                    </a:ext>
                  </a:extLst>
                </a:gridCol>
              </a:tblGrid>
              <a:tr h="344065">
                <a:tc>
                  <a:txBody>
                    <a:bodyPr/>
                    <a:lstStyle/>
                    <a:p>
                      <a:r>
                        <a:rPr lang="hr-HR" sz="1500"/>
                        <a:t>Junit</a:t>
                      </a:r>
                    </a:p>
                  </a:txBody>
                  <a:tcPr marL="71397" marR="71397" marT="39098" marB="39098"/>
                </a:tc>
                <a:tc>
                  <a:txBody>
                    <a:bodyPr/>
                    <a:lstStyle/>
                    <a:p>
                      <a:r>
                        <a:rPr lang="hr-HR" sz="1500"/>
                        <a:t>Spock</a:t>
                      </a:r>
                    </a:p>
                  </a:txBody>
                  <a:tcPr marL="71397" marR="71397" marT="39098" marB="39098"/>
                </a:tc>
                <a:tc>
                  <a:txBody>
                    <a:bodyPr/>
                    <a:lstStyle/>
                    <a:p>
                      <a:r>
                        <a:rPr lang="hr-HR" sz="1500"/>
                        <a:t>TestNG</a:t>
                      </a:r>
                    </a:p>
                  </a:txBody>
                  <a:tcPr marL="71397" marR="71397" marT="39098" marB="39098"/>
                </a:tc>
                <a:extLst>
                  <a:ext uri="{0D108BD9-81ED-4DB2-BD59-A6C34878D82A}">
                    <a16:rowId xmlns:a16="http://schemas.microsoft.com/office/drawing/2014/main" val="1838361133"/>
                  </a:ext>
                </a:extLst>
              </a:tr>
              <a:tr h="578655">
                <a:tc>
                  <a:txBody>
                    <a:bodyPr/>
                    <a:lstStyle/>
                    <a:p>
                      <a:r>
                        <a:rPr lang="en-US" sz="1500">
                          <a:solidFill>
                            <a:srgbClr val="00B050"/>
                          </a:solidFill>
                        </a:rPr>
                        <a:t>De facto standard library for Unit test</a:t>
                      </a:r>
                      <a:endParaRPr lang="hr-HR" sz="1500">
                        <a:solidFill>
                          <a:srgbClr val="00B050"/>
                        </a:solidFill>
                      </a:endParaRPr>
                    </a:p>
                  </a:txBody>
                  <a:tcPr marL="71397" marR="71397" marT="39098" marB="39098"/>
                </a:tc>
                <a:tc>
                  <a:txBody>
                    <a:bodyPr/>
                    <a:lstStyle/>
                    <a:p>
                      <a:r>
                        <a:rPr lang="en-US" sz="1500">
                          <a:solidFill>
                            <a:srgbClr val="00B050"/>
                          </a:solidFill>
                        </a:rPr>
                        <a:t>Reports on variables when "AssertEqual" fails</a:t>
                      </a:r>
                      <a:endParaRPr lang="hr-HR" sz="1500">
                        <a:solidFill>
                          <a:srgbClr val="00B050"/>
                        </a:solidFill>
                      </a:endParaRPr>
                    </a:p>
                  </a:txBody>
                  <a:tcPr marL="71397" marR="71397" marT="39098" marB="39098"/>
                </a:tc>
                <a:tc>
                  <a:txBody>
                    <a:bodyPr/>
                    <a:lstStyle/>
                    <a:p>
                      <a:r>
                        <a:rPr lang="en-US" sz="1500" noProof="0">
                          <a:solidFill>
                            <a:srgbClr val="00B050"/>
                          </a:solidFill>
                        </a:rPr>
                        <a:t>Flexible test configuration</a:t>
                      </a:r>
                    </a:p>
                  </a:txBody>
                  <a:tcPr marL="71397" marR="71397" marT="39098" marB="39098"/>
                </a:tc>
                <a:extLst>
                  <a:ext uri="{0D108BD9-81ED-4DB2-BD59-A6C34878D82A}">
                    <a16:rowId xmlns:a16="http://schemas.microsoft.com/office/drawing/2014/main" val="4203117831"/>
                  </a:ext>
                </a:extLst>
              </a:tr>
              <a:tr h="578655">
                <a:tc>
                  <a:txBody>
                    <a:bodyPr/>
                    <a:lstStyle/>
                    <a:p>
                      <a:r>
                        <a:rPr lang="en-US" sz="1500">
                          <a:solidFill>
                            <a:srgbClr val="00B050"/>
                          </a:solidFill>
                        </a:rPr>
                        <a:t>Supported out of the box by all major IDEs</a:t>
                      </a:r>
                      <a:endParaRPr lang="hr-HR" sz="1500">
                        <a:solidFill>
                          <a:srgbClr val="00B050"/>
                        </a:solidFill>
                      </a:endParaRPr>
                    </a:p>
                  </a:txBody>
                  <a:tcPr marL="71397" marR="71397" marT="39098" marB="39098"/>
                </a:tc>
                <a:tc>
                  <a:txBody>
                    <a:bodyPr/>
                    <a:lstStyle/>
                    <a:p>
                      <a:r>
                        <a:rPr lang="hr-HR" sz="1500" noProof="0">
                          <a:solidFill>
                            <a:srgbClr val="00B050"/>
                          </a:solidFill>
                        </a:rPr>
                        <a:t>Better exception syntax</a:t>
                      </a:r>
                    </a:p>
                  </a:txBody>
                  <a:tcPr marL="71397" marR="71397" marT="39098" marB="39098"/>
                </a:tc>
                <a:tc>
                  <a:txBody>
                    <a:bodyPr/>
                    <a:lstStyle/>
                    <a:p>
                      <a:r>
                        <a:rPr lang="en-US" sz="1500">
                          <a:solidFill>
                            <a:srgbClr val="00B050"/>
                          </a:solidFill>
                        </a:rPr>
                        <a:t>Powerful and easy to use</a:t>
                      </a:r>
                      <a:endParaRPr lang="hr-HR" sz="1500">
                        <a:solidFill>
                          <a:srgbClr val="00B050"/>
                        </a:solidFill>
                      </a:endParaRPr>
                    </a:p>
                  </a:txBody>
                  <a:tcPr marL="71397" marR="71397" marT="39098" marB="39098"/>
                </a:tc>
                <a:extLst>
                  <a:ext uri="{0D108BD9-81ED-4DB2-BD59-A6C34878D82A}">
                    <a16:rowId xmlns:a16="http://schemas.microsoft.com/office/drawing/2014/main" val="1006391499"/>
                  </a:ext>
                </a:extLst>
              </a:tr>
              <a:tr h="578655">
                <a:tc>
                  <a:txBody>
                    <a:bodyPr/>
                    <a:lstStyle/>
                    <a:p>
                      <a:r>
                        <a:rPr lang="en-US" sz="1500">
                          <a:solidFill>
                            <a:srgbClr val="00B050"/>
                          </a:solidFill>
                        </a:rPr>
                        <a:t>Bunch of extensions </a:t>
                      </a:r>
                      <a:r>
                        <a:rPr lang="en-US" sz="1500" noProof="0">
                          <a:solidFill>
                            <a:srgbClr val="00B050"/>
                          </a:solidFill>
                        </a:rPr>
                        <a:t>available</a:t>
                      </a:r>
                      <a:r>
                        <a:rPr lang="en-US" sz="1500">
                          <a:solidFill>
                            <a:srgbClr val="00B050"/>
                          </a:solidFill>
                        </a:rPr>
                        <a:t> for various purposes</a:t>
                      </a:r>
                      <a:endParaRPr lang="hr-HR" sz="1500">
                        <a:solidFill>
                          <a:srgbClr val="00B050"/>
                        </a:solidFill>
                      </a:endParaRPr>
                    </a:p>
                  </a:txBody>
                  <a:tcPr marL="71397" marR="71397" marT="39098" marB="39098"/>
                </a:tc>
                <a:tc>
                  <a:txBody>
                    <a:bodyPr/>
                    <a:lstStyle/>
                    <a:p>
                      <a:r>
                        <a:rPr lang="en-US" sz="1500" noProof="0">
                          <a:solidFill>
                            <a:srgbClr val="00B050"/>
                          </a:solidFill>
                        </a:rPr>
                        <a:t>Support for data-driven tests</a:t>
                      </a:r>
                    </a:p>
                  </a:txBody>
                  <a:tcPr marL="71397" marR="71397" marT="39098" marB="39098"/>
                </a:tc>
                <a:tc>
                  <a:txBody>
                    <a:bodyPr/>
                    <a:lstStyle/>
                    <a:p>
                      <a:r>
                        <a:rPr lang="en-US" sz="1500" noProof="0">
                          <a:solidFill>
                            <a:srgbClr val="00B050"/>
                          </a:solidFill>
                        </a:rPr>
                        <a:t>Support lot test types</a:t>
                      </a:r>
                    </a:p>
                  </a:txBody>
                  <a:tcPr marL="71397" marR="71397" marT="39098" marB="39098"/>
                </a:tc>
                <a:extLst>
                  <a:ext uri="{0D108BD9-81ED-4DB2-BD59-A6C34878D82A}">
                    <a16:rowId xmlns:a16="http://schemas.microsoft.com/office/drawing/2014/main" val="3442227823"/>
                  </a:ext>
                </a:extLst>
              </a:tr>
              <a:tr h="578655">
                <a:tc>
                  <a:txBody>
                    <a:bodyPr/>
                    <a:lstStyle/>
                    <a:p>
                      <a:r>
                        <a:rPr lang="en-US" sz="1500" noProof="0">
                          <a:solidFill>
                            <a:srgbClr val="00B050"/>
                          </a:solidFill>
                        </a:rPr>
                        <a:t>Has great Ant integration</a:t>
                      </a:r>
                    </a:p>
                  </a:txBody>
                  <a:tcPr marL="71397" marR="71397" marT="39098" marB="39098"/>
                </a:tc>
                <a:tc>
                  <a:txBody>
                    <a:bodyPr/>
                    <a:lstStyle/>
                    <a:p>
                      <a:r>
                        <a:rPr lang="en-US" sz="1500">
                          <a:solidFill>
                            <a:srgbClr val="FF0000"/>
                          </a:solidFill>
                        </a:rPr>
                        <a:t>IDE might not support Spock well</a:t>
                      </a:r>
                      <a:endParaRPr lang="hr-HR" sz="1500">
                        <a:solidFill>
                          <a:srgbClr val="FF0000"/>
                        </a:solidFill>
                      </a:endParaRPr>
                    </a:p>
                  </a:txBody>
                  <a:tcPr marL="71397" marR="71397" marT="39098" marB="39098"/>
                </a:tc>
                <a:tc>
                  <a:txBody>
                    <a:bodyPr/>
                    <a:lstStyle/>
                    <a:p>
                      <a:endParaRPr lang="hr-HR" sz="1500"/>
                    </a:p>
                  </a:txBody>
                  <a:tcPr marL="71397" marR="71397" marT="39098" marB="39098"/>
                </a:tc>
                <a:extLst>
                  <a:ext uri="{0D108BD9-81ED-4DB2-BD59-A6C34878D82A}">
                    <a16:rowId xmlns:a16="http://schemas.microsoft.com/office/drawing/2014/main" val="3608605224"/>
                  </a:ext>
                </a:extLst>
              </a:tr>
              <a:tr h="578655">
                <a:tc>
                  <a:txBody>
                    <a:bodyPr/>
                    <a:lstStyle/>
                    <a:p>
                      <a:r>
                        <a:rPr lang="hr-HR" sz="1500">
                          <a:solidFill>
                            <a:srgbClr val="00B050"/>
                          </a:solidFill>
                        </a:rPr>
                        <a:t>Free</a:t>
                      </a:r>
                    </a:p>
                  </a:txBody>
                  <a:tcPr marL="71397" marR="71397" marT="39098" marB="39098"/>
                </a:tc>
                <a:tc>
                  <a:txBody>
                    <a:bodyPr/>
                    <a:lstStyle/>
                    <a:p>
                      <a:r>
                        <a:rPr lang="en-US" sz="1500">
                          <a:solidFill>
                            <a:srgbClr val="FF0000"/>
                          </a:solidFill>
                        </a:rPr>
                        <a:t>Syntax is very different from others</a:t>
                      </a:r>
                      <a:endParaRPr lang="hr-HR" sz="1500">
                        <a:solidFill>
                          <a:srgbClr val="FF0000"/>
                        </a:solidFill>
                      </a:endParaRPr>
                    </a:p>
                  </a:txBody>
                  <a:tcPr marL="71397" marR="71397" marT="39098" marB="39098"/>
                </a:tc>
                <a:tc>
                  <a:txBody>
                    <a:bodyPr/>
                    <a:lstStyle/>
                    <a:p>
                      <a:endParaRPr lang="hr-HR" sz="1500"/>
                    </a:p>
                  </a:txBody>
                  <a:tcPr marL="71397" marR="71397" marT="39098" marB="39098"/>
                </a:tc>
                <a:extLst>
                  <a:ext uri="{0D108BD9-81ED-4DB2-BD59-A6C34878D82A}">
                    <a16:rowId xmlns:a16="http://schemas.microsoft.com/office/drawing/2014/main" val="1042377933"/>
                  </a:ext>
                </a:extLst>
              </a:tr>
              <a:tr h="344065">
                <a:tc>
                  <a:txBody>
                    <a:bodyPr/>
                    <a:lstStyle/>
                    <a:p>
                      <a:r>
                        <a:rPr lang="en-US" sz="1500" noProof="0">
                          <a:solidFill>
                            <a:srgbClr val="00B050"/>
                          </a:solidFill>
                        </a:rPr>
                        <a:t>Simple</a:t>
                      </a:r>
                    </a:p>
                  </a:txBody>
                  <a:tcPr marL="71397" marR="71397" marT="39098" marB="39098"/>
                </a:tc>
                <a:tc>
                  <a:txBody>
                    <a:bodyPr/>
                    <a:lstStyle/>
                    <a:p>
                      <a:endParaRPr lang="hr-HR" sz="1500"/>
                    </a:p>
                  </a:txBody>
                  <a:tcPr marL="71397" marR="71397" marT="39098" marB="39098"/>
                </a:tc>
                <a:tc>
                  <a:txBody>
                    <a:bodyPr/>
                    <a:lstStyle/>
                    <a:p>
                      <a:endParaRPr lang="hr-HR" sz="1500"/>
                    </a:p>
                  </a:txBody>
                  <a:tcPr marL="71397" marR="71397" marT="39098" marB="39098"/>
                </a:tc>
                <a:extLst>
                  <a:ext uri="{0D108BD9-81ED-4DB2-BD59-A6C34878D82A}">
                    <a16:rowId xmlns:a16="http://schemas.microsoft.com/office/drawing/2014/main" val="1186220388"/>
                  </a:ext>
                </a:extLst>
              </a:tr>
            </a:tbl>
          </a:graphicData>
        </a:graphic>
      </p:graphicFrame>
    </p:spTree>
    <p:extLst>
      <p:ext uri="{BB962C8B-B14F-4D97-AF65-F5344CB8AC3E}">
        <p14:creationId xmlns:p14="http://schemas.microsoft.com/office/powerpoint/2010/main" val="5548451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TotalTime>
  <Words>1334</Words>
  <Application>Microsoft Office PowerPoint</Application>
  <PresentationFormat>Widescreen</PresentationFormat>
  <Paragraphs>192</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Franklin Gothic Book</vt:lpstr>
      <vt:lpstr>Crop</vt:lpstr>
      <vt:lpstr>Unit Testing</vt:lpstr>
      <vt:lpstr>Summary</vt:lpstr>
      <vt:lpstr>Test driven development</vt:lpstr>
      <vt:lpstr>Unit testing</vt:lpstr>
      <vt:lpstr>Unit test class functions  Four distinct methods in test classes: </vt:lpstr>
      <vt:lpstr>Unit test advantages</vt:lpstr>
      <vt:lpstr>Unit test advantages</vt:lpstr>
      <vt:lpstr>Unit test disadvantages</vt:lpstr>
      <vt:lpstr>Java testing frameworks</vt:lpstr>
      <vt:lpstr>C# testing frameworks</vt:lpstr>
      <vt:lpstr>PHP testing frameworks</vt:lpstr>
      <vt:lpstr>JavaScript testing frameworks</vt:lpstr>
      <vt:lpstr>Conclusion</vt:lpstr>
      <vt:lpstr>Let’s do SOME WORK</vt:lpstr>
      <vt:lpstr>PowerPoint Presentation</vt:lpstr>
      <vt:lpstr>Exercise  1:</vt:lpstr>
      <vt:lpstr>Exercise 2: </vt:lpstr>
      <vt:lpstr>Exercise 3:</vt:lpstr>
      <vt:lpstr>Thank you for your time!  any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 </dc:creator>
  <cp:lastModifiedBy> </cp:lastModifiedBy>
  <cp:revision>4</cp:revision>
  <dcterms:created xsi:type="dcterms:W3CDTF">2019-10-07T09:27:28Z</dcterms:created>
  <dcterms:modified xsi:type="dcterms:W3CDTF">2019-10-07T09:30:54Z</dcterms:modified>
</cp:coreProperties>
</file>