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Rajasekhar" userId="ca2606e775c8cbac" providerId="LiveId" clId="{182DE920-B0FA-49B0-88F8-0A9FD493B52B}"/>
    <pc:docChg chg="undo custSel addSld modSld">
      <pc:chgData name="Vignesh Rajasekhar" userId="ca2606e775c8cbac" providerId="LiveId" clId="{182DE920-B0FA-49B0-88F8-0A9FD493B52B}" dt="2021-09-17T21:20:12.378" v="332" actId="1076"/>
      <pc:docMkLst>
        <pc:docMk/>
      </pc:docMkLst>
      <pc:sldChg chg="modSp">
        <pc:chgData name="Vignesh Rajasekhar" userId="ca2606e775c8cbac" providerId="LiveId" clId="{182DE920-B0FA-49B0-88F8-0A9FD493B52B}" dt="2021-09-17T02:41:32.440" v="6"/>
        <pc:sldMkLst>
          <pc:docMk/>
          <pc:sldMk cId="1696669201" sldId="256"/>
        </pc:sldMkLst>
        <pc:spChg chg="mod">
          <ac:chgData name="Vignesh Rajasekhar" userId="ca2606e775c8cbac" providerId="LiveId" clId="{182DE920-B0FA-49B0-88F8-0A9FD493B52B}" dt="2021-09-17T02:41:32.440" v="6"/>
          <ac:spMkLst>
            <pc:docMk/>
            <pc:sldMk cId="1696669201" sldId="256"/>
            <ac:spMk id="2" creationId="{8B08D3C2-357C-4A15-9B86-A3A3A85E7077}"/>
          </ac:spMkLst>
        </pc:spChg>
        <pc:spChg chg="mod">
          <ac:chgData name="Vignesh Rajasekhar" userId="ca2606e775c8cbac" providerId="LiveId" clId="{182DE920-B0FA-49B0-88F8-0A9FD493B52B}" dt="2021-09-17T02:41:32.440" v="6"/>
          <ac:spMkLst>
            <pc:docMk/>
            <pc:sldMk cId="1696669201" sldId="256"/>
            <ac:spMk id="3" creationId="{42B91009-95D3-4EC5-919D-5D9992B13CF6}"/>
          </ac:spMkLst>
        </pc:spChg>
      </pc:sldChg>
      <pc:sldChg chg="modSp mod">
        <pc:chgData name="Vignesh Rajasekhar" userId="ca2606e775c8cbac" providerId="LiveId" clId="{182DE920-B0FA-49B0-88F8-0A9FD493B52B}" dt="2021-09-17T18:35:15.560" v="46" actId="122"/>
        <pc:sldMkLst>
          <pc:docMk/>
          <pc:sldMk cId="1777484272" sldId="257"/>
        </pc:sldMkLst>
        <pc:spChg chg="mod">
          <ac:chgData name="Vignesh Rajasekhar" userId="ca2606e775c8cbac" providerId="LiveId" clId="{182DE920-B0FA-49B0-88F8-0A9FD493B52B}" dt="2021-09-17T18:35:15.560" v="46" actId="122"/>
          <ac:spMkLst>
            <pc:docMk/>
            <pc:sldMk cId="1777484272" sldId="257"/>
            <ac:spMk id="2" creationId="{E342D5E4-CB8A-4E89-84FA-45BCA91D512A}"/>
          </ac:spMkLst>
        </pc:spChg>
        <pc:picChg chg="mod">
          <ac:chgData name="Vignesh Rajasekhar" userId="ca2606e775c8cbac" providerId="LiveId" clId="{182DE920-B0FA-49B0-88F8-0A9FD493B52B}" dt="2021-09-17T02:46:27.703" v="18" actId="1076"/>
          <ac:picMkLst>
            <pc:docMk/>
            <pc:sldMk cId="1777484272" sldId="257"/>
            <ac:picMk id="5" creationId="{1A91A88B-A22E-465F-99BB-19243F8E7201}"/>
          </ac:picMkLst>
        </pc:picChg>
      </pc:sldChg>
      <pc:sldChg chg="addSp delSp modSp new mod">
        <pc:chgData name="Vignesh Rajasekhar" userId="ca2606e775c8cbac" providerId="LiveId" clId="{182DE920-B0FA-49B0-88F8-0A9FD493B52B}" dt="2021-09-17T19:42:25.937" v="95" actId="404"/>
        <pc:sldMkLst>
          <pc:docMk/>
          <pc:sldMk cId="1597241621" sldId="258"/>
        </pc:sldMkLst>
        <pc:spChg chg="mod">
          <ac:chgData name="Vignesh Rajasekhar" userId="ca2606e775c8cbac" providerId="LiveId" clId="{182DE920-B0FA-49B0-88F8-0A9FD493B52B}" dt="2021-09-17T19:42:25.937" v="95" actId="404"/>
          <ac:spMkLst>
            <pc:docMk/>
            <pc:sldMk cId="1597241621" sldId="258"/>
            <ac:spMk id="2" creationId="{D5744D20-A5A2-4785-A4F0-A6AEB3214D2D}"/>
          </ac:spMkLst>
        </pc:spChg>
        <pc:spChg chg="del">
          <ac:chgData name="Vignesh Rajasekhar" userId="ca2606e775c8cbac" providerId="LiveId" clId="{182DE920-B0FA-49B0-88F8-0A9FD493B52B}" dt="2021-09-12T18:46:13.550" v="1" actId="22"/>
          <ac:spMkLst>
            <pc:docMk/>
            <pc:sldMk cId="1597241621" sldId="258"/>
            <ac:spMk id="3" creationId="{E9BE0319-E51C-4F3B-9456-FF18C0FCD52A}"/>
          </ac:spMkLst>
        </pc:spChg>
        <pc:picChg chg="add mod ord">
          <ac:chgData name="Vignesh Rajasekhar" userId="ca2606e775c8cbac" providerId="LiveId" clId="{182DE920-B0FA-49B0-88F8-0A9FD493B52B}" dt="2021-09-17T19:36:30.597" v="94" actId="1076"/>
          <ac:picMkLst>
            <pc:docMk/>
            <pc:sldMk cId="1597241621" sldId="258"/>
            <ac:picMk id="5" creationId="{C5695773-134B-4DCA-8804-3DB2BAB82675}"/>
          </ac:picMkLst>
        </pc:picChg>
      </pc:sldChg>
      <pc:sldChg chg="addSp delSp modSp add mod">
        <pc:chgData name="Vignesh Rajasekhar" userId="ca2606e775c8cbac" providerId="LiveId" clId="{182DE920-B0FA-49B0-88F8-0A9FD493B52B}" dt="2021-09-17T20:06:28.742" v="131" actId="14100"/>
        <pc:sldMkLst>
          <pc:docMk/>
          <pc:sldMk cId="2706675405" sldId="259"/>
        </pc:sldMkLst>
        <pc:spChg chg="mod">
          <ac:chgData name="Vignesh Rajasekhar" userId="ca2606e775c8cbac" providerId="LiveId" clId="{182DE920-B0FA-49B0-88F8-0A9FD493B52B}" dt="2021-09-17T19:43:05.149" v="123" actId="6549"/>
          <ac:spMkLst>
            <pc:docMk/>
            <pc:sldMk cId="2706675405" sldId="259"/>
            <ac:spMk id="2" creationId="{D5744D20-A5A2-4785-A4F0-A6AEB3214D2D}"/>
          </ac:spMkLst>
        </pc:spChg>
        <pc:spChg chg="add del mod">
          <ac:chgData name="Vignesh Rajasekhar" userId="ca2606e775c8cbac" providerId="LiveId" clId="{182DE920-B0FA-49B0-88F8-0A9FD493B52B}" dt="2021-09-17T20:06:12.055" v="128" actId="478"/>
          <ac:spMkLst>
            <pc:docMk/>
            <pc:sldMk cId="2706675405" sldId="259"/>
            <ac:spMk id="4" creationId="{CD4297DA-DBA7-4DF5-9D97-CD80F5678709}"/>
          </ac:spMkLst>
        </pc:spChg>
        <pc:picChg chg="del mod">
          <ac:chgData name="Vignesh Rajasekhar" userId="ca2606e775c8cbac" providerId="LiveId" clId="{182DE920-B0FA-49B0-88F8-0A9FD493B52B}" dt="2021-09-17T19:43:09.658" v="125" actId="478"/>
          <ac:picMkLst>
            <pc:docMk/>
            <pc:sldMk cId="2706675405" sldId="259"/>
            <ac:picMk id="5" creationId="{C5695773-134B-4DCA-8804-3DB2BAB82675}"/>
          </ac:picMkLst>
        </pc:picChg>
        <pc:picChg chg="add mod">
          <ac:chgData name="Vignesh Rajasekhar" userId="ca2606e775c8cbac" providerId="LiveId" clId="{182DE920-B0FA-49B0-88F8-0A9FD493B52B}" dt="2021-09-17T20:06:28.742" v="131" actId="14100"/>
          <ac:picMkLst>
            <pc:docMk/>
            <pc:sldMk cId="2706675405" sldId="259"/>
            <ac:picMk id="7" creationId="{F5657A28-C5C4-486D-9DD9-02415EB39F11}"/>
          </ac:picMkLst>
        </pc:picChg>
      </pc:sldChg>
      <pc:sldChg chg="addSp delSp modSp add mod">
        <pc:chgData name="Vignesh Rajasekhar" userId="ca2606e775c8cbac" providerId="LiveId" clId="{182DE920-B0FA-49B0-88F8-0A9FD493B52B}" dt="2021-09-17T21:10:21.091" v="189" actId="1076"/>
        <pc:sldMkLst>
          <pc:docMk/>
          <pc:sldMk cId="289447351" sldId="260"/>
        </pc:sldMkLst>
        <pc:spChg chg="mod">
          <ac:chgData name="Vignesh Rajasekhar" userId="ca2606e775c8cbac" providerId="LiveId" clId="{182DE920-B0FA-49B0-88F8-0A9FD493B52B}" dt="2021-09-17T21:06:13.549" v="186" actId="20577"/>
          <ac:spMkLst>
            <pc:docMk/>
            <pc:sldMk cId="289447351" sldId="260"/>
            <ac:spMk id="2" creationId="{D5744D20-A5A2-4785-A4F0-A6AEB3214D2D}"/>
          </ac:spMkLst>
        </pc:spChg>
        <pc:picChg chg="add mod">
          <ac:chgData name="Vignesh Rajasekhar" userId="ca2606e775c8cbac" providerId="LiveId" clId="{182DE920-B0FA-49B0-88F8-0A9FD493B52B}" dt="2021-09-17T21:10:21.091" v="189" actId="1076"/>
          <ac:picMkLst>
            <pc:docMk/>
            <pc:sldMk cId="289447351" sldId="260"/>
            <ac:picMk id="4" creationId="{7AAF55BD-9692-4418-927E-BA55C0CB900F}"/>
          </ac:picMkLst>
        </pc:picChg>
        <pc:picChg chg="del">
          <ac:chgData name="Vignesh Rajasekhar" userId="ca2606e775c8cbac" providerId="LiveId" clId="{182DE920-B0FA-49B0-88F8-0A9FD493B52B}" dt="2021-09-17T21:05:00.109" v="133" actId="478"/>
          <ac:picMkLst>
            <pc:docMk/>
            <pc:sldMk cId="289447351" sldId="260"/>
            <ac:picMk id="7" creationId="{F5657A28-C5C4-486D-9DD9-02415EB39F11}"/>
          </ac:picMkLst>
        </pc:picChg>
      </pc:sldChg>
      <pc:sldChg chg="addSp delSp modSp add mod">
        <pc:chgData name="Vignesh Rajasekhar" userId="ca2606e775c8cbac" providerId="LiveId" clId="{182DE920-B0FA-49B0-88F8-0A9FD493B52B}" dt="2021-09-17T21:12:20.703" v="212" actId="1076"/>
        <pc:sldMkLst>
          <pc:docMk/>
          <pc:sldMk cId="3692956728" sldId="261"/>
        </pc:sldMkLst>
        <pc:spChg chg="mod">
          <ac:chgData name="Vignesh Rajasekhar" userId="ca2606e775c8cbac" providerId="LiveId" clId="{182DE920-B0FA-49B0-88F8-0A9FD493B52B}" dt="2021-09-17T21:10:43.719" v="208" actId="6549"/>
          <ac:spMkLst>
            <pc:docMk/>
            <pc:sldMk cId="3692956728" sldId="261"/>
            <ac:spMk id="2" creationId="{D5744D20-A5A2-4785-A4F0-A6AEB3214D2D}"/>
          </ac:spMkLst>
        </pc:spChg>
        <pc:picChg chg="del">
          <ac:chgData name="Vignesh Rajasekhar" userId="ca2606e775c8cbac" providerId="LiveId" clId="{182DE920-B0FA-49B0-88F8-0A9FD493B52B}" dt="2021-09-17T21:10:47.987" v="209" actId="478"/>
          <ac:picMkLst>
            <pc:docMk/>
            <pc:sldMk cId="3692956728" sldId="261"/>
            <ac:picMk id="4" creationId="{7AAF55BD-9692-4418-927E-BA55C0CB900F}"/>
          </ac:picMkLst>
        </pc:picChg>
        <pc:picChg chg="add mod">
          <ac:chgData name="Vignesh Rajasekhar" userId="ca2606e775c8cbac" providerId="LiveId" clId="{182DE920-B0FA-49B0-88F8-0A9FD493B52B}" dt="2021-09-17T21:12:20.703" v="212" actId="1076"/>
          <ac:picMkLst>
            <pc:docMk/>
            <pc:sldMk cId="3692956728" sldId="261"/>
            <ac:picMk id="5" creationId="{2CB41026-028D-4D0A-B36F-38BEE8E524CA}"/>
          </ac:picMkLst>
        </pc:picChg>
      </pc:sldChg>
      <pc:sldChg chg="addSp delSp modSp add mod">
        <pc:chgData name="Vignesh Rajasekhar" userId="ca2606e775c8cbac" providerId="LiveId" clId="{182DE920-B0FA-49B0-88F8-0A9FD493B52B}" dt="2021-09-17T21:18:27.675" v="255" actId="1076"/>
        <pc:sldMkLst>
          <pc:docMk/>
          <pc:sldMk cId="84327456" sldId="262"/>
        </pc:sldMkLst>
        <pc:spChg chg="mod">
          <ac:chgData name="Vignesh Rajasekhar" userId="ca2606e775c8cbac" providerId="LiveId" clId="{182DE920-B0FA-49B0-88F8-0A9FD493B52B}" dt="2021-09-17T21:13:41.214" v="251" actId="20577"/>
          <ac:spMkLst>
            <pc:docMk/>
            <pc:sldMk cId="84327456" sldId="262"/>
            <ac:spMk id="2" creationId="{D5744D20-A5A2-4785-A4F0-A6AEB3214D2D}"/>
          </ac:spMkLst>
        </pc:spChg>
        <pc:picChg chg="add mod">
          <ac:chgData name="Vignesh Rajasekhar" userId="ca2606e775c8cbac" providerId="LiveId" clId="{182DE920-B0FA-49B0-88F8-0A9FD493B52B}" dt="2021-09-17T21:18:27.675" v="255" actId="1076"/>
          <ac:picMkLst>
            <pc:docMk/>
            <pc:sldMk cId="84327456" sldId="262"/>
            <ac:picMk id="4" creationId="{E9085C19-B631-4376-8166-AE3739406DF6}"/>
          </ac:picMkLst>
        </pc:picChg>
        <pc:picChg chg="del">
          <ac:chgData name="Vignesh Rajasekhar" userId="ca2606e775c8cbac" providerId="LiveId" clId="{182DE920-B0FA-49B0-88F8-0A9FD493B52B}" dt="2021-09-17T21:12:47.371" v="215" actId="478"/>
          <ac:picMkLst>
            <pc:docMk/>
            <pc:sldMk cId="84327456" sldId="262"/>
            <ac:picMk id="7" creationId="{F5657A28-C5C4-486D-9DD9-02415EB39F11}"/>
          </ac:picMkLst>
        </pc:picChg>
      </pc:sldChg>
      <pc:sldChg chg="addSp delSp modSp add mod">
        <pc:chgData name="Vignesh Rajasekhar" userId="ca2606e775c8cbac" providerId="LiveId" clId="{182DE920-B0FA-49B0-88F8-0A9FD493B52B}" dt="2021-09-17T21:20:12.378" v="332" actId="1076"/>
        <pc:sldMkLst>
          <pc:docMk/>
          <pc:sldMk cId="2982758489" sldId="263"/>
        </pc:sldMkLst>
        <pc:spChg chg="mod">
          <ac:chgData name="Vignesh Rajasekhar" userId="ca2606e775c8cbac" providerId="LiveId" clId="{182DE920-B0FA-49B0-88F8-0A9FD493B52B}" dt="2021-09-17T21:19:02.217" v="328" actId="6549"/>
          <ac:spMkLst>
            <pc:docMk/>
            <pc:sldMk cId="2982758489" sldId="263"/>
            <ac:spMk id="2" creationId="{D5744D20-A5A2-4785-A4F0-A6AEB3214D2D}"/>
          </ac:spMkLst>
        </pc:spChg>
        <pc:picChg chg="add mod">
          <ac:chgData name="Vignesh Rajasekhar" userId="ca2606e775c8cbac" providerId="LiveId" clId="{182DE920-B0FA-49B0-88F8-0A9FD493B52B}" dt="2021-09-17T21:20:12.378" v="332" actId="1076"/>
          <ac:picMkLst>
            <pc:docMk/>
            <pc:sldMk cId="2982758489" sldId="263"/>
            <ac:picMk id="4" creationId="{5FEAAF0A-9B86-4AC5-8AA7-012972F1E988}"/>
          </ac:picMkLst>
        </pc:picChg>
        <pc:picChg chg="del mod">
          <ac:chgData name="Vignesh Rajasekhar" userId="ca2606e775c8cbac" providerId="LiveId" clId="{182DE920-B0FA-49B0-88F8-0A9FD493B52B}" dt="2021-09-17T21:12:53.709" v="217" actId="478"/>
          <ac:picMkLst>
            <pc:docMk/>
            <pc:sldMk cId="2982758489" sldId="263"/>
            <ac:picMk id="7" creationId="{F5657A28-C5C4-486D-9DD9-02415EB39F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AE35-7E31-495E-AC59-6A5CCBF645D3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61F-56E0-459C-8136-D40EAC4F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02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AE35-7E31-495E-AC59-6A5CCBF645D3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61F-56E0-459C-8136-D40EAC4F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99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AE35-7E31-495E-AC59-6A5CCBF645D3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61F-56E0-459C-8136-D40EAC4F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377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AE35-7E31-495E-AC59-6A5CCBF645D3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61F-56E0-459C-8136-D40EAC4F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171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AE35-7E31-495E-AC59-6A5CCBF645D3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61F-56E0-459C-8136-D40EAC4F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895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AE35-7E31-495E-AC59-6A5CCBF645D3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61F-56E0-459C-8136-D40EAC4F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32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AE35-7E31-495E-AC59-6A5CCBF645D3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61F-56E0-459C-8136-D40EAC4F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88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AE35-7E31-495E-AC59-6A5CCBF645D3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61F-56E0-459C-8136-D40EAC4F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18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AE35-7E31-495E-AC59-6A5CCBF645D3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61F-56E0-459C-8136-D40EAC4F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46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AE35-7E31-495E-AC59-6A5CCBF645D3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FF0E61F-56E0-459C-8136-D40EAC4F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71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AE35-7E31-495E-AC59-6A5CCBF645D3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61F-56E0-459C-8136-D40EAC4F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87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AE35-7E31-495E-AC59-6A5CCBF645D3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61F-56E0-459C-8136-D40EAC4F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89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AE35-7E31-495E-AC59-6A5CCBF645D3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61F-56E0-459C-8136-D40EAC4F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08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AE35-7E31-495E-AC59-6A5CCBF645D3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61F-56E0-459C-8136-D40EAC4F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48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AE35-7E31-495E-AC59-6A5CCBF645D3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61F-56E0-459C-8136-D40EAC4F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78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AE35-7E31-495E-AC59-6A5CCBF645D3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61F-56E0-459C-8136-D40EAC4F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42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AE35-7E31-495E-AC59-6A5CCBF645D3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61F-56E0-459C-8136-D40EAC4F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81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8EAE35-7E31-495E-AC59-6A5CCBF645D3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F0E61F-56E0-459C-8136-D40EAC4F5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73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8D3C2-357C-4A15-9B86-A3A3A85E7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Pizza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91009-95D3-4EC5-919D-5D9992B13C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66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D5E4-CB8A-4E89-84FA-45BCA91D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17629"/>
            <a:ext cx="10018713" cy="1057162"/>
          </a:xfrm>
        </p:spPr>
        <p:txBody>
          <a:bodyPr>
            <a:normAutofit/>
          </a:bodyPr>
          <a:lstStyle/>
          <a:p>
            <a:r>
              <a:rPr lang="en-US" sz="3200" dirty="0"/>
              <a:t>Add Pizza API for Valid Scenario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91A88B-A22E-465F-99BB-19243F8E7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897" y="1174791"/>
            <a:ext cx="6734205" cy="5565580"/>
          </a:xfrm>
        </p:spPr>
      </p:pic>
    </p:spTree>
    <p:extLst>
      <p:ext uri="{BB962C8B-B14F-4D97-AF65-F5344CB8AC3E}">
        <p14:creationId xmlns:p14="http://schemas.microsoft.com/office/powerpoint/2010/main" val="177748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4D20-A5A2-4785-A4F0-A6AEB321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7" y="0"/>
            <a:ext cx="11419643" cy="1752599"/>
          </a:xfrm>
        </p:spPr>
        <p:txBody>
          <a:bodyPr>
            <a:normAutofit/>
          </a:bodyPr>
          <a:lstStyle/>
          <a:p>
            <a:r>
              <a:rPr lang="en-US" sz="3600" dirty="0"/>
              <a:t>Add Pizza API for Valid Scenario with Custom Header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95773-134B-4DCA-8804-3DB2BAB82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878" y="1405274"/>
            <a:ext cx="6862244" cy="5257417"/>
          </a:xfrm>
        </p:spPr>
      </p:pic>
    </p:spTree>
    <p:extLst>
      <p:ext uri="{BB962C8B-B14F-4D97-AF65-F5344CB8AC3E}">
        <p14:creationId xmlns:p14="http://schemas.microsoft.com/office/powerpoint/2010/main" val="159724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4D20-A5A2-4785-A4F0-A6AEB321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7" y="0"/>
            <a:ext cx="11419643" cy="1752599"/>
          </a:xfrm>
        </p:spPr>
        <p:txBody>
          <a:bodyPr>
            <a:normAutofit/>
          </a:bodyPr>
          <a:lstStyle/>
          <a:p>
            <a:r>
              <a:rPr lang="en-US" sz="3600" dirty="0"/>
              <a:t>Add Pizza API for Invalid Scenario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57A28-C5C4-486D-9DD9-02415EB39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051" y="1260726"/>
            <a:ext cx="8683254" cy="525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7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4D20-A5A2-4785-A4F0-A6AEB321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7" y="0"/>
            <a:ext cx="11419643" cy="1752599"/>
          </a:xfrm>
        </p:spPr>
        <p:txBody>
          <a:bodyPr>
            <a:normAutofit/>
          </a:bodyPr>
          <a:lstStyle/>
          <a:p>
            <a:r>
              <a:rPr lang="en-US" sz="3600" dirty="0"/>
              <a:t>GET Pizza API with Path Parameter Scenario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85C19-B631-4376-8166-AE3739406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988" y="1287261"/>
            <a:ext cx="8534379" cy="518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4D20-A5A2-4785-A4F0-A6AEB321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7" y="0"/>
            <a:ext cx="11419643" cy="1752599"/>
          </a:xfrm>
        </p:spPr>
        <p:txBody>
          <a:bodyPr>
            <a:normAutofit/>
          </a:bodyPr>
          <a:lstStyle/>
          <a:p>
            <a:r>
              <a:rPr lang="en-US" sz="3600" dirty="0"/>
              <a:t>GET Pizza API using Query Parameter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AAF0A-9B86-4AC5-8AA7-012972F1E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14" y="1145220"/>
            <a:ext cx="9269613" cy="554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5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4D20-A5A2-4785-A4F0-A6AEB321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7" y="1"/>
            <a:ext cx="11419643" cy="1571348"/>
          </a:xfrm>
        </p:spPr>
        <p:txBody>
          <a:bodyPr>
            <a:normAutofit/>
          </a:bodyPr>
          <a:lstStyle/>
          <a:p>
            <a:r>
              <a:rPr lang="en-IN" sz="3600" dirty="0"/>
              <a:t> UPDATE Pizza Price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F55BD-9692-4418-927E-BA55C0CB9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808" y="1118587"/>
            <a:ext cx="8426384" cy="521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4D20-A5A2-4785-A4F0-A6AEB321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7" y="1"/>
            <a:ext cx="11419643" cy="1571348"/>
          </a:xfrm>
        </p:spPr>
        <p:txBody>
          <a:bodyPr>
            <a:normAutofit/>
          </a:bodyPr>
          <a:lstStyle/>
          <a:p>
            <a:r>
              <a:rPr lang="en-IN" sz="3600" dirty="0"/>
              <a:t> Delete Pizza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41026-028D-4D0A-B36F-38BEE8E52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28" y="1191192"/>
            <a:ext cx="8590943" cy="527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56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7235</TotalTime>
  <Words>47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Pizza Management System</vt:lpstr>
      <vt:lpstr>Add Pizza API for Valid Scenario</vt:lpstr>
      <vt:lpstr>Add Pizza API for Valid Scenario with Custom Header</vt:lpstr>
      <vt:lpstr>Add Pizza API for Invalid Scenario</vt:lpstr>
      <vt:lpstr>GET Pizza API with Path Parameter Scenario</vt:lpstr>
      <vt:lpstr>GET Pizza API using Query Parameter</vt:lpstr>
      <vt:lpstr> UPDATE Pizza Price API</vt:lpstr>
      <vt:lpstr> Delete Pizza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Management System</dc:title>
  <dc:creator>Vignesh Rajasekhar</dc:creator>
  <cp:lastModifiedBy>Vignesh Rajasekhar</cp:lastModifiedBy>
  <cp:revision>7</cp:revision>
  <dcterms:created xsi:type="dcterms:W3CDTF">2021-09-12T18:27:41Z</dcterms:created>
  <dcterms:modified xsi:type="dcterms:W3CDTF">2021-09-17T21:20:14Z</dcterms:modified>
</cp:coreProperties>
</file>