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  <p:sldMasterId id="2147483687" r:id="rId3"/>
  </p:sldMasterIdLst>
  <p:notesMasterIdLst>
    <p:notesMasterId r:id="rId43"/>
  </p:notesMasterIdLst>
  <p:sldIdLst>
    <p:sldId id="361" r:id="rId4"/>
    <p:sldId id="365" r:id="rId5"/>
    <p:sldId id="366" r:id="rId6"/>
    <p:sldId id="259" r:id="rId7"/>
    <p:sldId id="260" r:id="rId8"/>
    <p:sldId id="350" r:id="rId9"/>
    <p:sldId id="635" r:id="rId10"/>
    <p:sldId id="651" r:id="rId11"/>
    <p:sldId id="638" r:id="rId12"/>
    <p:sldId id="607" r:id="rId13"/>
    <p:sldId id="608" r:id="rId14"/>
    <p:sldId id="609" r:id="rId15"/>
    <p:sldId id="266" r:id="rId16"/>
    <p:sldId id="639" r:id="rId17"/>
    <p:sldId id="637" r:id="rId18"/>
    <p:sldId id="268" r:id="rId19"/>
    <p:sldId id="640" r:id="rId20"/>
    <p:sldId id="641" r:id="rId21"/>
    <p:sldId id="277" r:id="rId22"/>
    <p:sldId id="278" r:id="rId23"/>
    <p:sldId id="643" r:id="rId24"/>
    <p:sldId id="642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645" r:id="rId34"/>
    <p:sldId id="294" r:id="rId35"/>
    <p:sldId id="644" r:id="rId36"/>
    <p:sldId id="314" r:id="rId37"/>
    <p:sldId id="647" r:id="rId38"/>
    <p:sldId id="648" r:id="rId39"/>
    <p:sldId id="649" r:id="rId40"/>
    <p:sldId id="650" r:id="rId41"/>
    <p:sldId id="317" r:id="rId4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7DD32-A379-4F35-B9BB-5143211ED373}" v="35" dt="2022-01-15T03:51:24.1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a Singh" userId="95804f1d-9deb-4ab6-af01-7cefa058cf3e" providerId="ADAL" clId="{5BE7DD32-A379-4F35-B9BB-5143211ED373}"/>
    <pc:docChg chg="undo custSel addSld delSld modSld modMainMaster modNotesMaster">
      <pc:chgData name="Siddhartha Singh" userId="95804f1d-9deb-4ab6-af01-7cefa058cf3e" providerId="ADAL" clId="{5BE7DD32-A379-4F35-B9BB-5143211ED373}" dt="2022-01-15T03:51:24.167" v="182"/>
      <pc:docMkLst>
        <pc:docMk/>
      </pc:docMkLst>
      <pc:sldChg chg="modSp mod">
        <pc:chgData name="Siddhartha Singh" userId="95804f1d-9deb-4ab6-af01-7cefa058cf3e" providerId="ADAL" clId="{5BE7DD32-A379-4F35-B9BB-5143211ED373}" dt="2022-01-14T16:30:03.508" v="169" actId="20577"/>
        <pc:sldMkLst>
          <pc:docMk/>
          <pc:sldMk cId="0" sldId="260"/>
        </pc:sldMkLst>
        <pc:graphicFrameChg chg="modGraphic">
          <ac:chgData name="Siddhartha Singh" userId="95804f1d-9deb-4ab6-af01-7cefa058cf3e" providerId="ADAL" clId="{5BE7DD32-A379-4F35-B9BB-5143211ED373}" dt="2022-01-14T16:30:03.508" v="169" actId="20577"/>
          <ac:graphicFrameMkLst>
            <pc:docMk/>
            <pc:sldMk cId="0" sldId="260"/>
            <ac:graphicFrameMk id="15" creationId="{00000000-0000-0000-0000-000000000000}"/>
          </ac:graphicFrameMkLst>
        </pc:graphicFrameChg>
      </pc:sldChg>
      <pc:sldChg chg="modSp mod">
        <pc:chgData name="Siddhartha Singh" userId="95804f1d-9deb-4ab6-af01-7cefa058cf3e" providerId="ADAL" clId="{5BE7DD32-A379-4F35-B9BB-5143211ED373}" dt="2021-09-06T17:09:36.075" v="48" actId="1076"/>
        <pc:sldMkLst>
          <pc:docMk/>
          <pc:sldMk cId="0" sldId="278"/>
        </pc:sldMkLst>
        <pc:graphicFrameChg chg="mod">
          <ac:chgData name="Siddhartha Singh" userId="95804f1d-9deb-4ab6-af01-7cefa058cf3e" providerId="ADAL" clId="{5BE7DD32-A379-4F35-B9BB-5143211ED373}" dt="2021-09-06T17:09:36.075" v="48" actId="1076"/>
          <ac:graphicFrameMkLst>
            <pc:docMk/>
            <pc:sldMk cId="0" sldId="278"/>
            <ac:graphicFrameMk id="4" creationId="{00000000-0000-0000-0000-000000000000}"/>
          </ac:graphicFrameMkLst>
        </pc:graphicFrameChg>
      </pc:sldChg>
      <pc:sldChg chg="del">
        <pc:chgData name="Siddhartha Singh" userId="95804f1d-9deb-4ab6-af01-7cefa058cf3e" providerId="ADAL" clId="{5BE7DD32-A379-4F35-B9BB-5143211ED373}" dt="2021-07-02T18:30:24.867" v="45" actId="47"/>
        <pc:sldMkLst>
          <pc:docMk/>
          <pc:sldMk cId="0" sldId="287"/>
        </pc:sldMkLst>
      </pc:sldChg>
      <pc:sldChg chg="modNotes">
        <pc:chgData name="Siddhartha Singh" userId="95804f1d-9deb-4ab6-af01-7cefa058cf3e" providerId="ADAL" clId="{5BE7DD32-A379-4F35-B9BB-5143211ED373}" dt="2021-07-02T15:00:17.999" v="1"/>
        <pc:sldMkLst>
          <pc:docMk/>
          <pc:sldMk cId="2426949456" sldId="607"/>
        </pc:sldMkLst>
      </pc:sldChg>
      <pc:sldChg chg="modNotes">
        <pc:chgData name="Siddhartha Singh" userId="95804f1d-9deb-4ab6-af01-7cefa058cf3e" providerId="ADAL" clId="{5BE7DD32-A379-4F35-B9BB-5143211ED373}" dt="2021-07-02T15:00:17.999" v="1"/>
        <pc:sldMkLst>
          <pc:docMk/>
          <pc:sldMk cId="692151673" sldId="608"/>
        </pc:sldMkLst>
      </pc:sldChg>
      <pc:sldChg chg="modSp mod modNotes">
        <pc:chgData name="Siddhartha Singh" userId="95804f1d-9deb-4ab6-af01-7cefa058cf3e" providerId="ADAL" clId="{5BE7DD32-A379-4F35-B9BB-5143211ED373}" dt="2021-07-02T17:36:49.120" v="41" actId="20577"/>
        <pc:sldMkLst>
          <pc:docMk/>
          <pc:sldMk cId="2022139428" sldId="635"/>
        </pc:sldMkLst>
        <pc:spChg chg="mod">
          <ac:chgData name="Siddhartha Singh" userId="95804f1d-9deb-4ab6-af01-7cefa058cf3e" providerId="ADAL" clId="{5BE7DD32-A379-4F35-B9BB-5143211ED373}" dt="2021-07-02T17:36:49.120" v="41" actId="20577"/>
          <ac:spMkLst>
            <pc:docMk/>
            <pc:sldMk cId="2022139428" sldId="635"/>
            <ac:spMk id="1272834" creationId="{00000000-0000-0000-0000-000000000000}"/>
          </ac:spMkLst>
        </pc:spChg>
      </pc:sldChg>
      <pc:sldChg chg="modSp mod">
        <pc:chgData name="Siddhartha Singh" userId="95804f1d-9deb-4ab6-af01-7cefa058cf3e" providerId="ADAL" clId="{5BE7DD32-A379-4F35-B9BB-5143211ED373}" dt="2021-07-02T18:03:13.501" v="44" actId="403"/>
        <pc:sldMkLst>
          <pc:docMk/>
          <pc:sldMk cId="269840853" sldId="637"/>
        </pc:sldMkLst>
        <pc:spChg chg="mod">
          <ac:chgData name="Siddhartha Singh" userId="95804f1d-9deb-4ab6-af01-7cefa058cf3e" providerId="ADAL" clId="{5BE7DD32-A379-4F35-B9BB-5143211ED373}" dt="2021-07-02T18:03:13.501" v="44" actId="403"/>
          <ac:spMkLst>
            <pc:docMk/>
            <pc:sldMk cId="269840853" sldId="637"/>
            <ac:spMk id="1377283" creationId="{00000000-0000-0000-0000-000000000000}"/>
          </ac:spMkLst>
        </pc:spChg>
      </pc:sldChg>
      <pc:sldChg chg="modSp mod">
        <pc:chgData name="Siddhartha Singh" userId="95804f1d-9deb-4ab6-af01-7cefa058cf3e" providerId="ADAL" clId="{5BE7DD32-A379-4F35-B9BB-5143211ED373}" dt="2022-01-15T02:27:44.670" v="172" actId="20577"/>
        <pc:sldMkLst>
          <pc:docMk/>
          <pc:sldMk cId="2064257504" sldId="645"/>
        </pc:sldMkLst>
        <pc:spChg chg="mod">
          <ac:chgData name="Siddhartha Singh" userId="95804f1d-9deb-4ab6-af01-7cefa058cf3e" providerId="ADAL" clId="{5BE7DD32-A379-4F35-B9BB-5143211ED373}" dt="2022-01-15T02:27:44.670" v="172" actId="20577"/>
          <ac:spMkLst>
            <pc:docMk/>
            <pc:sldMk cId="2064257504" sldId="645"/>
            <ac:spMk id="3" creationId="{DFEB6260-D851-434A-A5C6-8E4CB8674591}"/>
          </ac:spMkLst>
        </pc:spChg>
      </pc:sldChg>
      <pc:sldChg chg="del">
        <pc:chgData name="Siddhartha Singh" userId="95804f1d-9deb-4ab6-af01-7cefa058cf3e" providerId="ADAL" clId="{5BE7DD32-A379-4F35-B9BB-5143211ED373}" dt="2021-07-02T15:07:23.668" v="2" actId="47"/>
        <pc:sldMkLst>
          <pc:docMk/>
          <pc:sldMk cId="264681700" sldId="646"/>
        </pc:sldMkLst>
      </pc:sldChg>
      <pc:sldChg chg="addSp modSp new mod">
        <pc:chgData name="Siddhartha Singh" userId="95804f1d-9deb-4ab6-af01-7cefa058cf3e" providerId="ADAL" clId="{5BE7DD32-A379-4F35-B9BB-5143211ED373}" dt="2022-01-11T05:33:45.441" v="106" actId="1076"/>
        <pc:sldMkLst>
          <pc:docMk/>
          <pc:sldMk cId="302215216" sldId="648"/>
        </pc:sldMkLst>
        <pc:spChg chg="mod">
          <ac:chgData name="Siddhartha Singh" userId="95804f1d-9deb-4ab6-af01-7cefa058cf3e" providerId="ADAL" clId="{5BE7DD32-A379-4F35-B9BB-5143211ED373}" dt="2022-01-11T05:33:35.923" v="103" actId="20577"/>
          <ac:spMkLst>
            <pc:docMk/>
            <pc:sldMk cId="302215216" sldId="648"/>
            <ac:spMk id="2" creationId="{243576B5-79D9-448B-B0DA-3759B175A747}"/>
          </ac:spMkLst>
        </pc:spChg>
        <pc:spChg chg="add mod">
          <ac:chgData name="Siddhartha Singh" userId="95804f1d-9deb-4ab6-af01-7cefa058cf3e" providerId="ADAL" clId="{5BE7DD32-A379-4F35-B9BB-5143211ED373}" dt="2022-01-11T05:31:31.319" v="50"/>
          <ac:spMkLst>
            <pc:docMk/>
            <pc:sldMk cId="302215216" sldId="648"/>
            <ac:spMk id="3" creationId="{4AEE989B-3877-49F4-8AA9-4BFBB324FCBF}"/>
          </ac:spMkLst>
        </pc:spChg>
        <pc:spChg chg="add mod">
          <ac:chgData name="Siddhartha Singh" userId="95804f1d-9deb-4ab6-af01-7cefa058cf3e" providerId="ADAL" clId="{5BE7DD32-A379-4F35-B9BB-5143211ED373}" dt="2022-01-11T05:32:18.354" v="96" actId="1076"/>
          <ac:spMkLst>
            <pc:docMk/>
            <pc:sldMk cId="302215216" sldId="648"/>
            <ac:spMk id="4" creationId="{31C7C9CA-18AF-4253-A248-13021CC0FD23}"/>
          </ac:spMkLst>
        </pc:spChg>
        <pc:picChg chg="add mod">
          <ac:chgData name="Siddhartha Singh" userId="95804f1d-9deb-4ab6-af01-7cefa058cf3e" providerId="ADAL" clId="{5BE7DD32-A379-4F35-B9BB-5143211ED373}" dt="2022-01-11T05:33:45.441" v="106" actId="1076"/>
          <ac:picMkLst>
            <pc:docMk/>
            <pc:sldMk cId="302215216" sldId="648"/>
            <ac:picMk id="6" creationId="{3FF28B4B-8E14-418C-9FD2-97185F6373F5}"/>
          </ac:picMkLst>
        </pc:picChg>
      </pc:sldChg>
      <pc:sldChg chg="addSp delSp modSp add mod">
        <pc:chgData name="Siddhartha Singh" userId="95804f1d-9deb-4ab6-af01-7cefa058cf3e" providerId="ADAL" clId="{5BE7DD32-A379-4F35-B9BB-5143211ED373}" dt="2022-01-11T05:34:54.708" v="131" actId="1076"/>
        <pc:sldMkLst>
          <pc:docMk/>
          <pc:sldMk cId="3631681202" sldId="649"/>
        </pc:sldMkLst>
        <pc:spChg chg="mod">
          <ac:chgData name="Siddhartha Singh" userId="95804f1d-9deb-4ab6-af01-7cefa058cf3e" providerId="ADAL" clId="{5BE7DD32-A379-4F35-B9BB-5143211ED373}" dt="2022-01-11T05:34:45.730" v="126" actId="20577"/>
          <ac:spMkLst>
            <pc:docMk/>
            <pc:sldMk cId="3631681202" sldId="649"/>
            <ac:spMk id="2" creationId="{243576B5-79D9-448B-B0DA-3759B175A747}"/>
          </ac:spMkLst>
        </pc:spChg>
        <pc:picChg chg="del">
          <ac:chgData name="Siddhartha Singh" userId="95804f1d-9deb-4ab6-af01-7cefa058cf3e" providerId="ADAL" clId="{5BE7DD32-A379-4F35-B9BB-5143211ED373}" dt="2022-01-11T05:34:22.287" v="125" actId="478"/>
          <ac:picMkLst>
            <pc:docMk/>
            <pc:sldMk cId="3631681202" sldId="649"/>
            <ac:picMk id="6" creationId="{3FF28B4B-8E14-418C-9FD2-97185F6373F5}"/>
          </ac:picMkLst>
        </pc:picChg>
        <pc:picChg chg="add mod">
          <ac:chgData name="Siddhartha Singh" userId="95804f1d-9deb-4ab6-af01-7cefa058cf3e" providerId="ADAL" clId="{5BE7DD32-A379-4F35-B9BB-5143211ED373}" dt="2022-01-11T05:34:54.708" v="131" actId="1076"/>
          <ac:picMkLst>
            <pc:docMk/>
            <pc:sldMk cId="3631681202" sldId="649"/>
            <ac:picMk id="7" creationId="{9528651D-D0D3-4B1F-BBB2-142F24A859D7}"/>
          </ac:picMkLst>
        </pc:picChg>
      </pc:sldChg>
      <pc:sldChg chg="addSp modSp new mod">
        <pc:chgData name="Siddhartha Singh" userId="95804f1d-9deb-4ab6-af01-7cefa058cf3e" providerId="ADAL" clId="{5BE7DD32-A379-4F35-B9BB-5143211ED373}" dt="2022-01-11T07:25:18.052" v="159" actId="1076"/>
        <pc:sldMkLst>
          <pc:docMk/>
          <pc:sldMk cId="3451137940" sldId="650"/>
        </pc:sldMkLst>
        <pc:spChg chg="mod">
          <ac:chgData name="Siddhartha Singh" userId="95804f1d-9deb-4ab6-af01-7cefa058cf3e" providerId="ADAL" clId="{5BE7DD32-A379-4F35-B9BB-5143211ED373}" dt="2022-01-11T07:25:07.822" v="157" actId="20577"/>
          <ac:spMkLst>
            <pc:docMk/>
            <pc:sldMk cId="3451137940" sldId="650"/>
            <ac:spMk id="2" creationId="{D1D545CF-43F6-45E8-B445-6503F3299346}"/>
          </ac:spMkLst>
        </pc:spChg>
        <pc:spChg chg="add mod">
          <ac:chgData name="Siddhartha Singh" userId="95804f1d-9deb-4ab6-af01-7cefa058cf3e" providerId="ADAL" clId="{5BE7DD32-A379-4F35-B9BB-5143211ED373}" dt="2022-01-11T07:24:56.400" v="133"/>
          <ac:spMkLst>
            <pc:docMk/>
            <pc:sldMk cId="3451137940" sldId="650"/>
            <ac:spMk id="3" creationId="{A57D9618-45E2-43E2-975A-3C88C8FA4BEE}"/>
          </ac:spMkLst>
        </pc:spChg>
        <pc:spChg chg="add mod">
          <ac:chgData name="Siddhartha Singh" userId="95804f1d-9deb-4ab6-af01-7cefa058cf3e" providerId="ADAL" clId="{5BE7DD32-A379-4F35-B9BB-5143211ED373}" dt="2022-01-11T07:25:18.052" v="159" actId="1076"/>
          <ac:spMkLst>
            <pc:docMk/>
            <pc:sldMk cId="3451137940" sldId="650"/>
            <ac:spMk id="6" creationId="{CBB2BA76-C1FB-4AD1-9B19-3D96F2A55E52}"/>
          </ac:spMkLst>
        </pc:spChg>
        <pc:picChg chg="add mod">
          <ac:chgData name="Siddhartha Singh" userId="95804f1d-9deb-4ab6-af01-7cefa058cf3e" providerId="ADAL" clId="{5BE7DD32-A379-4F35-B9BB-5143211ED373}" dt="2022-01-11T07:24:59.519" v="144" actId="1076"/>
          <ac:picMkLst>
            <pc:docMk/>
            <pc:sldMk cId="3451137940" sldId="650"/>
            <ac:picMk id="5" creationId="{0F77D609-9D52-47A1-B203-2EB4BC078603}"/>
          </ac:picMkLst>
        </pc:picChg>
      </pc:sldChg>
      <pc:sldChg chg="addSp modSp new">
        <pc:chgData name="Siddhartha Singh" userId="95804f1d-9deb-4ab6-af01-7cefa058cf3e" providerId="ADAL" clId="{5BE7DD32-A379-4F35-B9BB-5143211ED373}" dt="2022-01-15T03:51:24.147" v="174"/>
        <pc:sldMkLst>
          <pc:docMk/>
          <pc:sldMk cId="1322872025" sldId="651"/>
        </pc:sldMkLst>
        <pc:spChg chg="add mod">
          <ac:chgData name="Siddhartha Singh" userId="95804f1d-9deb-4ab6-af01-7cefa058cf3e" providerId="ADAL" clId="{5BE7DD32-A379-4F35-B9BB-5143211ED373}" dt="2022-01-15T03:51:24.147" v="174"/>
          <ac:spMkLst>
            <pc:docMk/>
            <pc:sldMk cId="1322872025" sldId="651"/>
            <ac:spMk id="4" creationId="{05E852C4-0505-4277-B3B7-2C82643E8EA6}"/>
          </ac:spMkLst>
        </pc:spChg>
      </pc:sldChg>
      <pc:sldMasterChg chg="modSldLayout">
        <pc:chgData name="Siddhartha Singh" userId="95804f1d-9deb-4ab6-af01-7cefa058cf3e" providerId="ADAL" clId="{5BE7DD32-A379-4F35-B9BB-5143211ED373}" dt="2022-01-11T07:24:56.411" v="142"/>
        <pc:sldMasterMkLst>
          <pc:docMk/>
          <pc:sldMasterMk cId="0" sldId="2147483648"/>
        </pc:sldMasterMkLst>
        <pc:sldLayoutChg chg="addSp delSp modSp mod">
          <pc:chgData name="Siddhartha Singh" userId="95804f1d-9deb-4ab6-af01-7cefa058cf3e" providerId="ADAL" clId="{5BE7DD32-A379-4F35-B9BB-5143211ED373}" dt="2022-01-11T07:24:56.411" v="142"/>
          <pc:sldLayoutMkLst>
            <pc:docMk/>
            <pc:sldMasterMk cId="0" sldId="2147483648"/>
            <pc:sldLayoutMk cId="2860437245" sldId="2147483667"/>
          </pc:sldLayoutMkLst>
          <pc:spChg chg="add del mod modVis replST">
            <ac:chgData name="Siddhartha Singh" userId="95804f1d-9deb-4ab6-af01-7cefa058cf3e" providerId="ADAL" clId="{5BE7DD32-A379-4F35-B9BB-5143211ED373}" dt="2022-01-11T05:33:52.800" v="108"/>
            <ac:spMkLst>
              <pc:docMk/>
              <pc:sldMasterMk cId="0" sldId="2147483648"/>
              <pc:sldLayoutMk cId="2860437245" sldId="2147483667"/>
              <ac:spMk id="2" creationId="{2973B992-AEF5-41DE-8FC1-80FAB0D4C5AF}"/>
            </ac:spMkLst>
          </pc:spChg>
          <pc:spChg chg="add del mod modVis replST">
            <ac:chgData name="Siddhartha Singh" userId="95804f1d-9deb-4ab6-af01-7cefa058cf3e" providerId="ADAL" clId="{5BE7DD32-A379-4F35-B9BB-5143211ED373}" dt="2022-01-11T07:24:56.401" v="134"/>
            <ac:spMkLst>
              <pc:docMk/>
              <pc:sldMasterMk cId="0" sldId="2147483648"/>
              <pc:sldLayoutMk cId="2860437245" sldId="2147483667"/>
              <ac:spMk id="4" creationId="{BF884DD2-2867-4C9A-A326-1DB881453AB8}"/>
            </ac:spMkLst>
          </pc:spChg>
          <pc:spChg chg="add mod modVis replST">
            <ac:chgData name="Siddhartha Singh" userId="95804f1d-9deb-4ab6-af01-7cefa058cf3e" providerId="ADAL" clId="{5BE7DD32-A379-4F35-B9BB-5143211ED373}" dt="2022-01-11T07:24:56.411" v="142"/>
            <ac:spMkLst>
              <pc:docMk/>
              <pc:sldMasterMk cId="0" sldId="2147483648"/>
              <pc:sldLayoutMk cId="2860437245" sldId="2147483667"/>
              <ac:spMk id="9" creationId="{290F6EB7-D945-42F5-8205-FEE035B818A9}"/>
            </ac:spMkLst>
          </pc:spChg>
          <pc:spChg chg="del">
            <ac:chgData name="Siddhartha Singh" userId="95804f1d-9deb-4ab6-af01-7cefa058cf3e" providerId="ADAL" clId="{5BE7DD32-A379-4F35-B9BB-5143211ED373}" dt="2022-01-11T05:31:31.332" v="51"/>
            <ac:spMkLst>
              <pc:docMk/>
              <pc:sldMasterMk cId="0" sldId="2147483648"/>
              <pc:sldLayoutMk cId="2860437245" sldId="2147483667"/>
              <ac:spMk id="36" creationId="{F00A1D6E-B65C-4067-8EF9-5003456BE54F}"/>
            </ac:spMkLst>
          </pc:spChg>
        </pc:sldLayoutChg>
      </pc:sldMasterChg>
      <pc:sldMasterChg chg="modSldLayout">
        <pc:chgData name="Siddhartha Singh" userId="95804f1d-9deb-4ab6-af01-7cefa058cf3e" providerId="ADAL" clId="{5BE7DD32-A379-4F35-B9BB-5143211ED373}" dt="2022-01-15T03:51:24.167" v="182"/>
        <pc:sldMasterMkLst>
          <pc:docMk/>
          <pc:sldMasterMk cId="933715326" sldId="2147483687"/>
        </pc:sldMasterMkLst>
        <pc:sldLayoutChg chg="addSp modSp mod">
          <pc:chgData name="Siddhartha Singh" userId="95804f1d-9deb-4ab6-af01-7cefa058cf3e" providerId="ADAL" clId="{5BE7DD32-A379-4F35-B9BB-5143211ED373}" dt="2022-01-15T03:51:24.167" v="182"/>
          <pc:sldLayoutMkLst>
            <pc:docMk/>
            <pc:sldMasterMk cId="933715326" sldId="2147483687"/>
            <pc:sldLayoutMk cId="1555679016" sldId="2147483691"/>
          </pc:sldLayoutMkLst>
          <pc:spChg chg="add mod modVis replST">
            <ac:chgData name="Siddhartha Singh" userId="95804f1d-9deb-4ab6-af01-7cefa058cf3e" providerId="ADAL" clId="{5BE7DD32-A379-4F35-B9BB-5143211ED373}" dt="2022-01-15T03:51:24.167" v="182"/>
            <ac:spMkLst>
              <pc:docMk/>
              <pc:sldMasterMk cId="933715326" sldId="2147483687"/>
              <pc:sldLayoutMk cId="1555679016" sldId="2147483691"/>
              <ac:spMk id="4" creationId="{FC4EB21C-2F0C-4674-B7C4-B0B3A48F4B5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78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1"/>
            <a:ext cx="2971800" cy="4678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9D9AB-2FE5-47DC-B144-3E8C9A015284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9"/>
            <a:ext cx="5486400" cy="366733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016"/>
            <a:ext cx="2971800" cy="4678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846016"/>
            <a:ext cx="2971800" cy="4678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6273F-2CA1-47AD-8478-111CFB8D3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05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72E522-BC90-4B79-A844-D8B0E38D7F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29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5B61D1-4B38-42EE-90A3-F254593ACE7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3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569913" y="955675"/>
            <a:ext cx="6286501" cy="47164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997956"/>
            <a:ext cx="3771900" cy="56831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094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59ED54-2DBD-407B-8507-E1A5A35710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93713" y="949325"/>
            <a:ext cx="6248401" cy="4686300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279" y="5959149"/>
            <a:ext cx="3855244" cy="564653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73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5CE643-837D-4990-BCD7-32A8AD84951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93713" y="949325"/>
            <a:ext cx="6248401" cy="4686300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279" y="5959149"/>
            <a:ext cx="3855244" cy="564653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7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9FD0C-4C03-425F-A28B-2F700D81C57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83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629203-AB65-4ADB-9E8F-2139E0036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9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6273F-2CA1-47AD-8478-111CFB8D343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0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6273F-2CA1-47AD-8478-111CFB8D343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2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1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4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84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3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0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7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1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4470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1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306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9839B-0F52-4549-AFDA-33CF888A17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379199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126A6-CCC9-406E-B359-0BF536509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195770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8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5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8342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FC4EB21C-2F0C-4674-B7C4-B0B3A48F4B5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60" y="792415"/>
            <a:ext cx="7677862" cy="592003"/>
          </a:xfrm>
        </p:spPr>
        <p:txBody>
          <a:bodyPr>
            <a:normAutofit/>
          </a:bodyPr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51" y="1449610"/>
            <a:ext cx="7886700" cy="4351338"/>
          </a:xfrm>
        </p:spPr>
        <p:txBody>
          <a:bodyPr>
            <a:normAutofit/>
          </a:bodyPr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623449"/>
            <a:ext cx="586740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825" dirty="0" err="1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825" dirty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679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9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3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92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6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9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95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51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5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68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7430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EC1F0-819D-423E-952C-4D14151BB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571094"/>
      </p:ext>
    </p:extLst>
  </p:cSld>
  <p:clrMapOvr>
    <a:masterClrMapping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1484D-D071-4A56-98E1-E99019882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7048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290F6EB7-D945-42F5-8205-FEE035B818A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95800" y="65532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33600" y="65532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15328" y="65532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62200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2954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81728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8349" y="271399"/>
            <a:ext cx="25273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" y="1593850"/>
            <a:ext cx="8020050" cy="405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58633" y="6639430"/>
            <a:ext cx="1706245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07429" y="6390134"/>
            <a:ext cx="299084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86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0EB9-5FBF-4E1A-9216-A25F9898D72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7" Type="http://schemas.openxmlformats.org/officeDocument/2006/relationships/hyperlink" Target="https://www.learnpython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" TargetMode="External"/><Relationship Id="rId5" Type="http://schemas.openxmlformats.org/officeDocument/2006/relationships/hyperlink" Target="https://seaborn.pydata.org/introduction.html" TargetMode="External"/><Relationship Id="rId4" Type="http://schemas.openxmlformats.org/officeDocument/2006/relationships/hyperlink" Target="https://matplotlib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cikit-learn.org/stable/tutorial/machine_learning_map/index.html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359AB6A-DE58-47C7-8679-854FE228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200400"/>
            <a:ext cx="60198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C524C-17C9-47E3-AB38-49DF310D3CA1}"/>
              </a:ext>
            </a:extLst>
          </p:cNvPr>
          <p:cNvSpPr txBox="1"/>
          <p:nvPr/>
        </p:nvSpPr>
        <p:spPr>
          <a:xfrm>
            <a:off x="4191000" y="5105400"/>
            <a:ext cx="515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 Chaudhary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swarna.chaudhary@pilani.bits-pilani.ac.in</a:t>
            </a:r>
          </a:p>
        </p:txBody>
      </p:sp>
    </p:spTree>
    <p:extLst>
      <p:ext uri="{BB962C8B-B14F-4D97-AF65-F5344CB8AC3E}">
        <p14:creationId xmlns:p14="http://schemas.microsoft.com/office/powerpoint/2010/main" val="41312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vs. Unsupervised Learning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000">
                <a:solidFill>
                  <a:srgbClr val="F83F24"/>
                </a:solidFill>
              </a:rPr>
              <a:t>Supervised learning (classification)</a:t>
            </a:r>
            <a:endParaRPr lang="en-US" altLang="en-US" sz="2000"/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000"/>
              <a:t>Supervision: The training data (observations, measurements, etc.) are accompanied by </a:t>
            </a:r>
            <a:r>
              <a:rPr lang="en-US" altLang="en-US" sz="2000" b="1"/>
              <a:t>class labels</a:t>
            </a:r>
            <a:r>
              <a:rPr lang="en-US" altLang="en-US" sz="2000"/>
              <a:t> indicating the class of the observations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000"/>
              <a:t>New data is classified based on the training set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000">
                <a:solidFill>
                  <a:srgbClr val="F83F24"/>
                </a:solidFill>
              </a:rPr>
              <a:t>Unsupervised learning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FF3300"/>
                </a:solidFill>
              </a:rPr>
              <a:t>(clustering)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000"/>
              <a:t>The class labels of training data is unknown.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000"/>
              <a:t>Also, number of classes to be learned may not known in advance.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en-US" sz="2000"/>
              <a:t>Given a set of measurements, observations, etc. with the aim of </a:t>
            </a:r>
            <a:r>
              <a:rPr lang="en-IN" altLang="en-US" sz="2000"/>
              <a:t>grouping a set of objects in such a way that objects in the same group (or </a:t>
            </a:r>
            <a:r>
              <a:rPr lang="en-IN" altLang="en-US" sz="2000" b="1"/>
              <a:t>cluster</a:t>
            </a:r>
            <a:r>
              <a:rPr lang="en-IN" altLang="en-US" sz="2000"/>
              <a:t>) are more similar to each other than to those in other groups (clusters).</a:t>
            </a:r>
          </a:p>
          <a:p>
            <a:pPr lvl="2" algn="just" eaLnBrk="1" hangingPunct="1">
              <a:lnSpc>
                <a:spcPct val="130000"/>
              </a:lnSpc>
            </a:pPr>
            <a:r>
              <a:rPr lang="en-US" altLang="en-US" sz="1600"/>
              <a:t>Eg. Marketing: Helps  to discover distinct groups in their customer bases, depending on their buying patterns and then use this knowledge to develop targeted marketing program.</a:t>
            </a:r>
          </a:p>
          <a:p>
            <a:pPr lvl="1" algn="just" eaLnBrk="1" hangingPunct="1">
              <a:lnSpc>
                <a:spcPct val="130000"/>
              </a:lnSpc>
            </a:pPr>
            <a:endParaRPr lang="en-US" altLang="en-US" sz="2000"/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5D1EC-D016-4B63-80FA-94507920A82F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94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342452" y="609535"/>
            <a:ext cx="8225476" cy="615761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/>
              <a:t>Prediction Problems: Classification vs. Numeric Prediction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Classification</a:t>
            </a:r>
            <a:r>
              <a:rPr lang="en-US" altLang="en-US" dirty="0"/>
              <a:t>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predicts categorical class labels (discrete or nominal)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classifies data (constructs a model) based on the training set and the values (</a:t>
            </a:r>
            <a:r>
              <a:rPr lang="en-US" altLang="en-US" sz="2000" dirty="0">
                <a:solidFill>
                  <a:schemeClr val="hlink"/>
                </a:solidFill>
              </a:rPr>
              <a:t>class labels</a:t>
            </a:r>
            <a:r>
              <a:rPr lang="en-US" altLang="en-US" sz="2000" dirty="0"/>
              <a:t>) in a classifying attribute and uses it in classifying new data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Numeric Prediction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Models constructed predicts continuous-valued functions, i.e., predicts unknown or missing values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IN" altLang="en-US" sz="2000" dirty="0"/>
              <a:t>Suppose that the marketing manager wants to predict how much a given customer will spend during a sale.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66C14B-B500-4919-AACB-CDF7637DC748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1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Classification—A Two-Step Process</a:t>
            </a:r>
            <a:r>
              <a:rPr lang="en-US" altLang="en-US" sz="2800" dirty="0"/>
              <a:t> </a:t>
            </a:r>
            <a:endParaRPr lang="en-US" altLang="en-US" sz="32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23550" y="1449610"/>
            <a:ext cx="8162665" cy="483231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solidFill>
                  <a:schemeClr val="hlink"/>
                </a:solidFill>
              </a:rPr>
              <a:t>Model construction</a:t>
            </a:r>
            <a:r>
              <a:rPr lang="en-US" altLang="en-US" dirty="0"/>
              <a:t>: describing a set of predetermined classes</a:t>
            </a:r>
          </a:p>
          <a:p>
            <a:pPr lvl="1" eaLnBrk="1" hangingPunct="1"/>
            <a:r>
              <a:rPr lang="en-US" altLang="en-US" dirty="0"/>
              <a:t>Each tuple/sample is assumed to belong to a predefined class, as determined by the </a:t>
            </a:r>
            <a:r>
              <a:rPr lang="en-US" altLang="en-US" dirty="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altLang="en-US" dirty="0"/>
              <a:t>The set of tuples and their associated class labels, used for model construction is </a:t>
            </a:r>
            <a:r>
              <a:rPr lang="en-US" altLang="en-US" dirty="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altLang="en-US" dirty="0"/>
              <a:t>The model is represented as classification rules, decision trees, or mathematical formulae</a:t>
            </a:r>
          </a:p>
          <a:p>
            <a:pPr eaLnBrk="1" hangingPunct="1"/>
            <a:r>
              <a:rPr lang="en-US" altLang="en-US" dirty="0">
                <a:solidFill>
                  <a:schemeClr val="hlink"/>
                </a:solidFill>
              </a:rPr>
              <a:t>Model usage</a:t>
            </a:r>
            <a:r>
              <a:rPr lang="en-US" altLang="en-US" dirty="0"/>
              <a:t>: for classifying future or unknown objects</a:t>
            </a:r>
          </a:p>
          <a:p>
            <a:pPr lvl="1" eaLnBrk="1" hangingPunct="1"/>
            <a:r>
              <a:rPr lang="en-US" altLang="en-US" dirty="0">
                <a:solidFill>
                  <a:schemeClr val="hlink"/>
                </a:solidFill>
              </a:rPr>
              <a:t>Estimate accuracy</a:t>
            </a:r>
            <a:r>
              <a:rPr lang="en-US" altLang="en-US" dirty="0"/>
              <a:t> of the model</a:t>
            </a:r>
          </a:p>
          <a:p>
            <a:pPr lvl="2" eaLnBrk="1" hangingPunct="1"/>
            <a:r>
              <a:rPr lang="en-US" altLang="en-US" dirty="0"/>
              <a:t>The known label of test sample is compared with the classified result from the model</a:t>
            </a:r>
          </a:p>
          <a:p>
            <a:pPr lvl="2" eaLnBrk="1" hangingPunct="1"/>
            <a:r>
              <a:rPr lang="en-US" altLang="en-US" dirty="0">
                <a:solidFill>
                  <a:schemeClr val="hlink"/>
                </a:solidFill>
              </a:rPr>
              <a:t>Accuracy</a:t>
            </a:r>
            <a:r>
              <a:rPr lang="en-US" altLang="en-US" dirty="0"/>
              <a:t> rate is the percentage of test set samples that are correctly classified by the model</a:t>
            </a:r>
          </a:p>
          <a:p>
            <a:pPr lvl="2" eaLnBrk="1" hangingPunct="1"/>
            <a:r>
              <a:rPr lang="en-US" altLang="en-US" dirty="0">
                <a:solidFill>
                  <a:schemeClr val="hlink"/>
                </a:solidFill>
              </a:rPr>
              <a:t>Test set</a:t>
            </a:r>
            <a:r>
              <a:rPr lang="en-US" altLang="en-US" dirty="0"/>
              <a:t> is independent of training set (otherwise overfitting) </a:t>
            </a:r>
          </a:p>
          <a:p>
            <a:pPr lvl="1" eaLnBrk="1" hangingPunct="1"/>
            <a:r>
              <a:rPr lang="en-US" altLang="en-US" dirty="0"/>
              <a:t>If the accuracy is acceptable, use the model to </a:t>
            </a:r>
            <a:r>
              <a:rPr lang="en-US" altLang="en-US" dirty="0">
                <a:solidFill>
                  <a:schemeClr val="hlink"/>
                </a:solidFill>
              </a:rPr>
              <a:t>classify new data</a:t>
            </a:r>
          </a:p>
          <a:p>
            <a:pPr eaLnBrk="1" hangingPunct="1"/>
            <a:r>
              <a:rPr lang="en-US" altLang="en-US" dirty="0"/>
              <a:t>Note: If </a:t>
            </a:r>
            <a:r>
              <a:rPr lang="en-US" altLang="en-US" i="1" dirty="0"/>
              <a:t>the test set </a:t>
            </a:r>
            <a:r>
              <a:rPr lang="en-US" altLang="en-US" dirty="0"/>
              <a:t>is used to select models, it is called </a:t>
            </a:r>
            <a:r>
              <a:rPr lang="en-US" altLang="en-US" dirty="0">
                <a:solidFill>
                  <a:srgbClr val="C00000"/>
                </a:solidFill>
              </a:rPr>
              <a:t>validation (test) set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F4186-4174-45C0-B5D0-402DD45B6A42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57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05" y="672496"/>
            <a:ext cx="767786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Illustrating </a:t>
            </a:r>
            <a:r>
              <a:rPr sz="4000" spc="-10" dirty="0"/>
              <a:t>Classification</a:t>
            </a:r>
            <a:r>
              <a:rPr sz="4000" spc="55" dirty="0"/>
              <a:t> </a:t>
            </a:r>
            <a:r>
              <a:rPr sz="4000" spc="-65" dirty="0"/>
              <a:t>Task</a:t>
            </a:r>
            <a:endParaRPr sz="4000" dirty="0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D18BCFFD-8948-4677-B1F2-1EFC836E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4294967295"/>
          </p:nvPr>
        </p:nvSpPr>
        <p:spPr>
          <a:xfrm>
            <a:off x="7437438" y="6638925"/>
            <a:ext cx="17065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0F114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IN" b="1" spc="-5"/>
              <a:t>BITS </a:t>
            </a:r>
            <a:r>
              <a:rPr lang="en-IN" spc="-5"/>
              <a:t>Pilani, Pilani</a:t>
            </a:r>
            <a:r>
              <a:rPr lang="en-IN" spc="-20"/>
              <a:t> </a:t>
            </a:r>
            <a:r>
              <a:rPr lang="en-IN"/>
              <a:t>Campus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976050" y="3561227"/>
            <a:ext cx="1015365" cy="639445"/>
            <a:chOff x="6976050" y="3561227"/>
            <a:chExt cx="1015365" cy="639445"/>
          </a:xfrm>
        </p:grpSpPr>
        <p:sp>
          <p:nvSpPr>
            <p:cNvPr id="4" name="object 4"/>
            <p:cNvSpPr/>
            <p:nvPr/>
          </p:nvSpPr>
          <p:spPr>
            <a:xfrm>
              <a:off x="7161357" y="3562355"/>
              <a:ext cx="829310" cy="478155"/>
            </a:xfrm>
            <a:custGeom>
              <a:avLst/>
              <a:gdLst/>
              <a:ahLst/>
              <a:cxnLst/>
              <a:rect l="l" t="t" r="r" b="b"/>
              <a:pathLst>
                <a:path w="829309" h="478154">
                  <a:moveTo>
                    <a:pt x="736717" y="477535"/>
                  </a:moveTo>
                  <a:lnTo>
                    <a:pt x="772563" y="471286"/>
                  </a:lnTo>
                  <a:lnTo>
                    <a:pt x="801835" y="454244"/>
                  </a:lnTo>
                  <a:lnTo>
                    <a:pt x="821570" y="428965"/>
                  </a:lnTo>
                  <a:lnTo>
                    <a:pt x="828807" y="398007"/>
                  </a:lnTo>
                  <a:lnTo>
                    <a:pt x="828807" y="79619"/>
                  </a:lnTo>
                  <a:lnTo>
                    <a:pt x="821570" y="48646"/>
                  </a:lnTo>
                  <a:lnTo>
                    <a:pt x="801835" y="23336"/>
                  </a:lnTo>
                  <a:lnTo>
                    <a:pt x="772563" y="6263"/>
                  </a:lnTo>
                  <a:lnTo>
                    <a:pt x="736717" y="0"/>
                  </a:lnTo>
                  <a:lnTo>
                    <a:pt x="92089" y="0"/>
                  </a:lnTo>
                  <a:lnTo>
                    <a:pt x="56243" y="6263"/>
                  </a:lnTo>
                  <a:lnTo>
                    <a:pt x="26971" y="23336"/>
                  </a:lnTo>
                  <a:lnTo>
                    <a:pt x="7236" y="48646"/>
                  </a:lnTo>
                  <a:lnTo>
                    <a:pt x="0" y="79619"/>
                  </a:lnTo>
                  <a:lnTo>
                    <a:pt x="0" y="398007"/>
                  </a:lnTo>
                  <a:lnTo>
                    <a:pt x="7236" y="428965"/>
                  </a:lnTo>
                  <a:lnTo>
                    <a:pt x="26971" y="454244"/>
                  </a:lnTo>
                  <a:lnTo>
                    <a:pt x="56243" y="471286"/>
                  </a:lnTo>
                  <a:lnTo>
                    <a:pt x="92089" y="477535"/>
                  </a:lnTo>
                  <a:lnTo>
                    <a:pt x="736717" y="4775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9267" y="3641974"/>
              <a:ext cx="829310" cy="478155"/>
            </a:xfrm>
            <a:custGeom>
              <a:avLst/>
              <a:gdLst/>
              <a:ahLst/>
              <a:cxnLst/>
              <a:rect l="l" t="t" r="r" b="b"/>
              <a:pathLst>
                <a:path w="829309" h="478154">
                  <a:moveTo>
                    <a:pt x="736717" y="0"/>
                  </a:moveTo>
                  <a:lnTo>
                    <a:pt x="92089" y="0"/>
                  </a:lnTo>
                  <a:lnTo>
                    <a:pt x="56243" y="6248"/>
                  </a:lnTo>
                  <a:lnTo>
                    <a:pt x="26971" y="23291"/>
                  </a:lnTo>
                  <a:lnTo>
                    <a:pt x="7236" y="48569"/>
                  </a:lnTo>
                  <a:lnTo>
                    <a:pt x="0" y="79528"/>
                  </a:lnTo>
                  <a:lnTo>
                    <a:pt x="0" y="397915"/>
                  </a:lnTo>
                  <a:lnTo>
                    <a:pt x="7236" y="428888"/>
                  </a:lnTo>
                  <a:lnTo>
                    <a:pt x="26971" y="454198"/>
                  </a:lnTo>
                  <a:lnTo>
                    <a:pt x="56243" y="471272"/>
                  </a:lnTo>
                  <a:lnTo>
                    <a:pt x="92089" y="477535"/>
                  </a:lnTo>
                  <a:lnTo>
                    <a:pt x="736717" y="477535"/>
                  </a:lnTo>
                  <a:lnTo>
                    <a:pt x="772563" y="471272"/>
                  </a:lnTo>
                  <a:lnTo>
                    <a:pt x="801835" y="454198"/>
                  </a:lnTo>
                  <a:lnTo>
                    <a:pt x="821570" y="428888"/>
                  </a:lnTo>
                  <a:lnTo>
                    <a:pt x="828807" y="397915"/>
                  </a:lnTo>
                  <a:lnTo>
                    <a:pt x="828807" y="79528"/>
                  </a:lnTo>
                  <a:lnTo>
                    <a:pt x="821570" y="48569"/>
                  </a:lnTo>
                  <a:lnTo>
                    <a:pt x="801835" y="23291"/>
                  </a:lnTo>
                  <a:lnTo>
                    <a:pt x="772563" y="6248"/>
                  </a:lnTo>
                  <a:lnTo>
                    <a:pt x="736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9268" y="3641974"/>
              <a:ext cx="829310" cy="478155"/>
            </a:xfrm>
            <a:custGeom>
              <a:avLst/>
              <a:gdLst/>
              <a:ahLst/>
              <a:cxnLst/>
              <a:rect l="l" t="t" r="r" b="b"/>
              <a:pathLst>
                <a:path w="829309" h="478154">
                  <a:moveTo>
                    <a:pt x="736717" y="477535"/>
                  </a:moveTo>
                  <a:lnTo>
                    <a:pt x="772563" y="471272"/>
                  </a:lnTo>
                  <a:lnTo>
                    <a:pt x="801835" y="454198"/>
                  </a:lnTo>
                  <a:lnTo>
                    <a:pt x="821570" y="428888"/>
                  </a:lnTo>
                  <a:lnTo>
                    <a:pt x="828807" y="397915"/>
                  </a:lnTo>
                  <a:lnTo>
                    <a:pt x="828807" y="79528"/>
                  </a:lnTo>
                  <a:lnTo>
                    <a:pt x="821570" y="48569"/>
                  </a:lnTo>
                  <a:lnTo>
                    <a:pt x="801835" y="23291"/>
                  </a:lnTo>
                  <a:lnTo>
                    <a:pt x="772563" y="6248"/>
                  </a:lnTo>
                  <a:lnTo>
                    <a:pt x="736717" y="0"/>
                  </a:lnTo>
                  <a:lnTo>
                    <a:pt x="92089" y="0"/>
                  </a:lnTo>
                  <a:lnTo>
                    <a:pt x="56243" y="6248"/>
                  </a:lnTo>
                  <a:lnTo>
                    <a:pt x="26971" y="23291"/>
                  </a:lnTo>
                  <a:lnTo>
                    <a:pt x="7236" y="48569"/>
                  </a:lnTo>
                  <a:lnTo>
                    <a:pt x="0" y="79528"/>
                  </a:lnTo>
                  <a:lnTo>
                    <a:pt x="0" y="397915"/>
                  </a:lnTo>
                  <a:lnTo>
                    <a:pt x="7236" y="428888"/>
                  </a:lnTo>
                  <a:lnTo>
                    <a:pt x="26971" y="454198"/>
                  </a:lnTo>
                  <a:lnTo>
                    <a:pt x="56243" y="471272"/>
                  </a:lnTo>
                  <a:lnTo>
                    <a:pt x="92089" y="477535"/>
                  </a:lnTo>
                  <a:lnTo>
                    <a:pt x="736717" y="4775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7178" y="3721502"/>
              <a:ext cx="829310" cy="478155"/>
            </a:xfrm>
            <a:custGeom>
              <a:avLst/>
              <a:gdLst/>
              <a:ahLst/>
              <a:cxnLst/>
              <a:rect l="l" t="t" r="r" b="b"/>
              <a:pathLst>
                <a:path w="829309" h="478154">
                  <a:moveTo>
                    <a:pt x="736717" y="0"/>
                  </a:moveTo>
                  <a:lnTo>
                    <a:pt x="92089" y="0"/>
                  </a:lnTo>
                  <a:lnTo>
                    <a:pt x="56243" y="6263"/>
                  </a:lnTo>
                  <a:lnTo>
                    <a:pt x="26971" y="23336"/>
                  </a:lnTo>
                  <a:lnTo>
                    <a:pt x="7236" y="48646"/>
                  </a:lnTo>
                  <a:lnTo>
                    <a:pt x="0" y="79619"/>
                  </a:lnTo>
                  <a:lnTo>
                    <a:pt x="0" y="398007"/>
                  </a:lnTo>
                  <a:lnTo>
                    <a:pt x="7236" y="428979"/>
                  </a:lnTo>
                  <a:lnTo>
                    <a:pt x="26971" y="454289"/>
                  </a:lnTo>
                  <a:lnTo>
                    <a:pt x="56243" y="471363"/>
                  </a:lnTo>
                  <a:lnTo>
                    <a:pt x="92089" y="477626"/>
                  </a:lnTo>
                  <a:lnTo>
                    <a:pt x="736717" y="477626"/>
                  </a:lnTo>
                  <a:lnTo>
                    <a:pt x="772563" y="471363"/>
                  </a:lnTo>
                  <a:lnTo>
                    <a:pt x="801835" y="454289"/>
                  </a:lnTo>
                  <a:lnTo>
                    <a:pt x="821570" y="428979"/>
                  </a:lnTo>
                  <a:lnTo>
                    <a:pt x="828807" y="398007"/>
                  </a:lnTo>
                  <a:lnTo>
                    <a:pt x="828807" y="79619"/>
                  </a:lnTo>
                  <a:lnTo>
                    <a:pt x="821570" y="48646"/>
                  </a:lnTo>
                  <a:lnTo>
                    <a:pt x="801835" y="23336"/>
                  </a:lnTo>
                  <a:lnTo>
                    <a:pt x="772563" y="6263"/>
                  </a:lnTo>
                  <a:lnTo>
                    <a:pt x="736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77178" y="3721503"/>
              <a:ext cx="829310" cy="478155"/>
            </a:xfrm>
            <a:custGeom>
              <a:avLst/>
              <a:gdLst/>
              <a:ahLst/>
              <a:cxnLst/>
              <a:rect l="l" t="t" r="r" b="b"/>
              <a:pathLst>
                <a:path w="829309" h="478154">
                  <a:moveTo>
                    <a:pt x="736717" y="477626"/>
                  </a:moveTo>
                  <a:lnTo>
                    <a:pt x="772563" y="471363"/>
                  </a:lnTo>
                  <a:lnTo>
                    <a:pt x="801835" y="454289"/>
                  </a:lnTo>
                  <a:lnTo>
                    <a:pt x="821570" y="428979"/>
                  </a:lnTo>
                  <a:lnTo>
                    <a:pt x="828807" y="398007"/>
                  </a:lnTo>
                  <a:lnTo>
                    <a:pt x="828807" y="79619"/>
                  </a:lnTo>
                  <a:lnTo>
                    <a:pt x="821570" y="48646"/>
                  </a:lnTo>
                  <a:lnTo>
                    <a:pt x="801835" y="23336"/>
                  </a:lnTo>
                  <a:lnTo>
                    <a:pt x="772563" y="6263"/>
                  </a:lnTo>
                  <a:lnTo>
                    <a:pt x="736717" y="0"/>
                  </a:lnTo>
                  <a:lnTo>
                    <a:pt x="92089" y="0"/>
                  </a:lnTo>
                  <a:lnTo>
                    <a:pt x="56243" y="6263"/>
                  </a:lnTo>
                  <a:lnTo>
                    <a:pt x="26971" y="23336"/>
                  </a:lnTo>
                  <a:lnTo>
                    <a:pt x="7236" y="48646"/>
                  </a:lnTo>
                  <a:lnTo>
                    <a:pt x="0" y="79619"/>
                  </a:lnTo>
                  <a:lnTo>
                    <a:pt x="0" y="398007"/>
                  </a:lnTo>
                  <a:lnTo>
                    <a:pt x="7236" y="428979"/>
                  </a:lnTo>
                  <a:lnTo>
                    <a:pt x="26971" y="454289"/>
                  </a:lnTo>
                  <a:lnTo>
                    <a:pt x="56243" y="471363"/>
                  </a:lnTo>
                  <a:lnTo>
                    <a:pt x="92089" y="477626"/>
                  </a:lnTo>
                  <a:lnTo>
                    <a:pt x="736717" y="4776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135384" y="4132100"/>
            <a:ext cx="1106170" cy="610235"/>
            <a:chOff x="5135384" y="4132100"/>
            <a:chExt cx="1106170" cy="610235"/>
          </a:xfrm>
        </p:grpSpPr>
        <p:sp>
          <p:nvSpPr>
            <p:cNvPr id="10" name="object 10"/>
            <p:cNvSpPr/>
            <p:nvPr/>
          </p:nvSpPr>
          <p:spPr>
            <a:xfrm>
              <a:off x="5135384" y="4132103"/>
              <a:ext cx="1106170" cy="610235"/>
            </a:xfrm>
            <a:custGeom>
              <a:avLst/>
              <a:gdLst/>
              <a:ahLst/>
              <a:cxnLst/>
              <a:rect l="l" t="t" r="r" b="b"/>
              <a:pathLst>
                <a:path w="1106170" h="610235">
                  <a:moveTo>
                    <a:pt x="1105733" y="0"/>
                  </a:moveTo>
                  <a:lnTo>
                    <a:pt x="0" y="0"/>
                  </a:lnTo>
                  <a:lnTo>
                    <a:pt x="0" y="610213"/>
                  </a:lnTo>
                  <a:lnTo>
                    <a:pt x="1105733" y="610213"/>
                  </a:lnTo>
                  <a:lnTo>
                    <a:pt x="110573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5384" y="4132100"/>
              <a:ext cx="1106170" cy="76835"/>
            </a:xfrm>
            <a:custGeom>
              <a:avLst/>
              <a:gdLst/>
              <a:ahLst/>
              <a:cxnLst/>
              <a:rect l="l" t="t" r="r" b="b"/>
              <a:pathLst>
                <a:path w="1106170" h="76835">
                  <a:moveTo>
                    <a:pt x="1105733" y="0"/>
                  </a:moveTo>
                  <a:lnTo>
                    <a:pt x="0" y="0"/>
                  </a:lnTo>
                  <a:lnTo>
                    <a:pt x="94457" y="76229"/>
                  </a:lnTo>
                  <a:lnTo>
                    <a:pt x="1011296" y="76229"/>
                  </a:lnTo>
                  <a:lnTo>
                    <a:pt x="110573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5384" y="4132100"/>
              <a:ext cx="94615" cy="610235"/>
            </a:xfrm>
            <a:custGeom>
              <a:avLst/>
              <a:gdLst/>
              <a:ahLst/>
              <a:cxnLst/>
              <a:rect l="l" t="t" r="r" b="b"/>
              <a:pathLst>
                <a:path w="94614" h="610235">
                  <a:moveTo>
                    <a:pt x="0" y="0"/>
                  </a:moveTo>
                  <a:lnTo>
                    <a:pt x="0" y="610215"/>
                  </a:lnTo>
                  <a:lnTo>
                    <a:pt x="94457" y="533992"/>
                  </a:lnTo>
                  <a:lnTo>
                    <a:pt x="94457" y="76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5384" y="4666092"/>
              <a:ext cx="1106170" cy="76835"/>
            </a:xfrm>
            <a:custGeom>
              <a:avLst/>
              <a:gdLst/>
              <a:ahLst/>
              <a:cxnLst/>
              <a:rect l="l" t="t" r="r" b="b"/>
              <a:pathLst>
                <a:path w="1106170" h="76835">
                  <a:moveTo>
                    <a:pt x="1011296" y="0"/>
                  </a:moveTo>
                  <a:lnTo>
                    <a:pt x="94457" y="0"/>
                  </a:lnTo>
                  <a:lnTo>
                    <a:pt x="0" y="76223"/>
                  </a:lnTo>
                  <a:lnTo>
                    <a:pt x="1105733" y="76223"/>
                  </a:lnTo>
                  <a:lnTo>
                    <a:pt x="101129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6681" y="4132100"/>
              <a:ext cx="94615" cy="610235"/>
            </a:xfrm>
            <a:custGeom>
              <a:avLst/>
              <a:gdLst/>
              <a:ahLst/>
              <a:cxnLst/>
              <a:rect l="l" t="t" r="r" b="b"/>
              <a:pathLst>
                <a:path w="94614" h="610235">
                  <a:moveTo>
                    <a:pt x="94436" y="0"/>
                  </a:moveTo>
                  <a:lnTo>
                    <a:pt x="0" y="76229"/>
                  </a:lnTo>
                  <a:lnTo>
                    <a:pt x="0" y="533992"/>
                  </a:lnTo>
                  <a:lnTo>
                    <a:pt x="94436" y="610215"/>
                  </a:lnTo>
                  <a:lnTo>
                    <a:pt x="9443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35384" y="4132103"/>
            <a:ext cx="1106170" cy="6102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83210" marR="250190" indent="-14604">
              <a:lnSpc>
                <a:spcPct val="112500"/>
              </a:lnSpc>
              <a:spcBef>
                <a:spcPts val="305"/>
              </a:spcBef>
            </a:pPr>
            <a:r>
              <a:rPr sz="1300" b="1" spc="135" dirty="0">
                <a:latin typeface="Arial"/>
                <a:cs typeface="Arial"/>
              </a:rPr>
              <a:t>Apply  </a:t>
            </a:r>
            <a:r>
              <a:rPr sz="1300" b="1" spc="114" dirty="0">
                <a:latin typeface="Arial"/>
                <a:cs typeface="Arial"/>
              </a:rPr>
              <a:t>M</a:t>
            </a:r>
            <a:r>
              <a:rPr sz="1300" b="1" spc="175" dirty="0">
                <a:latin typeface="Arial"/>
                <a:cs typeface="Arial"/>
              </a:rPr>
              <a:t>od</a:t>
            </a:r>
            <a:r>
              <a:rPr sz="1300" b="1" spc="100" dirty="0">
                <a:latin typeface="Arial"/>
                <a:cs typeface="Arial"/>
              </a:rPr>
              <a:t>el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76505" y="2658334"/>
            <a:ext cx="1122045" cy="511175"/>
            <a:chOff x="3876505" y="2658334"/>
            <a:chExt cx="1122045" cy="511175"/>
          </a:xfrm>
        </p:grpSpPr>
        <p:sp>
          <p:nvSpPr>
            <p:cNvPr id="17" name="object 17"/>
            <p:cNvSpPr/>
            <p:nvPr/>
          </p:nvSpPr>
          <p:spPr>
            <a:xfrm>
              <a:off x="3877619" y="2659449"/>
              <a:ext cx="1120140" cy="509270"/>
            </a:xfrm>
            <a:custGeom>
              <a:avLst/>
              <a:gdLst/>
              <a:ahLst/>
              <a:cxnLst/>
              <a:rect l="l" t="t" r="r" b="b"/>
              <a:pathLst>
                <a:path w="1120139" h="509269">
                  <a:moveTo>
                    <a:pt x="29211" y="0"/>
                  </a:moveTo>
                  <a:lnTo>
                    <a:pt x="0" y="54910"/>
                  </a:lnTo>
                  <a:lnTo>
                    <a:pt x="1011639" y="455571"/>
                  </a:lnTo>
                  <a:lnTo>
                    <a:pt x="983360" y="508925"/>
                  </a:lnTo>
                  <a:lnTo>
                    <a:pt x="1119682" y="465180"/>
                  </a:lnTo>
                  <a:lnTo>
                    <a:pt x="1069027" y="347398"/>
                  </a:lnTo>
                  <a:lnTo>
                    <a:pt x="1040748" y="400661"/>
                  </a:lnTo>
                  <a:lnTo>
                    <a:pt x="2921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7619" y="2659449"/>
              <a:ext cx="1120140" cy="509270"/>
            </a:xfrm>
            <a:custGeom>
              <a:avLst/>
              <a:gdLst/>
              <a:ahLst/>
              <a:cxnLst/>
              <a:rect l="l" t="t" r="r" b="b"/>
              <a:pathLst>
                <a:path w="1120139" h="509269">
                  <a:moveTo>
                    <a:pt x="1119682" y="465180"/>
                  </a:moveTo>
                  <a:lnTo>
                    <a:pt x="1069027" y="347398"/>
                  </a:lnTo>
                  <a:lnTo>
                    <a:pt x="1040748" y="400661"/>
                  </a:lnTo>
                  <a:lnTo>
                    <a:pt x="29211" y="0"/>
                  </a:lnTo>
                  <a:lnTo>
                    <a:pt x="0" y="54910"/>
                  </a:lnTo>
                  <a:lnTo>
                    <a:pt x="1011639" y="455571"/>
                  </a:lnTo>
                  <a:lnTo>
                    <a:pt x="983360" y="508925"/>
                  </a:lnTo>
                  <a:lnTo>
                    <a:pt x="1119682" y="4651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39663" y="4977902"/>
            <a:ext cx="94741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25" dirty="0">
                <a:latin typeface="Arial"/>
                <a:cs typeface="Arial"/>
              </a:rPr>
              <a:t>Dedu</a:t>
            </a:r>
            <a:r>
              <a:rPr sz="1400" spc="105" dirty="0">
                <a:latin typeface="Arial"/>
                <a:cs typeface="Arial"/>
              </a:rPr>
              <a:t>c</a:t>
            </a:r>
            <a:r>
              <a:rPr sz="1400" spc="50" dirty="0">
                <a:latin typeface="Arial"/>
                <a:cs typeface="Arial"/>
              </a:rPr>
              <a:t>t</a:t>
            </a:r>
            <a:r>
              <a:rPr sz="1400" spc="45" dirty="0">
                <a:latin typeface="Arial"/>
                <a:cs typeface="Arial"/>
              </a:rPr>
              <a:t>i</a:t>
            </a:r>
            <a:r>
              <a:rPr sz="1400" spc="114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35384" y="3005221"/>
            <a:ext cx="1106170" cy="610235"/>
            <a:chOff x="5135384" y="3005221"/>
            <a:chExt cx="1106170" cy="610235"/>
          </a:xfrm>
        </p:grpSpPr>
        <p:sp>
          <p:nvSpPr>
            <p:cNvPr id="21" name="object 21"/>
            <p:cNvSpPr/>
            <p:nvPr/>
          </p:nvSpPr>
          <p:spPr>
            <a:xfrm>
              <a:off x="5135384" y="3005221"/>
              <a:ext cx="1106170" cy="610235"/>
            </a:xfrm>
            <a:custGeom>
              <a:avLst/>
              <a:gdLst/>
              <a:ahLst/>
              <a:cxnLst/>
              <a:rect l="l" t="t" r="r" b="b"/>
              <a:pathLst>
                <a:path w="1106170" h="610235">
                  <a:moveTo>
                    <a:pt x="0" y="609770"/>
                  </a:moveTo>
                  <a:lnTo>
                    <a:pt x="1105732" y="609770"/>
                  </a:lnTo>
                  <a:lnTo>
                    <a:pt x="1105732" y="0"/>
                  </a:lnTo>
                  <a:lnTo>
                    <a:pt x="0" y="0"/>
                  </a:lnTo>
                  <a:lnTo>
                    <a:pt x="0" y="60977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42104" y="3005221"/>
              <a:ext cx="1092835" cy="76200"/>
            </a:xfrm>
            <a:custGeom>
              <a:avLst/>
              <a:gdLst/>
              <a:ahLst/>
              <a:cxnLst/>
              <a:rect l="l" t="t" r="r" b="b"/>
              <a:pathLst>
                <a:path w="1092835" h="76200">
                  <a:moveTo>
                    <a:pt x="1092294" y="0"/>
                  </a:moveTo>
                  <a:lnTo>
                    <a:pt x="0" y="0"/>
                  </a:lnTo>
                  <a:lnTo>
                    <a:pt x="87737" y="76166"/>
                  </a:lnTo>
                  <a:lnTo>
                    <a:pt x="1004576" y="76166"/>
                  </a:lnTo>
                  <a:lnTo>
                    <a:pt x="1092294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5384" y="3005221"/>
              <a:ext cx="94615" cy="610235"/>
            </a:xfrm>
            <a:custGeom>
              <a:avLst/>
              <a:gdLst/>
              <a:ahLst/>
              <a:cxnLst/>
              <a:rect l="l" t="t" r="r" b="b"/>
              <a:pathLst>
                <a:path w="94614" h="610235">
                  <a:moveTo>
                    <a:pt x="6719" y="0"/>
                  </a:moveTo>
                  <a:lnTo>
                    <a:pt x="0" y="0"/>
                  </a:lnTo>
                  <a:lnTo>
                    <a:pt x="0" y="609770"/>
                  </a:lnTo>
                  <a:lnTo>
                    <a:pt x="94457" y="533398"/>
                  </a:lnTo>
                  <a:lnTo>
                    <a:pt x="94457" y="76166"/>
                  </a:lnTo>
                  <a:lnTo>
                    <a:pt x="6719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35384" y="3538619"/>
              <a:ext cx="1106170" cy="76835"/>
            </a:xfrm>
            <a:custGeom>
              <a:avLst/>
              <a:gdLst/>
              <a:ahLst/>
              <a:cxnLst/>
              <a:rect l="l" t="t" r="r" b="b"/>
              <a:pathLst>
                <a:path w="1106170" h="76835">
                  <a:moveTo>
                    <a:pt x="1011296" y="0"/>
                  </a:moveTo>
                  <a:lnTo>
                    <a:pt x="94457" y="0"/>
                  </a:lnTo>
                  <a:lnTo>
                    <a:pt x="0" y="76372"/>
                  </a:lnTo>
                  <a:lnTo>
                    <a:pt x="1105733" y="76372"/>
                  </a:lnTo>
                  <a:lnTo>
                    <a:pt x="101129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46681" y="3005221"/>
              <a:ext cx="94615" cy="610235"/>
            </a:xfrm>
            <a:custGeom>
              <a:avLst/>
              <a:gdLst/>
              <a:ahLst/>
              <a:cxnLst/>
              <a:rect l="l" t="t" r="r" b="b"/>
              <a:pathLst>
                <a:path w="94614" h="610235">
                  <a:moveTo>
                    <a:pt x="94436" y="0"/>
                  </a:moveTo>
                  <a:lnTo>
                    <a:pt x="87718" y="0"/>
                  </a:lnTo>
                  <a:lnTo>
                    <a:pt x="0" y="76166"/>
                  </a:lnTo>
                  <a:lnTo>
                    <a:pt x="0" y="533398"/>
                  </a:lnTo>
                  <a:lnTo>
                    <a:pt x="94436" y="609770"/>
                  </a:lnTo>
                  <a:lnTo>
                    <a:pt x="9443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35384" y="3005221"/>
            <a:ext cx="1106170" cy="6102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83210" marR="250190" indent="-7620">
              <a:lnSpc>
                <a:spcPct val="115399"/>
              </a:lnSpc>
              <a:spcBef>
                <a:spcPts val="210"/>
              </a:spcBef>
            </a:pPr>
            <a:r>
              <a:rPr sz="1300" b="1" spc="130" dirty="0">
                <a:latin typeface="Arial"/>
                <a:cs typeface="Arial"/>
              </a:rPr>
              <a:t>Learn  </a:t>
            </a:r>
            <a:r>
              <a:rPr sz="1300" b="1" spc="114" dirty="0">
                <a:latin typeface="Arial"/>
                <a:cs typeface="Arial"/>
              </a:rPr>
              <a:t>M</a:t>
            </a:r>
            <a:r>
              <a:rPr sz="1300" b="1" spc="170" dirty="0">
                <a:latin typeface="Arial"/>
                <a:cs typeface="Arial"/>
              </a:rPr>
              <a:t>od</a:t>
            </a:r>
            <a:r>
              <a:rPr sz="1300" b="1" spc="100" dirty="0">
                <a:latin typeface="Arial"/>
                <a:cs typeface="Arial"/>
              </a:rPr>
              <a:t>el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15888" y="3454614"/>
            <a:ext cx="570865" cy="307975"/>
            <a:chOff x="6315888" y="3454614"/>
            <a:chExt cx="570865" cy="307975"/>
          </a:xfrm>
        </p:grpSpPr>
        <p:sp>
          <p:nvSpPr>
            <p:cNvPr id="28" name="object 28"/>
            <p:cNvSpPr/>
            <p:nvPr/>
          </p:nvSpPr>
          <p:spPr>
            <a:xfrm>
              <a:off x="6317012" y="3455737"/>
              <a:ext cx="568325" cy="306070"/>
            </a:xfrm>
            <a:custGeom>
              <a:avLst/>
              <a:gdLst/>
              <a:ahLst/>
              <a:cxnLst/>
              <a:rect l="l" t="t" r="r" b="b"/>
              <a:pathLst>
                <a:path w="568325" h="306070">
                  <a:moveTo>
                    <a:pt x="31179" y="0"/>
                  </a:moveTo>
                  <a:lnTo>
                    <a:pt x="0" y="54086"/>
                  </a:lnTo>
                  <a:lnTo>
                    <a:pt x="460552" y="253135"/>
                  </a:lnTo>
                  <a:lnTo>
                    <a:pt x="430200" y="305574"/>
                  </a:lnTo>
                  <a:lnTo>
                    <a:pt x="568076" y="265765"/>
                  </a:lnTo>
                  <a:lnTo>
                    <a:pt x="522186" y="146610"/>
                  </a:lnTo>
                  <a:lnTo>
                    <a:pt x="491835" y="199049"/>
                  </a:lnTo>
                  <a:lnTo>
                    <a:pt x="31179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17012" y="3455737"/>
              <a:ext cx="568325" cy="306070"/>
            </a:xfrm>
            <a:custGeom>
              <a:avLst/>
              <a:gdLst/>
              <a:ahLst/>
              <a:cxnLst/>
              <a:rect l="l" t="t" r="r" b="b"/>
              <a:pathLst>
                <a:path w="568325" h="306070">
                  <a:moveTo>
                    <a:pt x="568076" y="265765"/>
                  </a:moveTo>
                  <a:lnTo>
                    <a:pt x="522186" y="146610"/>
                  </a:lnTo>
                  <a:lnTo>
                    <a:pt x="491835" y="199049"/>
                  </a:lnTo>
                  <a:lnTo>
                    <a:pt x="31179" y="0"/>
                  </a:lnTo>
                  <a:lnTo>
                    <a:pt x="0" y="54086"/>
                  </a:lnTo>
                  <a:lnTo>
                    <a:pt x="460552" y="253135"/>
                  </a:lnTo>
                  <a:lnTo>
                    <a:pt x="430200" y="305574"/>
                  </a:lnTo>
                  <a:lnTo>
                    <a:pt x="568076" y="265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331427" y="4011769"/>
            <a:ext cx="570865" cy="307975"/>
            <a:chOff x="6331427" y="4011769"/>
            <a:chExt cx="570865" cy="307975"/>
          </a:xfrm>
        </p:grpSpPr>
        <p:sp>
          <p:nvSpPr>
            <p:cNvPr id="31" name="object 31"/>
            <p:cNvSpPr/>
            <p:nvPr/>
          </p:nvSpPr>
          <p:spPr>
            <a:xfrm>
              <a:off x="6332550" y="4012892"/>
              <a:ext cx="568325" cy="306070"/>
            </a:xfrm>
            <a:custGeom>
              <a:avLst/>
              <a:gdLst/>
              <a:ahLst/>
              <a:cxnLst/>
              <a:rect l="l" t="t" r="r" b="b"/>
              <a:pathLst>
                <a:path w="568325" h="306070">
                  <a:moveTo>
                    <a:pt x="536999" y="0"/>
                  </a:moveTo>
                  <a:lnTo>
                    <a:pt x="76344" y="199049"/>
                  </a:lnTo>
                  <a:lnTo>
                    <a:pt x="45993" y="146610"/>
                  </a:lnTo>
                  <a:lnTo>
                    <a:pt x="0" y="265765"/>
                  </a:lnTo>
                  <a:lnTo>
                    <a:pt x="137979" y="305483"/>
                  </a:lnTo>
                  <a:lnTo>
                    <a:pt x="107627" y="253044"/>
                  </a:lnTo>
                  <a:lnTo>
                    <a:pt x="568179" y="53994"/>
                  </a:lnTo>
                  <a:lnTo>
                    <a:pt x="536999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2550" y="4012892"/>
              <a:ext cx="568325" cy="306070"/>
            </a:xfrm>
            <a:custGeom>
              <a:avLst/>
              <a:gdLst/>
              <a:ahLst/>
              <a:cxnLst/>
              <a:rect l="l" t="t" r="r" b="b"/>
              <a:pathLst>
                <a:path w="568325" h="306070">
                  <a:moveTo>
                    <a:pt x="0" y="265765"/>
                  </a:moveTo>
                  <a:lnTo>
                    <a:pt x="137979" y="305483"/>
                  </a:lnTo>
                  <a:lnTo>
                    <a:pt x="107627" y="253044"/>
                  </a:lnTo>
                  <a:lnTo>
                    <a:pt x="568179" y="53994"/>
                  </a:lnTo>
                  <a:lnTo>
                    <a:pt x="536999" y="0"/>
                  </a:lnTo>
                  <a:lnTo>
                    <a:pt x="76344" y="199049"/>
                  </a:lnTo>
                  <a:lnTo>
                    <a:pt x="45993" y="146610"/>
                  </a:lnTo>
                  <a:lnTo>
                    <a:pt x="0" y="2657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891114" y="4607831"/>
            <a:ext cx="1120775" cy="476250"/>
            <a:chOff x="3891114" y="4607831"/>
            <a:chExt cx="1120775" cy="476250"/>
          </a:xfrm>
        </p:grpSpPr>
        <p:sp>
          <p:nvSpPr>
            <p:cNvPr id="34" name="object 34"/>
            <p:cNvSpPr/>
            <p:nvPr/>
          </p:nvSpPr>
          <p:spPr>
            <a:xfrm>
              <a:off x="3892225" y="4608942"/>
              <a:ext cx="1118870" cy="473709"/>
            </a:xfrm>
            <a:custGeom>
              <a:avLst/>
              <a:gdLst/>
              <a:ahLst/>
              <a:cxnLst/>
              <a:rect l="l" t="t" r="r" b="b"/>
              <a:pathLst>
                <a:path w="1118870" h="473710">
                  <a:moveTo>
                    <a:pt x="1091609" y="0"/>
                  </a:moveTo>
                  <a:lnTo>
                    <a:pt x="81420" y="363779"/>
                  </a:lnTo>
                  <a:lnTo>
                    <a:pt x="55315" y="309693"/>
                  </a:lnTo>
                  <a:lnTo>
                    <a:pt x="0" y="425828"/>
                  </a:lnTo>
                  <a:lnTo>
                    <a:pt x="134457" y="473691"/>
                  </a:lnTo>
                  <a:lnTo>
                    <a:pt x="108352" y="419513"/>
                  </a:lnTo>
                  <a:lnTo>
                    <a:pt x="1118542" y="55733"/>
                  </a:lnTo>
                  <a:lnTo>
                    <a:pt x="1091609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92225" y="4608942"/>
              <a:ext cx="1118870" cy="473709"/>
            </a:xfrm>
            <a:custGeom>
              <a:avLst/>
              <a:gdLst/>
              <a:ahLst/>
              <a:cxnLst/>
              <a:rect l="l" t="t" r="r" b="b"/>
              <a:pathLst>
                <a:path w="1118870" h="473710">
                  <a:moveTo>
                    <a:pt x="0" y="425828"/>
                  </a:moveTo>
                  <a:lnTo>
                    <a:pt x="134457" y="473691"/>
                  </a:lnTo>
                  <a:lnTo>
                    <a:pt x="108352" y="419513"/>
                  </a:lnTo>
                  <a:lnTo>
                    <a:pt x="1118542" y="55733"/>
                  </a:lnTo>
                  <a:lnTo>
                    <a:pt x="1091609" y="0"/>
                  </a:lnTo>
                  <a:lnTo>
                    <a:pt x="81420" y="363779"/>
                  </a:lnTo>
                  <a:lnTo>
                    <a:pt x="55315" y="309693"/>
                  </a:lnTo>
                  <a:lnTo>
                    <a:pt x="0" y="4258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49382" y="3828366"/>
            <a:ext cx="55753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spc="165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1250" b="1" spc="114" dirty="0">
                <a:solidFill>
                  <a:srgbClr val="CC0000"/>
                </a:solidFill>
                <a:latin typeface="Arial"/>
                <a:cs typeface="Arial"/>
              </a:rPr>
              <a:t>od</a:t>
            </a:r>
            <a:r>
              <a:rPr sz="1250" b="1" spc="110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1250" b="1" spc="55" dirty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endParaRPr sz="125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224879" y="1786696"/>
          <a:ext cx="2470149" cy="209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62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750" b="1" i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51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65" dirty="0">
                          <a:latin typeface="Arial"/>
                          <a:cs typeface="Arial"/>
                        </a:rPr>
                        <a:t>Large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125K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927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5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Medium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100K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97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5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60" dirty="0">
                          <a:latin typeface="Arial"/>
                          <a:cs typeface="Arial"/>
                        </a:rPr>
                        <a:t>Small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0" dirty="0">
                          <a:latin typeface="Arial"/>
                          <a:cs typeface="Arial"/>
                        </a:rPr>
                        <a:t>70K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902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Medium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120K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00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5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65" dirty="0">
                          <a:latin typeface="Arial"/>
                          <a:cs typeface="Arial"/>
                        </a:rPr>
                        <a:t>Large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0" dirty="0">
                          <a:latin typeface="Arial"/>
                          <a:cs typeface="Arial"/>
                        </a:rPr>
                        <a:t>95K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spc="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902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5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Medium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0" dirty="0">
                          <a:latin typeface="Arial"/>
                          <a:cs typeface="Arial"/>
                        </a:rPr>
                        <a:t>60K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927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65" dirty="0">
                          <a:latin typeface="Arial"/>
                          <a:cs typeface="Arial"/>
                        </a:rPr>
                        <a:t>Large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220K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978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5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60" dirty="0">
                          <a:latin typeface="Arial"/>
                          <a:cs typeface="Arial"/>
                        </a:rPr>
                        <a:t>Small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0" dirty="0">
                          <a:latin typeface="Arial"/>
                          <a:cs typeface="Arial"/>
                        </a:rPr>
                        <a:t>85K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spc="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924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dirty="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5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Medium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0" dirty="0">
                          <a:latin typeface="Arial"/>
                          <a:cs typeface="Arial"/>
                        </a:rPr>
                        <a:t>75K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830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10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5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60" dirty="0">
                          <a:latin typeface="Arial"/>
                          <a:cs typeface="Arial"/>
                        </a:rPr>
                        <a:t>Small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0" dirty="0">
                          <a:latin typeface="Arial"/>
                          <a:cs typeface="Arial"/>
                        </a:rPr>
                        <a:t>90K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spc="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197503" y="3873548"/>
            <a:ext cx="35560" cy="3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224636" y="4494794"/>
          <a:ext cx="2470149" cy="114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791"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750" b="1" i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750" b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444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11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50" spc="80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50" spc="65" dirty="0">
                          <a:latin typeface="Arial"/>
                          <a:cs typeface="Arial"/>
                        </a:rPr>
                        <a:t>Small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55K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203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Medium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80K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7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81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Yes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65" dirty="0">
                          <a:latin typeface="Arial"/>
                          <a:cs typeface="Arial"/>
                        </a:rPr>
                        <a:t>Large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110K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7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144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14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0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65" dirty="0">
                          <a:latin typeface="Arial"/>
                          <a:cs typeface="Arial"/>
                        </a:rPr>
                        <a:t>Small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95K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7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021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0" dirty="0">
                          <a:latin typeface="Arial"/>
                          <a:cs typeface="Arial"/>
                        </a:rPr>
                        <a:t>15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80" dirty="0">
                          <a:latin typeface="Arial"/>
                          <a:cs typeface="Arial"/>
                        </a:rPr>
                        <a:t>No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65" dirty="0">
                          <a:latin typeface="Arial"/>
                          <a:cs typeface="Arial"/>
                        </a:rPr>
                        <a:t>Large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750" spc="75" dirty="0">
                          <a:latin typeface="Arial"/>
                          <a:cs typeface="Arial"/>
                        </a:rPr>
                        <a:t>67K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7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1197503" y="5628244"/>
            <a:ext cx="35560" cy="35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54664" y="5694168"/>
            <a:ext cx="7880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100" dirty="0">
                <a:latin typeface="Arial"/>
                <a:cs typeface="Arial"/>
              </a:rPr>
              <a:t>Test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065125" y="1611134"/>
            <a:ext cx="1153795" cy="798830"/>
            <a:chOff x="5065125" y="1611134"/>
            <a:chExt cx="1153795" cy="798830"/>
          </a:xfrm>
        </p:grpSpPr>
        <p:sp>
          <p:nvSpPr>
            <p:cNvPr id="43" name="object 43"/>
            <p:cNvSpPr/>
            <p:nvPr/>
          </p:nvSpPr>
          <p:spPr>
            <a:xfrm>
              <a:off x="5066395" y="1612431"/>
              <a:ext cx="1151068" cy="7958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66395" y="1612404"/>
              <a:ext cx="1151255" cy="796290"/>
            </a:xfrm>
            <a:custGeom>
              <a:avLst/>
              <a:gdLst/>
              <a:ahLst/>
              <a:cxnLst/>
              <a:rect l="l" t="t" r="r" b="b"/>
              <a:pathLst>
                <a:path w="1151254" h="796289">
                  <a:moveTo>
                    <a:pt x="1058979" y="795922"/>
                  </a:moveTo>
                  <a:lnTo>
                    <a:pt x="1094825" y="789659"/>
                  </a:lnTo>
                  <a:lnTo>
                    <a:pt x="1124097" y="772585"/>
                  </a:lnTo>
                  <a:lnTo>
                    <a:pt x="1143832" y="747275"/>
                  </a:lnTo>
                  <a:lnTo>
                    <a:pt x="1151069" y="716302"/>
                  </a:lnTo>
                  <a:lnTo>
                    <a:pt x="1151069" y="79619"/>
                  </a:lnTo>
                  <a:lnTo>
                    <a:pt x="1143832" y="48608"/>
                  </a:lnTo>
                  <a:lnTo>
                    <a:pt x="1124097" y="23302"/>
                  </a:lnTo>
                  <a:lnTo>
                    <a:pt x="1094825" y="6250"/>
                  </a:lnTo>
                  <a:lnTo>
                    <a:pt x="1058979" y="0"/>
                  </a:lnTo>
                  <a:lnTo>
                    <a:pt x="92089" y="0"/>
                  </a:lnTo>
                  <a:lnTo>
                    <a:pt x="56243" y="6250"/>
                  </a:lnTo>
                  <a:lnTo>
                    <a:pt x="26971" y="23302"/>
                  </a:lnTo>
                  <a:lnTo>
                    <a:pt x="7236" y="48608"/>
                  </a:lnTo>
                  <a:lnTo>
                    <a:pt x="0" y="79619"/>
                  </a:lnTo>
                  <a:lnTo>
                    <a:pt x="0" y="716302"/>
                  </a:lnTo>
                  <a:lnTo>
                    <a:pt x="7236" y="747275"/>
                  </a:lnTo>
                  <a:lnTo>
                    <a:pt x="26971" y="772585"/>
                  </a:lnTo>
                  <a:lnTo>
                    <a:pt x="56243" y="789659"/>
                  </a:lnTo>
                  <a:lnTo>
                    <a:pt x="92089" y="795922"/>
                  </a:lnTo>
                  <a:lnTo>
                    <a:pt x="1058979" y="7959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385138" y="1767763"/>
            <a:ext cx="1690370" cy="10204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35660" marR="5080" indent="22225">
              <a:lnSpc>
                <a:spcPct val="100000"/>
              </a:lnSpc>
              <a:spcBef>
                <a:spcPts val="90"/>
              </a:spcBef>
            </a:pPr>
            <a:r>
              <a:rPr sz="1400" spc="100" dirty="0">
                <a:latin typeface="Arial"/>
                <a:cs typeface="Arial"/>
              </a:rPr>
              <a:t>Learning  </a:t>
            </a:r>
            <a:r>
              <a:rPr sz="1400" spc="114" dirty="0">
                <a:latin typeface="Arial"/>
                <a:cs typeface="Arial"/>
              </a:rPr>
              <a:t>a</a:t>
            </a:r>
            <a:r>
              <a:rPr sz="1400" spc="45" dirty="0">
                <a:latin typeface="Arial"/>
                <a:cs typeface="Arial"/>
              </a:rPr>
              <a:t>l</a:t>
            </a:r>
            <a:r>
              <a:rPr sz="1400" spc="114" dirty="0">
                <a:latin typeface="Arial"/>
                <a:cs typeface="Arial"/>
              </a:rPr>
              <a:t>go</a:t>
            </a:r>
            <a:r>
              <a:rPr sz="1400" spc="70" dirty="0">
                <a:latin typeface="Arial"/>
                <a:cs typeface="Arial"/>
              </a:rPr>
              <a:t>r</a:t>
            </a:r>
            <a:r>
              <a:rPr sz="1400" spc="45" dirty="0">
                <a:latin typeface="Arial"/>
                <a:cs typeface="Arial"/>
              </a:rPr>
              <a:t>i</a:t>
            </a:r>
            <a:r>
              <a:rPr sz="1400" spc="50" dirty="0">
                <a:latin typeface="Arial"/>
                <a:cs typeface="Arial"/>
              </a:rPr>
              <a:t>t</a:t>
            </a:r>
            <a:r>
              <a:rPr sz="1400" spc="114" dirty="0">
                <a:latin typeface="Arial"/>
                <a:cs typeface="Arial"/>
              </a:rPr>
              <a:t>h</a:t>
            </a:r>
            <a:r>
              <a:rPr sz="1400" spc="175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400" spc="90" dirty="0">
                <a:latin typeface="Arial"/>
                <a:cs typeface="Arial"/>
              </a:rPr>
              <a:t>Induction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537954" y="2407111"/>
            <a:ext cx="208279" cy="599440"/>
            <a:chOff x="5537954" y="2407111"/>
            <a:chExt cx="208279" cy="599440"/>
          </a:xfrm>
        </p:grpSpPr>
        <p:sp>
          <p:nvSpPr>
            <p:cNvPr id="47" name="object 47"/>
            <p:cNvSpPr/>
            <p:nvPr/>
          </p:nvSpPr>
          <p:spPr>
            <a:xfrm>
              <a:off x="5539170" y="2408326"/>
              <a:ext cx="205740" cy="596900"/>
            </a:xfrm>
            <a:custGeom>
              <a:avLst/>
              <a:gdLst/>
              <a:ahLst/>
              <a:cxnLst/>
              <a:rect l="l" t="t" r="r" b="b"/>
              <a:pathLst>
                <a:path w="205739" h="596900">
                  <a:moveTo>
                    <a:pt x="137668" y="0"/>
                  </a:moveTo>
                  <a:lnTo>
                    <a:pt x="67850" y="0"/>
                  </a:lnTo>
                  <a:lnTo>
                    <a:pt x="67850" y="508101"/>
                  </a:lnTo>
                  <a:lnTo>
                    <a:pt x="0" y="508101"/>
                  </a:lnTo>
                  <a:lnTo>
                    <a:pt x="102759" y="596873"/>
                  </a:lnTo>
                  <a:lnTo>
                    <a:pt x="205518" y="508101"/>
                  </a:lnTo>
                  <a:lnTo>
                    <a:pt x="137668" y="508101"/>
                  </a:lnTo>
                  <a:lnTo>
                    <a:pt x="137668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39170" y="2408326"/>
              <a:ext cx="205740" cy="596900"/>
            </a:xfrm>
            <a:custGeom>
              <a:avLst/>
              <a:gdLst/>
              <a:ahLst/>
              <a:cxnLst/>
              <a:rect l="l" t="t" r="r" b="b"/>
              <a:pathLst>
                <a:path w="205739" h="596900">
                  <a:moveTo>
                    <a:pt x="102759" y="596873"/>
                  </a:moveTo>
                  <a:lnTo>
                    <a:pt x="205518" y="508101"/>
                  </a:lnTo>
                  <a:lnTo>
                    <a:pt x="137668" y="508101"/>
                  </a:lnTo>
                  <a:lnTo>
                    <a:pt x="137668" y="0"/>
                  </a:lnTo>
                  <a:lnTo>
                    <a:pt x="67850" y="0"/>
                  </a:lnTo>
                  <a:lnTo>
                    <a:pt x="67850" y="508101"/>
                  </a:lnTo>
                  <a:lnTo>
                    <a:pt x="0" y="508101"/>
                  </a:lnTo>
                  <a:lnTo>
                    <a:pt x="102759" y="5968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822673" y="3909808"/>
            <a:ext cx="11290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90" dirty="0">
                <a:latin typeface="Arial"/>
                <a:cs typeface="Arial"/>
              </a:rPr>
              <a:t>Training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865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1942-FD21-4DD8-9909-5A9EEED7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25A-2B5A-4523-8E0A-A21AF9F1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51" y="1449610"/>
            <a:ext cx="7886700" cy="5332190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7E399-9CED-44FA-8D7D-439C42E4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7624451" cy="3579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93713-D58B-4CEB-A5E9-50069C72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79" y="6029325"/>
            <a:ext cx="7896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60" y="627463"/>
            <a:ext cx="7677862" cy="756956"/>
          </a:xfrm>
          <a:noFill/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vs. Eager Learning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idx="1"/>
          </p:nvPr>
        </p:nvSpPr>
        <p:spPr>
          <a:xfrm>
            <a:off x="103938" y="1384418"/>
            <a:ext cx="5462093" cy="4198535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vs. eager learning</a:t>
            </a:r>
          </a:p>
          <a:p>
            <a:pPr lvl="1" algn="just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learning (e.g., instance-based learning): Simply stores training data (or only minor processing) and waits until it is given a test tuple</a:t>
            </a:r>
          </a:p>
          <a:p>
            <a:pPr lvl="1" algn="just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learning (the above discussed methods): Given a set of training set, constructs a classification model before receiving new (e.g., test) data to classify</a:t>
            </a:r>
          </a:p>
          <a:p>
            <a:pPr algn="just">
              <a:lnSpc>
                <a:spcPct val="11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Lazy: less time in training but more time in predicting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D8836-EBF0-4AB4-957A-BCFD41C6502E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03988"/>
            <a:ext cx="2057400" cy="2730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D539EE-3ADE-416F-8EC0-F95A26CADE09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1/14/2022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0A74F-55E5-47C0-9343-D7B76194E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031" y="1548497"/>
            <a:ext cx="3487258" cy="37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57740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622540" cy="280204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Non-probabilistic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e.g,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8040" lvl="1" indent="-358775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828040" algn="l"/>
                <a:tab pos="82867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Decision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2505" y="6271666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13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0778-D053-4CE5-B14B-2CEE53F2DF83}"/>
              </a:ext>
            </a:extLst>
          </p:cNvPr>
          <p:cNvSpPr txBox="1"/>
          <p:nvPr/>
        </p:nvSpPr>
        <p:spPr>
          <a:xfrm>
            <a:off x="228600" y="7620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Non-Probabilistic – Classification Using Distance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B4E5F-188D-49C9-9A44-1E95A2A4B193}"/>
              </a:ext>
            </a:extLst>
          </p:cNvPr>
          <p:cNvSpPr txBox="1"/>
          <p:nvPr/>
        </p:nvSpPr>
        <p:spPr>
          <a:xfrm>
            <a:off x="258618" y="1346775"/>
            <a:ext cx="8885382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items in class to which they are “closest”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determine distance between a new instance and training instances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instance is assigned to the class most common among its k nearest neighbors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KNN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14A6C3-033A-4A8B-B3F3-D0EC24CE6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057472"/>
            <a:ext cx="2362200" cy="18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5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0778-D053-4CE5-B14B-2CEE53F2DF83}"/>
              </a:ext>
            </a:extLst>
          </p:cNvPr>
          <p:cNvSpPr txBox="1"/>
          <p:nvPr/>
        </p:nvSpPr>
        <p:spPr>
          <a:xfrm>
            <a:off x="152400" y="59517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Models: Generative/Discriminative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CDB71-23D5-43B3-9D25-EF62BBAA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7772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8794" y="2087879"/>
            <a:ext cx="3234055" cy="2753995"/>
            <a:chOff x="1098794" y="2087879"/>
            <a:chExt cx="3234055" cy="2753995"/>
          </a:xfrm>
        </p:grpSpPr>
        <p:sp>
          <p:nvSpPr>
            <p:cNvPr id="3" name="object 3"/>
            <p:cNvSpPr/>
            <p:nvPr/>
          </p:nvSpPr>
          <p:spPr>
            <a:xfrm>
              <a:off x="2592339" y="2087879"/>
              <a:ext cx="1740376" cy="21854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30425" y="2106336"/>
              <a:ext cx="1664215" cy="2108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30425" y="2106336"/>
              <a:ext cx="1664335" cy="2108835"/>
            </a:xfrm>
            <a:custGeom>
              <a:avLst/>
              <a:gdLst/>
              <a:ahLst/>
              <a:cxnLst/>
              <a:rect l="l" t="t" r="r" b="b"/>
              <a:pathLst>
                <a:path w="1664335" h="2108835">
                  <a:moveTo>
                    <a:pt x="284351" y="208365"/>
                  </a:moveTo>
                  <a:lnTo>
                    <a:pt x="231702" y="260834"/>
                  </a:lnTo>
                  <a:lnTo>
                    <a:pt x="206388" y="292300"/>
                  </a:lnTo>
                  <a:lnTo>
                    <a:pt x="181921" y="326898"/>
                  </a:lnTo>
                  <a:lnTo>
                    <a:pt x="158431" y="364361"/>
                  </a:lnTo>
                  <a:lnTo>
                    <a:pt x="136047" y="404422"/>
                  </a:lnTo>
                  <a:lnTo>
                    <a:pt x="114900" y="446814"/>
                  </a:lnTo>
                  <a:lnTo>
                    <a:pt x="95119" y="491269"/>
                  </a:lnTo>
                  <a:lnTo>
                    <a:pt x="76834" y="537522"/>
                  </a:lnTo>
                  <a:lnTo>
                    <a:pt x="60175" y="585303"/>
                  </a:lnTo>
                  <a:lnTo>
                    <a:pt x="45272" y="634348"/>
                  </a:lnTo>
                  <a:lnTo>
                    <a:pt x="32254" y="684388"/>
                  </a:lnTo>
                  <a:lnTo>
                    <a:pt x="21253" y="735157"/>
                  </a:lnTo>
                  <a:lnTo>
                    <a:pt x="12396" y="786387"/>
                  </a:lnTo>
                  <a:lnTo>
                    <a:pt x="5816" y="837811"/>
                  </a:lnTo>
                  <a:lnTo>
                    <a:pt x="1640" y="889163"/>
                  </a:lnTo>
                  <a:lnTo>
                    <a:pt x="0" y="940175"/>
                  </a:lnTo>
                  <a:lnTo>
                    <a:pt x="1024" y="990580"/>
                  </a:lnTo>
                  <a:lnTo>
                    <a:pt x="4843" y="1040111"/>
                  </a:lnTo>
                  <a:lnTo>
                    <a:pt x="11587" y="1088502"/>
                  </a:lnTo>
                  <a:lnTo>
                    <a:pt x="21386" y="1135484"/>
                  </a:lnTo>
                  <a:lnTo>
                    <a:pt x="34369" y="1180792"/>
                  </a:lnTo>
                  <a:lnTo>
                    <a:pt x="50667" y="1224158"/>
                  </a:lnTo>
                  <a:lnTo>
                    <a:pt x="70408" y="1265314"/>
                  </a:lnTo>
                  <a:lnTo>
                    <a:pt x="93724" y="1303994"/>
                  </a:lnTo>
                  <a:lnTo>
                    <a:pt x="134530" y="1357217"/>
                  </a:lnTo>
                  <a:lnTo>
                    <a:pt x="187938" y="1415232"/>
                  </a:lnTo>
                  <a:lnTo>
                    <a:pt x="218894" y="1445689"/>
                  </a:lnTo>
                  <a:lnTo>
                    <a:pt x="252434" y="1476928"/>
                  </a:lnTo>
                  <a:lnTo>
                    <a:pt x="288368" y="1508810"/>
                  </a:lnTo>
                  <a:lnTo>
                    <a:pt x="326507" y="1541195"/>
                  </a:lnTo>
                  <a:lnTo>
                    <a:pt x="366662" y="1573946"/>
                  </a:lnTo>
                  <a:lnTo>
                    <a:pt x="408644" y="1606922"/>
                  </a:lnTo>
                  <a:lnTo>
                    <a:pt x="452264" y="1639987"/>
                  </a:lnTo>
                  <a:lnTo>
                    <a:pt x="497333" y="1673000"/>
                  </a:lnTo>
                  <a:lnTo>
                    <a:pt x="543662" y="1705823"/>
                  </a:lnTo>
                  <a:lnTo>
                    <a:pt x="591062" y="1738317"/>
                  </a:lnTo>
                  <a:lnTo>
                    <a:pt x="639343" y="1770344"/>
                  </a:lnTo>
                  <a:lnTo>
                    <a:pt x="688317" y="1801763"/>
                  </a:lnTo>
                  <a:lnTo>
                    <a:pt x="737796" y="1832438"/>
                  </a:lnTo>
                  <a:lnTo>
                    <a:pt x="787589" y="1862228"/>
                  </a:lnTo>
                  <a:lnTo>
                    <a:pt x="837507" y="1890996"/>
                  </a:lnTo>
                  <a:lnTo>
                    <a:pt x="887362" y="1918601"/>
                  </a:lnTo>
                  <a:lnTo>
                    <a:pt x="936965" y="1944907"/>
                  </a:lnTo>
                  <a:lnTo>
                    <a:pt x="986127" y="1969772"/>
                  </a:lnTo>
                  <a:lnTo>
                    <a:pt x="1034658" y="1993060"/>
                  </a:lnTo>
                  <a:lnTo>
                    <a:pt x="1082369" y="2014630"/>
                  </a:lnTo>
                  <a:lnTo>
                    <a:pt x="1129072" y="2034345"/>
                  </a:lnTo>
                  <a:lnTo>
                    <a:pt x="1174577" y="2052066"/>
                  </a:lnTo>
                  <a:lnTo>
                    <a:pt x="1218696" y="2067652"/>
                  </a:lnTo>
                  <a:lnTo>
                    <a:pt x="1261239" y="2080967"/>
                  </a:lnTo>
                  <a:lnTo>
                    <a:pt x="1302018" y="2091871"/>
                  </a:lnTo>
                  <a:lnTo>
                    <a:pt x="1340842" y="2100224"/>
                  </a:lnTo>
                  <a:lnTo>
                    <a:pt x="1411874" y="2108727"/>
                  </a:lnTo>
                  <a:lnTo>
                    <a:pt x="1443704" y="2108599"/>
                  </a:lnTo>
                  <a:lnTo>
                    <a:pt x="1499044" y="2098888"/>
                  </a:lnTo>
                  <a:lnTo>
                    <a:pt x="1542032" y="2075646"/>
                  </a:lnTo>
                  <a:lnTo>
                    <a:pt x="1572422" y="2039883"/>
                  </a:lnTo>
                  <a:lnTo>
                    <a:pt x="1598167" y="1988481"/>
                  </a:lnTo>
                  <a:lnTo>
                    <a:pt x="1619431" y="1923034"/>
                  </a:lnTo>
                  <a:lnTo>
                    <a:pt x="1628433" y="1885541"/>
                  </a:lnTo>
                  <a:lnTo>
                    <a:pt x="1636376" y="1845133"/>
                  </a:lnTo>
                  <a:lnTo>
                    <a:pt x="1643279" y="1802011"/>
                  </a:lnTo>
                  <a:lnTo>
                    <a:pt x="1649164" y="1756373"/>
                  </a:lnTo>
                  <a:lnTo>
                    <a:pt x="1654050" y="1708417"/>
                  </a:lnTo>
                  <a:lnTo>
                    <a:pt x="1657958" y="1658344"/>
                  </a:lnTo>
                  <a:lnTo>
                    <a:pt x="1660908" y="1606352"/>
                  </a:lnTo>
                  <a:lnTo>
                    <a:pt x="1662921" y="1552640"/>
                  </a:lnTo>
                  <a:lnTo>
                    <a:pt x="1664016" y="1497407"/>
                  </a:lnTo>
                  <a:lnTo>
                    <a:pt x="1664215" y="1440853"/>
                  </a:lnTo>
                  <a:lnTo>
                    <a:pt x="1663537" y="1383177"/>
                  </a:lnTo>
                  <a:lnTo>
                    <a:pt x="1662002" y="1324577"/>
                  </a:lnTo>
                  <a:lnTo>
                    <a:pt x="1659632" y="1265253"/>
                  </a:lnTo>
                  <a:lnTo>
                    <a:pt x="1656446" y="1205403"/>
                  </a:lnTo>
                  <a:lnTo>
                    <a:pt x="1652465" y="1145227"/>
                  </a:lnTo>
                  <a:lnTo>
                    <a:pt x="1647709" y="1084924"/>
                  </a:lnTo>
                  <a:lnTo>
                    <a:pt x="1642199" y="1024693"/>
                  </a:lnTo>
                  <a:lnTo>
                    <a:pt x="1635954" y="964734"/>
                  </a:lnTo>
                  <a:lnTo>
                    <a:pt x="1628995" y="905244"/>
                  </a:lnTo>
                  <a:lnTo>
                    <a:pt x="1621342" y="846423"/>
                  </a:lnTo>
                  <a:lnTo>
                    <a:pt x="1613016" y="788471"/>
                  </a:lnTo>
                  <a:lnTo>
                    <a:pt x="1604037" y="731586"/>
                  </a:lnTo>
                  <a:lnTo>
                    <a:pt x="1594425" y="675967"/>
                  </a:lnTo>
                  <a:lnTo>
                    <a:pt x="1584201" y="621814"/>
                  </a:lnTo>
                  <a:lnTo>
                    <a:pt x="1573385" y="569326"/>
                  </a:lnTo>
                  <a:lnTo>
                    <a:pt x="1561997" y="518701"/>
                  </a:lnTo>
                  <a:lnTo>
                    <a:pt x="1550058" y="470139"/>
                  </a:lnTo>
                  <a:lnTo>
                    <a:pt x="1537587" y="423839"/>
                  </a:lnTo>
                  <a:lnTo>
                    <a:pt x="1524606" y="380000"/>
                  </a:lnTo>
                  <a:lnTo>
                    <a:pt x="1511134" y="338820"/>
                  </a:lnTo>
                  <a:lnTo>
                    <a:pt x="1497192" y="300500"/>
                  </a:lnTo>
                  <a:lnTo>
                    <a:pt x="1467979" y="233233"/>
                  </a:lnTo>
                  <a:lnTo>
                    <a:pt x="1437130" y="179790"/>
                  </a:lnTo>
                  <a:lnTo>
                    <a:pt x="1412141" y="147878"/>
                  </a:lnTo>
                  <a:lnTo>
                    <a:pt x="1383617" y="119442"/>
                  </a:lnTo>
                  <a:lnTo>
                    <a:pt x="1351828" y="94365"/>
                  </a:lnTo>
                  <a:lnTo>
                    <a:pt x="1317043" y="72525"/>
                  </a:lnTo>
                  <a:lnTo>
                    <a:pt x="1279533" y="53803"/>
                  </a:lnTo>
                  <a:lnTo>
                    <a:pt x="1239565" y="38080"/>
                  </a:lnTo>
                  <a:lnTo>
                    <a:pt x="1197411" y="25235"/>
                  </a:lnTo>
                  <a:lnTo>
                    <a:pt x="1153340" y="15150"/>
                  </a:lnTo>
                  <a:lnTo>
                    <a:pt x="1107621" y="7703"/>
                  </a:lnTo>
                  <a:lnTo>
                    <a:pt x="1060523" y="2775"/>
                  </a:lnTo>
                  <a:lnTo>
                    <a:pt x="1012317" y="248"/>
                  </a:lnTo>
                  <a:lnTo>
                    <a:pt x="963271" y="0"/>
                  </a:lnTo>
                  <a:lnTo>
                    <a:pt x="913656" y="1912"/>
                  </a:lnTo>
                  <a:lnTo>
                    <a:pt x="863741" y="5864"/>
                  </a:lnTo>
                  <a:lnTo>
                    <a:pt x="813795" y="11737"/>
                  </a:lnTo>
                  <a:lnTo>
                    <a:pt x="764088" y="19411"/>
                  </a:lnTo>
                  <a:lnTo>
                    <a:pt x="714889" y="28765"/>
                  </a:lnTo>
                  <a:lnTo>
                    <a:pt x="666468" y="39681"/>
                  </a:lnTo>
                  <a:lnTo>
                    <a:pt x="619095" y="52039"/>
                  </a:lnTo>
                  <a:lnTo>
                    <a:pt x="573039" y="65718"/>
                  </a:lnTo>
                  <a:lnTo>
                    <a:pt x="528570" y="80599"/>
                  </a:lnTo>
                  <a:lnTo>
                    <a:pt x="485957" y="96563"/>
                  </a:lnTo>
                  <a:lnTo>
                    <a:pt x="445469" y="113489"/>
                  </a:lnTo>
                  <a:lnTo>
                    <a:pt x="407377" y="131258"/>
                  </a:lnTo>
                  <a:lnTo>
                    <a:pt x="371949" y="149750"/>
                  </a:lnTo>
                  <a:lnTo>
                    <a:pt x="310167" y="188423"/>
                  </a:lnTo>
                  <a:lnTo>
                    <a:pt x="284351" y="208365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8794" y="3246094"/>
              <a:ext cx="1470678" cy="15956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912" y="3264513"/>
              <a:ext cx="1394315" cy="15189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6912" y="3264513"/>
              <a:ext cx="1394460" cy="1519555"/>
            </a:xfrm>
            <a:custGeom>
              <a:avLst/>
              <a:gdLst/>
              <a:ahLst/>
              <a:cxnLst/>
              <a:rect l="l" t="t" r="r" b="b"/>
              <a:pathLst>
                <a:path w="1394460" h="1519554">
                  <a:moveTo>
                    <a:pt x="606035" y="126259"/>
                  </a:moveTo>
                  <a:lnTo>
                    <a:pt x="538574" y="161954"/>
                  </a:lnTo>
                  <a:lnTo>
                    <a:pt x="500674" y="183517"/>
                  </a:lnTo>
                  <a:lnTo>
                    <a:pt x="460743" y="207310"/>
                  </a:lnTo>
                  <a:lnTo>
                    <a:pt x="419343" y="233149"/>
                  </a:lnTo>
                  <a:lnTo>
                    <a:pt x="377036" y="260847"/>
                  </a:lnTo>
                  <a:lnTo>
                    <a:pt x="334383" y="290221"/>
                  </a:lnTo>
                  <a:lnTo>
                    <a:pt x="291945" y="321084"/>
                  </a:lnTo>
                  <a:lnTo>
                    <a:pt x="250285" y="353253"/>
                  </a:lnTo>
                  <a:lnTo>
                    <a:pt x="209964" y="386541"/>
                  </a:lnTo>
                  <a:lnTo>
                    <a:pt x="171544" y="420765"/>
                  </a:lnTo>
                  <a:lnTo>
                    <a:pt x="135586" y="455738"/>
                  </a:lnTo>
                  <a:lnTo>
                    <a:pt x="102651" y="491276"/>
                  </a:lnTo>
                  <a:lnTo>
                    <a:pt x="73303" y="527193"/>
                  </a:lnTo>
                  <a:lnTo>
                    <a:pt x="48101" y="563306"/>
                  </a:lnTo>
                  <a:lnTo>
                    <a:pt x="27609" y="599428"/>
                  </a:lnTo>
                  <a:lnTo>
                    <a:pt x="12386" y="635374"/>
                  </a:lnTo>
                  <a:lnTo>
                    <a:pt x="0" y="706001"/>
                  </a:lnTo>
                  <a:lnTo>
                    <a:pt x="3958" y="740311"/>
                  </a:lnTo>
                  <a:lnTo>
                    <a:pt x="28359" y="797123"/>
                  </a:lnTo>
                  <a:lnTo>
                    <a:pt x="68153" y="850181"/>
                  </a:lnTo>
                  <a:lnTo>
                    <a:pt x="94413" y="879380"/>
                  </a:lnTo>
                  <a:lnTo>
                    <a:pt x="124507" y="910066"/>
                  </a:lnTo>
                  <a:lnTo>
                    <a:pt x="158132" y="942018"/>
                  </a:lnTo>
                  <a:lnTo>
                    <a:pt x="194981" y="975014"/>
                  </a:lnTo>
                  <a:lnTo>
                    <a:pt x="234750" y="1008835"/>
                  </a:lnTo>
                  <a:lnTo>
                    <a:pt x="277134" y="1043260"/>
                  </a:lnTo>
                  <a:lnTo>
                    <a:pt x="321828" y="1078069"/>
                  </a:lnTo>
                  <a:lnTo>
                    <a:pt x="368526" y="1113040"/>
                  </a:lnTo>
                  <a:lnTo>
                    <a:pt x="416924" y="1147954"/>
                  </a:lnTo>
                  <a:lnTo>
                    <a:pt x="466717" y="1182589"/>
                  </a:lnTo>
                  <a:lnTo>
                    <a:pt x="517599" y="1216726"/>
                  </a:lnTo>
                  <a:lnTo>
                    <a:pt x="569266" y="1250143"/>
                  </a:lnTo>
                  <a:lnTo>
                    <a:pt x="621413" y="1282620"/>
                  </a:lnTo>
                  <a:lnTo>
                    <a:pt x="673734" y="1313937"/>
                  </a:lnTo>
                  <a:lnTo>
                    <a:pt x="725924" y="1343872"/>
                  </a:lnTo>
                  <a:lnTo>
                    <a:pt x="777679" y="1372206"/>
                  </a:lnTo>
                  <a:lnTo>
                    <a:pt x="828694" y="1398718"/>
                  </a:lnTo>
                  <a:lnTo>
                    <a:pt x="878662" y="1423187"/>
                  </a:lnTo>
                  <a:lnTo>
                    <a:pt x="927281" y="1445393"/>
                  </a:lnTo>
                  <a:lnTo>
                    <a:pt x="974243" y="1465115"/>
                  </a:lnTo>
                  <a:lnTo>
                    <a:pt x="1019245" y="1482132"/>
                  </a:lnTo>
                  <a:lnTo>
                    <a:pt x="1061981" y="1496225"/>
                  </a:lnTo>
                  <a:lnTo>
                    <a:pt x="1102146" y="1507172"/>
                  </a:lnTo>
                  <a:lnTo>
                    <a:pt x="1173544" y="1518747"/>
                  </a:lnTo>
                  <a:lnTo>
                    <a:pt x="1204167" y="1518933"/>
                  </a:lnTo>
                  <a:lnTo>
                    <a:pt x="1230999" y="1515092"/>
                  </a:lnTo>
                  <a:lnTo>
                    <a:pt x="1274095" y="1493358"/>
                  </a:lnTo>
                  <a:lnTo>
                    <a:pt x="1309494" y="1449119"/>
                  </a:lnTo>
                  <a:lnTo>
                    <a:pt x="1338137" y="1384829"/>
                  </a:lnTo>
                  <a:lnTo>
                    <a:pt x="1350052" y="1346121"/>
                  </a:lnTo>
                  <a:lnTo>
                    <a:pt x="1360430" y="1303545"/>
                  </a:lnTo>
                  <a:lnTo>
                    <a:pt x="1369322" y="1257486"/>
                  </a:lnTo>
                  <a:lnTo>
                    <a:pt x="1376779" y="1208324"/>
                  </a:lnTo>
                  <a:lnTo>
                    <a:pt x="1382851" y="1156441"/>
                  </a:lnTo>
                  <a:lnTo>
                    <a:pt x="1387591" y="1102220"/>
                  </a:lnTo>
                  <a:lnTo>
                    <a:pt x="1391047" y="1046042"/>
                  </a:lnTo>
                  <a:lnTo>
                    <a:pt x="1393272" y="988290"/>
                  </a:lnTo>
                  <a:lnTo>
                    <a:pt x="1394315" y="929345"/>
                  </a:lnTo>
                  <a:lnTo>
                    <a:pt x="1394229" y="869590"/>
                  </a:lnTo>
                  <a:lnTo>
                    <a:pt x="1393062" y="809407"/>
                  </a:lnTo>
                  <a:lnTo>
                    <a:pt x="1390867" y="749177"/>
                  </a:lnTo>
                  <a:lnTo>
                    <a:pt x="1387694" y="689283"/>
                  </a:lnTo>
                  <a:lnTo>
                    <a:pt x="1383594" y="630106"/>
                  </a:lnTo>
                  <a:lnTo>
                    <a:pt x="1378618" y="572029"/>
                  </a:lnTo>
                  <a:lnTo>
                    <a:pt x="1372816" y="515434"/>
                  </a:lnTo>
                  <a:lnTo>
                    <a:pt x="1366240" y="460702"/>
                  </a:lnTo>
                  <a:lnTo>
                    <a:pt x="1358940" y="408216"/>
                  </a:lnTo>
                  <a:lnTo>
                    <a:pt x="1350966" y="358358"/>
                  </a:lnTo>
                  <a:lnTo>
                    <a:pt x="1342370" y="311510"/>
                  </a:lnTo>
                  <a:lnTo>
                    <a:pt x="1333203" y="268053"/>
                  </a:lnTo>
                  <a:lnTo>
                    <a:pt x="1323515" y="228370"/>
                  </a:lnTo>
                  <a:lnTo>
                    <a:pt x="1302780" y="161854"/>
                  </a:lnTo>
                  <a:lnTo>
                    <a:pt x="1269702" y="97922"/>
                  </a:lnTo>
                  <a:lnTo>
                    <a:pt x="1242851" y="66961"/>
                  </a:lnTo>
                  <a:lnTo>
                    <a:pt x="1211769" y="42453"/>
                  </a:lnTo>
                  <a:lnTo>
                    <a:pt x="1176945" y="23950"/>
                  </a:lnTo>
                  <a:lnTo>
                    <a:pt x="1138869" y="11005"/>
                  </a:lnTo>
                  <a:lnTo>
                    <a:pt x="1098027" y="3171"/>
                  </a:lnTo>
                  <a:lnTo>
                    <a:pt x="1054910" y="0"/>
                  </a:lnTo>
                  <a:lnTo>
                    <a:pt x="1010005" y="1043"/>
                  </a:lnTo>
                  <a:lnTo>
                    <a:pt x="963801" y="5854"/>
                  </a:lnTo>
                  <a:lnTo>
                    <a:pt x="916787" y="13985"/>
                  </a:lnTo>
                  <a:lnTo>
                    <a:pt x="869451" y="24988"/>
                  </a:lnTo>
                  <a:lnTo>
                    <a:pt x="822281" y="38416"/>
                  </a:lnTo>
                  <a:lnTo>
                    <a:pt x="775767" y="53821"/>
                  </a:lnTo>
                  <a:lnTo>
                    <a:pt x="730397" y="70756"/>
                  </a:lnTo>
                  <a:lnTo>
                    <a:pt x="686659" y="88772"/>
                  </a:lnTo>
                  <a:lnTo>
                    <a:pt x="645042" y="107422"/>
                  </a:lnTo>
                  <a:lnTo>
                    <a:pt x="606035" y="126259"/>
                  </a:lnTo>
                  <a:close/>
                </a:path>
              </a:pathLst>
            </a:custGeom>
            <a:ln w="9144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9897" y="3594353"/>
              <a:ext cx="789940" cy="833755"/>
            </a:xfrm>
            <a:custGeom>
              <a:avLst/>
              <a:gdLst/>
              <a:ahLst/>
              <a:cxnLst/>
              <a:rect l="l" t="t" r="r" b="b"/>
              <a:pathLst>
                <a:path w="789939" h="833754">
                  <a:moveTo>
                    <a:pt x="0" y="403098"/>
                  </a:moveTo>
                  <a:lnTo>
                    <a:pt x="9405" y="356544"/>
                  </a:lnTo>
                  <a:lnTo>
                    <a:pt x="35051" y="318516"/>
                  </a:lnTo>
                  <a:lnTo>
                    <a:pt x="73080" y="292869"/>
                  </a:lnTo>
                  <a:lnTo>
                    <a:pt x="119634" y="283464"/>
                  </a:lnTo>
                  <a:lnTo>
                    <a:pt x="166187" y="292869"/>
                  </a:lnTo>
                  <a:lnTo>
                    <a:pt x="204215" y="318516"/>
                  </a:lnTo>
                  <a:lnTo>
                    <a:pt x="229862" y="356544"/>
                  </a:lnTo>
                  <a:lnTo>
                    <a:pt x="239268" y="403098"/>
                  </a:lnTo>
                  <a:lnTo>
                    <a:pt x="229862" y="449651"/>
                  </a:lnTo>
                  <a:lnTo>
                    <a:pt x="204216" y="487680"/>
                  </a:lnTo>
                  <a:lnTo>
                    <a:pt x="166187" y="513326"/>
                  </a:lnTo>
                  <a:lnTo>
                    <a:pt x="119634" y="522732"/>
                  </a:lnTo>
                  <a:lnTo>
                    <a:pt x="73080" y="513326"/>
                  </a:lnTo>
                  <a:lnTo>
                    <a:pt x="35051" y="487680"/>
                  </a:lnTo>
                  <a:lnTo>
                    <a:pt x="9405" y="449651"/>
                  </a:lnTo>
                  <a:lnTo>
                    <a:pt x="0" y="403098"/>
                  </a:lnTo>
                  <a:close/>
                </a:path>
                <a:path w="789939" h="833754">
                  <a:moveTo>
                    <a:pt x="550164" y="363474"/>
                  </a:moveTo>
                  <a:lnTo>
                    <a:pt x="559569" y="316920"/>
                  </a:lnTo>
                  <a:lnTo>
                    <a:pt x="585216" y="278892"/>
                  </a:lnTo>
                  <a:lnTo>
                    <a:pt x="623244" y="253245"/>
                  </a:lnTo>
                  <a:lnTo>
                    <a:pt x="669797" y="243840"/>
                  </a:lnTo>
                  <a:lnTo>
                    <a:pt x="716351" y="253245"/>
                  </a:lnTo>
                  <a:lnTo>
                    <a:pt x="754379" y="278892"/>
                  </a:lnTo>
                  <a:lnTo>
                    <a:pt x="780026" y="316920"/>
                  </a:lnTo>
                  <a:lnTo>
                    <a:pt x="789432" y="363474"/>
                  </a:lnTo>
                  <a:lnTo>
                    <a:pt x="780026" y="410027"/>
                  </a:lnTo>
                  <a:lnTo>
                    <a:pt x="754380" y="448056"/>
                  </a:lnTo>
                  <a:lnTo>
                    <a:pt x="716351" y="473702"/>
                  </a:lnTo>
                  <a:lnTo>
                    <a:pt x="669797" y="483108"/>
                  </a:lnTo>
                  <a:lnTo>
                    <a:pt x="623244" y="473702"/>
                  </a:lnTo>
                  <a:lnTo>
                    <a:pt x="585216" y="448056"/>
                  </a:lnTo>
                  <a:lnTo>
                    <a:pt x="559569" y="410027"/>
                  </a:lnTo>
                  <a:lnTo>
                    <a:pt x="550164" y="363474"/>
                  </a:lnTo>
                  <a:close/>
                </a:path>
                <a:path w="789939" h="833754">
                  <a:moveTo>
                    <a:pt x="310896" y="713994"/>
                  </a:moveTo>
                  <a:lnTo>
                    <a:pt x="320301" y="667440"/>
                  </a:lnTo>
                  <a:lnTo>
                    <a:pt x="345947" y="629412"/>
                  </a:lnTo>
                  <a:lnTo>
                    <a:pt x="383976" y="603765"/>
                  </a:lnTo>
                  <a:lnTo>
                    <a:pt x="430529" y="594360"/>
                  </a:lnTo>
                  <a:lnTo>
                    <a:pt x="477083" y="603765"/>
                  </a:lnTo>
                  <a:lnTo>
                    <a:pt x="515111" y="629412"/>
                  </a:lnTo>
                  <a:lnTo>
                    <a:pt x="540758" y="667440"/>
                  </a:lnTo>
                  <a:lnTo>
                    <a:pt x="550164" y="713994"/>
                  </a:lnTo>
                  <a:lnTo>
                    <a:pt x="540758" y="760547"/>
                  </a:lnTo>
                  <a:lnTo>
                    <a:pt x="515112" y="798576"/>
                  </a:lnTo>
                  <a:lnTo>
                    <a:pt x="477083" y="824222"/>
                  </a:lnTo>
                  <a:lnTo>
                    <a:pt x="430529" y="833628"/>
                  </a:lnTo>
                  <a:lnTo>
                    <a:pt x="383976" y="824222"/>
                  </a:lnTo>
                  <a:lnTo>
                    <a:pt x="345947" y="798576"/>
                  </a:lnTo>
                  <a:lnTo>
                    <a:pt x="320301" y="760547"/>
                  </a:lnTo>
                  <a:lnTo>
                    <a:pt x="310896" y="713994"/>
                  </a:lnTo>
                  <a:close/>
                </a:path>
                <a:path w="789939" h="833754">
                  <a:moveTo>
                    <a:pt x="240791" y="119634"/>
                  </a:moveTo>
                  <a:lnTo>
                    <a:pt x="250197" y="73080"/>
                  </a:lnTo>
                  <a:lnTo>
                    <a:pt x="275843" y="35051"/>
                  </a:lnTo>
                  <a:lnTo>
                    <a:pt x="313872" y="9405"/>
                  </a:lnTo>
                  <a:lnTo>
                    <a:pt x="360426" y="0"/>
                  </a:lnTo>
                  <a:lnTo>
                    <a:pt x="406979" y="9405"/>
                  </a:lnTo>
                  <a:lnTo>
                    <a:pt x="445008" y="35052"/>
                  </a:lnTo>
                  <a:lnTo>
                    <a:pt x="470654" y="73080"/>
                  </a:lnTo>
                  <a:lnTo>
                    <a:pt x="480059" y="119634"/>
                  </a:lnTo>
                  <a:lnTo>
                    <a:pt x="470654" y="166187"/>
                  </a:lnTo>
                  <a:lnTo>
                    <a:pt x="445008" y="204216"/>
                  </a:lnTo>
                  <a:lnTo>
                    <a:pt x="406979" y="229862"/>
                  </a:lnTo>
                  <a:lnTo>
                    <a:pt x="360426" y="239268"/>
                  </a:lnTo>
                  <a:lnTo>
                    <a:pt x="313872" y="229862"/>
                  </a:lnTo>
                  <a:lnTo>
                    <a:pt x="275844" y="204216"/>
                  </a:lnTo>
                  <a:lnTo>
                    <a:pt x="250197" y="166187"/>
                  </a:lnTo>
                  <a:lnTo>
                    <a:pt x="240791" y="119634"/>
                  </a:lnTo>
                  <a:close/>
                </a:path>
              </a:pathLst>
            </a:custGeom>
            <a:ln w="44196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6593" y="3281806"/>
              <a:ext cx="239013" cy="2390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6593" y="3281806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4" h="239395">
                  <a:moveTo>
                    <a:pt x="17399" y="0"/>
                  </a:moveTo>
                  <a:lnTo>
                    <a:pt x="119633" y="104266"/>
                  </a:lnTo>
                  <a:lnTo>
                    <a:pt x="224027" y="2031"/>
                  </a:lnTo>
                  <a:lnTo>
                    <a:pt x="239013" y="17398"/>
                  </a:lnTo>
                  <a:lnTo>
                    <a:pt x="134746" y="119633"/>
                  </a:lnTo>
                  <a:lnTo>
                    <a:pt x="236981" y="224027"/>
                  </a:lnTo>
                  <a:lnTo>
                    <a:pt x="221614" y="239013"/>
                  </a:lnTo>
                  <a:lnTo>
                    <a:pt x="119380" y="134619"/>
                  </a:lnTo>
                  <a:lnTo>
                    <a:pt x="14986" y="236981"/>
                  </a:lnTo>
                  <a:lnTo>
                    <a:pt x="0" y="221614"/>
                  </a:lnTo>
                  <a:lnTo>
                    <a:pt x="104393" y="119379"/>
                  </a:lnTo>
                  <a:lnTo>
                    <a:pt x="2031" y="14985"/>
                  </a:lnTo>
                  <a:lnTo>
                    <a:pt x="17399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7431" y="2632328"/>
              <a:ext cx="239141" cy="23901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7431" y="2632328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4">
                  <a:moveTo>
                    <a:pt x="17399" y="0"/>
                  </a:moveTo>
                  <a:lnTo>
                    <a:pt x="119761" y="104267"/>
                  </a:lnTo>
                  <a:lnTo>
                    <a:pt x="224028" y="2032"/>
                  </a:lnTo>
                  <a:lnTo>
                    <a:pt x="239141" y="17272"/>
                  </a:lnTo>
                  <a:lnTo>
                    <a:pt x="134746" y="119634"/>
                  </a:lnTo>
                  <a:lnTo>
                    <a:pt x="236981" y="223900"/>
                  </a:lnTo>
                  <a:lnTo>
                    <a:pt x="221742" y="239013"/>
                  </a:lnTo>
                  <a:lnTo>
                    <a:pt x="119380" y="134620"/>
                  </a:lnTo>
                  <a:lnTo>
                    <a:pt x="15112" y="236855"/>
                  </a:lnTo>
                  <a:lnTo>
                    <a:pt x="0" y="221615"/>
                  </a:lnTo>
                  <a:lnTo>
                    <a:pt x="104393" y="119253"/>
                  </a:lnTo>
                  <a:lnTo>
                    <a:pt x="2158" y="14986"/>
                  </a:lnTo>
                  <a:lnTo>
                    <a:pt x="17399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1041" y="3032124"/>
              <a:ext cx="239013" cy="2390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1041" y="3032124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17399" y="0"/>
                  </a:moveTo>
                  <a:lnTo>
                    <a:pt x="119634" y="104266"/>
                  </a:lnTo>
                  <a:lnTo>
                    <a:pt x="224028" y="2032"/>
                  </a:lnTo>
                  <a:lnTo>
                    <a:pt x="239013" y="17399"/>
                  </a:lnTo>
                  <a:lnTo>
                    <a:pt x="134747" y="119634"/>
                  </a:lnTo>
                  <a:lnTo>
                    <a:pt x="236982" y="224027"/>
                  </a:lnTo>
                  <a:lnTo>
                    <a:pt x="221615" y="239013"/>
                  </a:lnTo>
                  <a:lnTo>
                    <a:pt x="119380" y="134620"/>
                  </a:lnTo>
                  <a:lnTo>
                    <a:pt x="15112" y="236982"/>
                  </a:lnTo>
                  <a:lnTo>
                    <a:pt x="0" y="221614"/>
                  </a:lnTo>
                  <a:lnTo>
                    <a:pt x="104394" y="119379"/>
                  </a:lnTo>
                  <a:lnTo>
                    <a:pt x="2032" y="14986"/>
                  </a:lnTo>
                  <a:lnTo>
                    <a:pt x="17399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3587" y="3010915"/>
              <a:ext cx="239013" cy="2390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3587" y="3010915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4">
                  <a:moveTo>
                    <a:pt x="17399" y="0"/>
                  </a:moveTo>
                  <a:lnTo>
                    <a:pt x="119634" y="104267"/>
                  </a:lnTo>
                  <a:lnTo>
                    <a:pt x="224027" y="2032"/>
                  </a:lnTo>
                  <a:lnTo>
                    <a:pt x="239013" y="17399"/>
                  </a:lnTo>
                  <a:lnTo>
                    <a:pt x="134747" y="119634"/>
                  </a:lnTo>
                  <a:lnTo>
                    <a:pt x="236982" y="224028"/>
                  </a:lnTo>
                  <a:lnTo>
                    <a:pt x="221614" y="239013"/>
                  </a:lnTo>
                  <a:lnTo>
                    <a:pt x="119380" y="134620"/>
                  </a:lnTo>
                  <a:lnTo>
                    <a:pt x="14986" y="236982"/>
                  </a:lnTo>
                  <a:lnTo>
                    <a:pt x="0" y="221614"/>
                  </a:lnTo>
                  <a:lnTo>
                    <a:pt x="104393" y="119380"/>
                  </a:lnTo>
                  <a:lnTo>
                    <a:pt x="2031" y="14986"/>
                  </a:lnTo>
                  <a:lnTo>
                    <a:pt x="17399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47239" y="4978400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ahoma"/>
                <a:cs typeface="Tahoma"/>
              </a:rPr>
              <a:t>x</a:t>
            </a:r>
            <a:r>
              <a:rPr sz="2775" baseline="-21021" dirty="0">
                <a:latin typeface="Tahoma"/>
                <a:cs typeface="Tahoma"/>
              </a:rPr>
              <a:t>1</a:t>
            </a:r>
            <a:endParaRPr sz="2775" baseline="-21021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439" y="3235579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ahoma"/>
                <a:cs typeface="Tahoma"/>
              </a:rPr>
              <a:t>x</a:t>
            </a:r>
            <a:r>
              <a:rPr sz="2775" baseline="-21021" dirty="0">
                <a:latin typeface="Tahoma"/>
                <a:cs typeface="Tahoma"/>
              </a:rPr>
              <a:t>2</a:t>
            </a:r>
            <a:endParaRPr sz="2775" baseline="-21021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6310" y="2254630"/>
            <a:ext cx="3131820" cy="2800350"/>
          </a:xfrm>
          <a:custGeom>
            <a:avLst/>
            <a:gdLst/>
            <a:ahLst/>
            <a:cxnLst/>
            <a:rect l="l" t="t" r="r" b="b"/>
            <a:pathLst>
              <a:path w="3131820" h="2800350">
                <a:moveTo>
                  <a:pt x="3131566" y="2584831"/>
                </a:moveTo>
                <a:lnTo>
                  <a:pt x="3098927" y="2565781"/>
                </a:lnTo>
                <a:lnTo>
                  <a:pt x="2989072" y="2501646"/>
                </a:lnTo>
                <a:lnTo>
                  <a:pt x="2981896" y="2499258"/>
                </a:lnTo>
                <a:lnTo>
                  <a:pt x="2974619" y="2499741"/>
                </a:lnTo>
                <a:lnTo>
                  <a:pt x="2968066" y="2502903"/>
                </a:lnTo>
                <a:lnTo>
                  <a:pt x="2963037" y="2508504"/>
                </a:lnTo>
                <a:lnTo>
                  <a:pt x="2960560" y="2515705"/>
                </a:lnTo>
                <a:lnTo>
                  <a:pt x="2961030" y="2523020"/>
                </a:lnTo>
                <a:lnTo>
                  <a:pt x="2964205" y="2529624"/>
                </a:lnTo>
                <a:lnTo>
                  <a:pt x="2969895" y="2534666"/>
                </a:lnTo>
                <a:lnTo>
                  <a:pt x="3023222" y="2565781"/>
                </a:lnTo>
                <a:lnTo>
                  <a:pt x="171450" y="2565781"/>
                </a:lnTo>
                <a:lnTo>
                  <a:pt x="171450" y="108381"/>
                </a:lnTo>
                <a:lnTo>
                  <a:pt x="202615" y="161798"/>
                </a:lnTo>
                <a:lnTo>
                  <a:pt x="207645" y="167411"/>
                </a:lnTo>
                <a:lnTo>
                  <a:pt x="214223" y="170573"/>
                </a:lnTo>
                <a:lnTo>
                  <a:pt x="221513" y="171056"/>
                </a:lnTo>
                <a:lnTo>
                  <a:pt x="228676" y="168656"/>
                </a:lnTo>
                <a:lnTo>
                  <a:pt x="234315" y="163614"/>
                </a:lnTo>
                <a:lnTo>
                  <a:pt x="237490" y="157010"/>
                </a:lnTo>
                <a:lnTo>
                  <a:pt x="237972" y="149694"/>
                </a:lnTo>
                <a:lnTo>
                  <a:pt x="235534" y="142494"/>
                </a:lnTo>
                <a:lnTo>
                  <a:pt x="174472" y="37846"/>
                </a:lnTo>
                <a:lnTo>
                  <a:pt x="152400" y="0"/>
                </a:lnTo>
                <a:lnTo>
                  <a:pt x="69265" y="142494"/>
                </a:lnTo>
                <a:lnTo>
                  <a:pt x="66814" y="149694"/>
                </a:lnTo>
                <a:lnTo>
                  <a:pt x="67297" y="157010"/>
                </a:lnTo>
                <a:lnTo>
                  <a:pt x="70472" y="163614"/>
                </a:lnTo>
                <a:lnTo>
                  <a:pt x="76123" y="168656"/>
                </a:lnTo>
                <a:lnTo>
                  <a:pt x="83273" y="171056"/>
                </a:lnTo>
                <a:lnTo>
                  <a:pt x="90563" y="170573"/>
                </a:lnTo>
                <a:lnTo>
                  <a:pt x="97142" y="167411"/>
                </a:lnTo>
                <a:lnTo>
                  <a:pt x="102184" y="161798"/>
                </a:lnTo>
                <a:lnTo>
                  <a:pt x="133350" y="108381"/>
                </a:lnTo>
                <a:lnTo>
                  <a:pt x="133350" y="2565781"/>
                </a:lnTo>
                <a:lnTo>
                  <a:pt x="0" y="2565781"/>
                </a:lnTo>
                <a:lnTo>
                  <a:pt x="0" y="2603881"/>
                </a:lnTo>
                <a:lnTo>
                  <a:pt x="133350" y="2603881"/>
                </a:lnTo>
                <a:lnTo>
                  <a:pt x="133350" y="2800350"/>
                </a:lnTo>
                <a:lnTo>
                  <a:pt x="171450" y="2800350"/>
                </a:lnTo>
                <a:lnTo>
                  <a:pt x="171450" y="2603881"/>
                </a:lnTo>
                <a:lnTo>
                  <a:pt x="3023222" y="2603881"/>
                </a:lnTo>
                <a:lnTo>
                  <a:pt x="2969895" y="2634996"/>
                </a:lnTo>
                <a:lnTo>
                  <a:pt x="2964205" y="2640050"/>
                </a:lnTo>
                <a:lnTo>
                  <a:pt x="2961030" y="2646654"/>
                </a:lnTo>
                <a:lnTo>
                  <a:pt x="2960560" y="2653969"/>
                </a:lnTo>
                <a:lnTo>
                  <a:pt x="2963037" y="2661158"/>
                </a:lnTo>
                <a:lnTo>
                  <a:pt x="2968066" y="2666771"/>
                </a:lnTo>
                <a:lnTo>
                  <a:pt x="2974619" y="2669921"/>
                </a:lnTo>
                <a:lnTo>
                  <a:pt x="2981896" y="2670416"/>
                </a:lnTo>
                <a:lnTo>
                  <a:pt x="2989072" y="2668016"/>
                </a:lnTo>
                <a:lnTo>
                  <a:pt x="3098927" y="2603881"/>
                </a:lnTo>
                <a:lnTo>
                  <a:pt x="3131566" y="258483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0727" y="1664589"/>
            <a:ext cx="6180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9095" algn="l"/>
              </a:tabLst>
            </a:pPr>
            <a:r>
              <a:rPr sz="2400" spc="-10" dirty="0">
                <a:latin typeface="Tahoma"/>
                <a:cs typeface="Tahoma"/>
              </a:rPr>
              <a:t>Generative:	</a:t>
            </a:r>
            <a:r>
              <a:rPr sz="3600" spc="-15" baseline="2314" dirty="0">
                <a:latin typeface="Tahoma"/>
                <a:cs typeface="Tahoma"/>
              </a:rPr>
              <a:t>Discriminative:</a:t>
            </a:r>
            <a:endParaRPr sz="3600" baseline="2314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73140" y="2657348"/>
            <a:ext cx="1877060" cy="1837055"/>
            <a:chOff x="5573140" y="2657348"/>
            <a:chExt cx="1877060" cy="1837055"/>
          </a:xfrm>
        </p:grpSpPr>
        <p:sp>
          <p:nvSpPr>
            <p:cNvPr id="23" name="object 23"/>
            <p:cNvSpPr/>
            <p:nvPr/>
          </p:nvSpPr>
          <p:spPr>
            <a:xfrm>
              <a:off x="5595365" y="3638550"/>
              <a:ext cx="788035" cy="833755"/>
            </a:xfrm>
            <a:custGeom>
              <a:avLst/>
              <a:gdLst/>
              <a:ahLst/>
              <a:cxnLst/>
              <a:rect l="l" t="t" r="r" b="b"/>
              <a:pathLst>
                <a:path w="788035" h="833754">
                  <a:moveTo>
                    <a:pt x="0" y="403098"/>
                  </a:moveTo>
                  <a:lnTo>
                    <a:pt x="9405" y="356544"/>
                  </a:lnTo>
                  <a:lnTo>
                    <a:pt x="35052" y="318516"/>
                  </a:lnTo>
                  <a:lnTo>
                    <a:pt x="73080" y="292869"/>
                  </a:lnTo>
                  <a:lnTo>
                    <a:pt x="119634" y="283463"/>
                  </a:lnTo>
                  <a:lnTo>
                    <a:pt x="166187" y="292869"/>
                  </a:lnTo>
                  <a:lnTo>
                    <a:pt x="204215" y="318515"/>
                  </a:lnTo>
                  <a:lnTo>
                    <a:pt x="229862" y="356544"/>
                  </a:lnTo>
                  <a:lnTo>
                    <a:pt x="239268" y="403098"/>
                  </a:lnTo>
                  <a:lnTo>
                    <a:pt x="229862" y="449651"/>
                  </a:lnTo>
                  <a:lnTo>
                    <a:pt x="204215" y="487680"/>
                  </a:lnTo>
                  <a:lnTo>
                    <a:pt x="166187" y="513326"/>
                  </a:lnTo>
                  <a:lnTo>
                    <a:pt x="119634" y="522731"/>
                  </a:lnTo>
                  <a:lnTo>
                    <a:pt x="73080" y="513326"/>
                  </a:lnTo>
                  <a:lnTo>
                    <a:pt x="35052" y="487680"/>
                  </a:lnTo>
                  <a:lnTo>
                    <a:pt x="9405" y="449651"/>
                  </a:lnTo>
                  <a:lnTo>
                    <a:pt x="0" y="403098"/>
                  </a:lnTo>
                  <a:close/>
                </a:path>
                <a:path w="788035" h="833754">
                  <a:moveTo>
                    <a:pt x="310896" y="713994"/>
                  </a:moveTo>
                  <a:lnTo>
                    <a:pt x="320301" y="667440"/>
                  </a:lnTo>
                  <a:lnTo>
                    <a:pt x="345948" y="629412"/>
                  </a:lnTo>
                  <a:lnTo>
                    <a:pt x="383976" y="603765"/>
                  </a:lnTo>
                  <a:lnTo>
                    <a:pt x="430530" y="594360"/>
                  </a:lnTo>
                  <a:lnTo>
                    <a:pt x="477083" y="603765"/>
                  </a:lnTo>
                  <a:lnTo>
                    <a:pt x="515112" y="629412"/>
                  </a:lnTo>
                  <a:lnTo>
                    <a:pt x="540758" y="667440"/>
                  </a:lnTo>
                  <a:lnTo>
                    <a:pt x="550163" y="713994"/>
                  </a:lnTo>
                  <a:lnTo>
                    <a:pt x="540758" y="760547"/>
                  </a:lnTo>
                  <a:lnTo>
                    <a:pt x="515112" y="798576"/>
                  </a:lnTo>
                  <a:lnTo>
                    <a:pt x="477083" y="824222"/>
                  </a:lnTo>
                  <a:lnTo>
                    <a:pt x="430530" y="833627"/>
                  </a:lnTo>
                  <a:lnTo>
                    <a:pt x="383976" y="824222"/>
                  </a:lnTo>
                  <a:lnTo>
                    <a:pt x="345948" y="798576"/>
                  </a:lnTo>
                  <a:lnTo>
                    <a:pt x="320301" y="760547"/>
                  </a:lnTo>
                  <a:lnTo>
                    <a:pt x="310896" y="713994"/>
                  </a:lnTo>
                  <a:close/>
                </a:path>
                <a:path w="788035" h="833754">
                  <a:moveTo>
                    <a:pt x="548639" y="363474"/>
                  </a:moveTo>
                  <a:lnTo>
                    <a:pt x="558045" y="316920"/>
                  </a:lnTo>
                  <a:lnTo>
                    <a:pt x="583692" y="278892"/>
                  </a:lnTo>
                  <a:lnTo>
                    <a:pt x="621720" y="253245"/>
                  </a:lnTo>
                  <a:lnTo>
                    <a:pt x="668274" y="243839"/>
                  </a:lnTo>
                  <a:lnTo>
                    <a:pt x="714827" y="253245"/>
                  </a:lnTo>
                  <a:lnTo>
                    <a:pt x="752855" y="278891"/>
                  </a:lnTo>
                  <a:lnTo>
                    <a:pt x="778502" y="316920"/>
                  </a:lnTo>
                  <a:lnTo>
                    <a:pt x="787908" y="363474"/>
                  </a:lnTo>
                  <a:lnTo>
                    <a:pt x="778502" y="410027"/>
                  </a:lnTo>
                  <a:lnTo>
                    <a:pt x="752855" y="448056"/>
                  </a:lnTo>
                  <a:lnTo>
                    <a:pt x="714827" y="473702"/>
                  </a:lnTo>
                  <a:lnTo>
                    <a:pt x="668274" y="483107"/>
                  </a:lnTo>
                  <a:lnTo>
                    <a:pt x="621720" y="473702"/>
                  </a:lnTo>
                  <a:lnTo>
                    <a:pt x="583692" y="448056"/>
                  </a:lnTo>
                  <a:lnTo>
                    <a:pt x="558045" y="410027"/>
                  </a:lnTo>
                  <a:lnTo>
                    <a:pt x="548639" y="363474"/>
                  </a:lnTo>
                  <a:close/>
                </a:path>
                <a:path w="788035" h="833754">
                  <a:moveTo>
                    <a:pt x="240792" y="119633"/>
                  </a:moveTo>
                  <a:lnTo>
                    <a:pt x="250197" y="73080"/>
                  </a:lnTo>
                  <a:lnTo>
                    <a:pt x="275844" y="35051"/>
                  </a:lnTo>
                  <a:lnTo>
                    <a:pt x="313872" y="9405"/>
                  </a:lnTo>
                  <a:lnTo>
                    <a:pt x="360425" y="0"/>
                  </a:lnTo>
                  <a:lnTo>
                    <a:pt x="406979" y="9405"/>
                  </a:lnTo>
                  <a:lnTo>
                    <a:pt x="445008" y="35051"/>
                  </a:lnTo>
                  <a:lnTo>
                    <a:pt x="470654" y="73080"/>
                  </a:lnTo>
                  <a:lnTo>
                    <a:pt x="480060" y="119633"/>
                  </a:lnTo>
                  <a:lnTo>
                    <a:pt x="470654" y="166187"/>
                  </a:lnTo>
                  <a:lnTo>
                    <a:pt x="445008" y="204215"/>
                  </a:lnTo>
                  <a:lnTo>
                    <a:pt x="406979" y="229862"/>
                  </a:lnTo>
                  <a:lnTo>
                    <a:pt x="360425" y="239268"/>
                  </a:lnTo>
                  <a:lnTo>
                    <a:pt x="313872" y="229862"/>
                  </a:lnTo>
                  <a:lnTo>
                    <a:pt x="275844" y="204216"/>
                  </a:lnTo>
                  <a:lnTo>
                    <a:pt x="250197" y="166187"/>
                  </a:lnTo>
                  <a:lnTo>
                    <a:pt x="240792" y="119633"/>
                  </a:lnTo>
                  <a:close/>
                </a:path>
              </a:pathLst>
            </a:custGeom>
            <a:ln w="44196">
              <a:solidFill>
                <a:srgbClr val="548E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1044" y="3326003"/>
              <a:ext cx="239140" cy="239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91044" y="3326003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17399" y="0"/>
                  </a:moveTo>
                  <a:lnTo>
                    <a:pt x="119760" y="104267"/>
                  </a:lnTo>
                  <a:lnTo>
                    <a:pt x="224027" y="2032"/>
                  </a:lnTo>
                  <a:lnTo>
                    <a:pt x="239140" y="17399"/>
                  </a:lnTo>
                  <a:lnTo>
                    <a:pt x="134747" y="119634"/>
                  </a:lnTo>
                  <a:lnTo>
                    <a:pt x="236981" y="224027"/>
                  </a:lnTo>
                  <a:lnTo>
                    <a:pt x="221741" y="239013"/>
                  </a:lnTo>
                  <a:lnTo>
                    <a:pt x="119379" y="134620"/>
                  </a:lnTo>
                  <a:lnTo>
                    <a:pt x="15112" y="236982"/>
                  </a:lnTo>
                  <a:lnTo>
                    <a:pt x="0" y="221614"/>
                  </a:lnTo>
                  <a:lnTo>
                    <a:pt x="104394" y="119380"/>
                  </a:lnTo>
                  <a:lnTo>
                    <a:pt x="2158" y="14986"/>
                  </a:lnTo>
                  <a:lnTo>
                    <a:pt x="17399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3055112"/>
              <a:ext cx="239140" cy="239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78039" y="3055112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17399" y="0"/>
                  </a:moveTo>
                  <a:lnTo>
                    <a:pt x="119760" y="104266"/>
                  </a:lnTo>
                  <a:lnTo>
                    <a:pt x="224027" y="2032"/>
                  </a:lnTo>
                  <a:lnTo>
                    <a:pt x="239140" y="17399"/>
                  </a:lnTo>
                  <a:lnTo>
                    <a:pt x="134746" y="119634"/>
                  </a:lnTo>
                  <a:lnTo>
                    <a:pt x="236981" y="224027"/>
                  </a:lnTo>
                  <a:lnTo>
                    <a:pt x="221741" y="239013"/>
                  </a:lnTo>
                  <a:lnTo>
                    <a:pt x="119379" y="134620"/>
                  </a:lnTo>
                  <a:lnTo>
                    <a:pt x="15112" y="236982"/>
                  </a:lnTo>
                  <a:lnTo>
                    <a:pt x="0" y="221614"/>
                  </a:lnTo>
                  <a:lnTo>
                    <a:pt x="104393" y="119379"/>
                  </a:lnTo>
                  <a:lnTo>
                    <a:pt x="2158" y="14986"/>
                  </a:lnTo>
                  <a:lnTo>
                    <a:pt x="17399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2009" y="2676398"/>
              <a:ext cx="239014" cy="2391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92009" y="2676398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4">
                  <a:moveTo>
                    <a:pt x="17399" y="0"/>
                  </a:moveTo>
                  <a:lnTo>
                    <a:pt x="119634" y="104393"/>
                  </a:lnTo>
                  <a:lnTo>
                    <a:pt x="224028" y="2159"/>
                  </a:lnTo>
                  <a:lnTo>
                    <a:pt x="239014" y="17399"/>
                  </a:lnTo>
                  <a:lnTo>
                    <a:pt x="134620" y="119761"/>
                  </a:lnTo>
                  <a:lnTo>
                    <a:pt x="236982" y="224027"/>
                  </a:lnTo>
                  <a:lnTo>
                    <a:pt x="221615" y="239140"/>
                  </a:lnTo>
                  <a:lnTo>
                    <a:pt x="119380" y="134747"/>
                  </a:lnTo>
                  <a:lnTo>
                    <a:pt x="14986" y="236981"/>
                  </a:lnTo>
                  <a:lnTo>
                    <a:pt x="0" y="221741"/>
                  </a:lnTo>
                  <a:lnTo>
                    <a:pt x="104267" y="119379"/>
                  </a:lnTo>
                  <a:lnTo>
                    <a:pt x="2032" y="15112"/>
                  </a:lnTo>
                  <a:lnTo>
                    <a:pt x="17399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616570" y="3057270"/>
            <a:ext cx="277495" cy="277495"/>
            <a:chOff x="7616570" y="3057270"/>
            <a:chExt cx="277495" cy="277495"/>
          </a:xfrm>
        </p:grpSpPr>
        <p:sp>
          <p:nvSpPr>
            <p:cNvPr id="31" name="object 31"/>
            <p:cNvSpPr/>
            <p:nvPr/>
          </p:nvSpPr>
          <p:spPr>
            <a:xfrm>
              <a:off x="7635620" y="3076320"/>
              <a:ext cx="239013" cy="23901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35620" y="3076320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17399" y="0"/>
                  </a:moveTo>
                  <a:lnTo>
                    <a:pt x="119633" y="104266"/>
                  </a:lnTo>
                  <a:lnTo>
                    <a:pt x="223900" y="2031"/>
                  </a:lnTo>
                  <a:lnTo>
                    <a:pt x="239013" y="17399"/>
                  </a:lnTo>
                  <a:lnTo>
                    <a:pt x="134620" y="119633"/>
                  </a:lnTo>
                  <a:lnTo>
                    <a:pt x="236981" y="223900"/>
                  </a:lnTo>
                  <a:lnTo>
                    <a:pt x="221614" y="239013"/>
                  </a:lnTo>
                  <a:lnTo>
                    <a:pt x="119379" y="134619"/>
                  </a:lnTo>
                  <a:lnTo>
                    <a:pt x="14985" y="236981"/>
                  </a:lnTo>
                  <a:lnTo>
                    <a:pt x="0" y="221614"/>
                  </a:lnTo>
                  <a:lnTo>
                    <a:pt x="104267" y="119379"/>
                  </a:lnTo>
                  <a:lnTo>
                    <a:pt x="2031" y="14986"/>
                  </a:lnTo>
                  <a:lnTo>
                    <a:pt x="17399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672326" y="5022596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ahoma"/>
                <a:cs typeface="Tahoma"/>
              </a:rPr>
              <a:t>x</a:t>
            </a:r>
            <a:r>
              <a:rPr sz="2775" baseline="-21021" dirty="0">
                <a:latin typeface="Tahoma"/>
                <a:cs typeface="Tahoma"/>
              </a:rPr>
              <a:t>1</a:t>
            </a:r>
            <a:endParaRPr sz="2775" baseline="-21021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43322" y="3279775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ahoma"/>
                <a:cs typeface="Tahoma"/>
              </a:rPr>
              <a:t>x</a:t>
            </a:r>
            <a:r>
              <a:rPr sz="2775" baseline="-21021" dirty="0">
                <a:latin typeface="Tahoma"/>
                <a:cs typeface="Tahoma"/>
              </a:rPr>
              <a:t>2</a:t>
            </a:r>
            <a:endParaRPr sz="2775" baseline="-21021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80253" y="2298826"/>
            <a:ext cx="3131820" cy="2800350"/>
            <a:chOff x="5080253" y="2298826"/>
            <a:chExt cx="3131820" cy="2800350"/>
          </a:xfrm>
        </p:grpSpPr>
        <p:sp>
          <p:nvSpPr>
            <p:cNvPr id="36" name="object 36"/>
            <p:cNvSpPr/>
            <p:nvPr/>
          </p:nvSpPr>
          <p:spPr>
            <a:xfrm>
              <a:off x="5080254" y="2298826"/>
              <a:ext cx="3131820" cy="2800350"/>
            </a:xfrm>
            <a:custGeom>
              <a:avLst/>
              <a:gdLst/>
              <a:ahLst/>
              <a:cxnLst/>
              <a:rect l="l" t="t" r="r" b="b"/>
              <a:pathLst>
                <a:path w="3131820" h="2800350">
                  <a:moveTo>
                    <a:pt x="3131566" y="2584843"/>
                  </a:moveTo>
                  <a:lnTo>
                    <a:pt x="3098927" y="2565781"/>
                  </a:lnTo>
                  <a:lnTo>
                    <a:pt x="2989072" y="2501646"/>
                  </a:lnTo>
                  <a:lnTo>
                    <a:pt x="2981896" y="2499258"/>
                  </a:lnTo>
                  <a:lnTo>
                    <a:pt x="2974619" y="2499741"/>
                  </a:lnTo>
                  <a:lnTo>
                    <a:pt x="2968066" y="2502903"/>
                  </a:lnTo>
                  <a:lnTo>
                    <a:pt x="2963037" y="2508504"/>
                  </a:lnTo>
                  <a:lnTo>
                    <a:pt x="2960560" y="2515705"/>
                  </a:lnTo>
                  <a:lnTo>
                    <a:pt x="2961030" y="2523020"/>
                  </a:lnTo>
                  <a:lnTo>
                    <a:pt x="2964205" y="2529624"/>
                  </a:lnTo>
                  <a:lnTo>
                    <a:pt x="2969895" y="2534666"/>
                  </a:lnTo>
                  <a:lnTo>
                    <a:pt x="3023209" y="2565781"/>
                  </a:lnTo>
                  <a:lnTo>
                    <a:pt x="171450" y="2565781"/>
                  </a:lnTo>
                  <a:lnTo>
                    <a:pt x="171450" y="108458"/>
                  </a:lnTo>
                  <a:lnTo>
                    <a:pt x="202565" y="161798"/>
                  </a:lnTo>
                  <a:lnTo>
                    <a:pt x="207606" y="167411"/>
                  </a:lnTo>
                  <a:lnTo>
                    <a:pt x="214210" y="170561"/>
                  </a:lnTo>
                  <a:lnTo>
                    <a:pt x="221526" y="171056"/>
                  </a:lnTo>
                  <a:lnTo>
                    <a:pt x="228727" y="168656"/>
                  </a:lnTo>
                  <a:lnTo>
                    <a:pt x="234327" y="163614"/>
                  </a:lnTo>
                  <a:lnTo>
                    <a:pt x="237490" y="157010"/>
                  </a:lnTo>
                  <a:lnTo>
                    <a:pt x="237972" y="149694"/>
                  </a:lnTo>
                  <a:lnTo>
                    <a:pt x="235585" y="142494"/>
                  </a:lnTo>
                  <a:lnTo>
                    <a:pt x="174485" y="37846"/>
                  </a:lnTo>
                  <a:lnTo>
                    <a:pt x="152400" y="0"/>
                  </a:lnTo>
                  <a:lnTo>
                    <a:pt x="69215" y="142494"/>
                  </a:lnTo>
                  <a:lnTo>
                    <a:pt x="66814" y="149694"/>
                  </a:lnTo>
                  <a:lnTo>
                    <a:pt x="67310" y="157010"/>
                  </a:lnTo>
                  <a:lnTo>
                    <a:pt x="70459" y="163614"/>
                  </a:lnTo>
                  <a:lnTo>
                    <a:pt x="76073" y="168656"/>
                  </a:lnTo>
                  <a:lnTo>
                    <a:pt x="83261" y="171056"/>
                  </a:lnTo>
                  <a:lnTo>
                    <a:pt x="90576" y="170561"/>
                  </a:lnTo>
                  <a:lnTo>
                    <a:pt x="97180" y="167411"/>
                  </a:lnTo>
                  <a:lnTo>
                    <a:pt x="102235" y="161798"/>
                  </a:lnTo>
                  <a:lnTo>
                    <a:pt x="133350" y="108458"/>
                  </a:lnTo>
                  <a:lnTo>
                    <a:pt x="133350" y="2565781"/>
                  </a:lnTo>
                  <a:lnTo>
                    <a:pt x="0" y="2565781"/>
                  </a:lnTo>
                  <a:lnTo>
                    <a:pt x="0" y="2603881"/>
                  </a:lnTo>
                  <a:lnTo>
                    <a:pt x="133350" y="2603881"/>
                  </a:lnTo>
                  <a:lnTo>
                    <a:pt x="133350" y="2800350"/>
                  </a:lnTo>
                  <a:lnTo>
                    <a:pt x="171450" y="2800350"/>
                  </a:lnTo>
                  <a:lnTo>
                    <a:pt x="171450" y="2603881"/>
                  </a:lnTo>
                  <a:lnTo>
                    <a:pt x="3023235" y="2603881"/>
                  </a:lnTo>
                  <a:lnTo>
                    <a:pt x="2969895" y="2634996"/>
                  </a:lnTo>
                  <a:lnTo>
                    <a:pt x="2964205" y="2640050"/>
                  </a:lnTo>
                  <a:lnTo>
                    <a:pt x="2961030" y="2646654"/>
                  </a:lnTo>
                  <a:lnTo>
                    <a:pt x="2960560" y="2653969"/>
                  </a:lnTo>
                  <a:lnTo>
                    <a:pt x="2963037" y="2661158"/>
                  </a:lnTo>
                  <a:lnTo>
                    <a:pt x="2968066" y="2666771"/>
                  </a:lnTo>
                  <a:lnTo>
                    <a:pt x="2974619" y="2669921"/>
                  </a:lnTo>
                  <a:lnTo>
                    <a:pt x="2981883" y="2670416"/>
                  </a:lnTo>
                  <a:lnTo>
                    <a:pt x="2989072" y="2668016"/>
                  </a:lnTo>
                  <a:lnTo>
                    <a:pt x="3098927" y="2603881"/>
                  </a:lnTo>
                  <a:lnTo>
                    <a:pt x="3131566" y="258484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33871" y="2808731"/>
              <a:ext cx="1686560" cy="1859914"/>
            </a:xfrm>
            <a:custGeom>
              <a:avLst/>
              <a:gdLst/>
              <a:ahLst/>
              <a:cxnLst/>
              <a:rect l="l" t="t" r="r" b="b"/>
              <a:pathLst>
                <a:path w="1686559" h="1859914">
                  <a:moveTo>
                    <a:pt x="0" y="0"/>
                  </a:moveTo>
                  <a:lnTo>
                    <a:pt x="1686052" y="1859787"/>
                  </a:lnTo>
                </a:path>
              </a:pathLst>
            </a:custGeom>
            <a:ln w="1524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27111" y="4265422"/>
            <a:ext cx="87439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Decision  </a:t>
            </a:r>
            <a:r>
              <a:rPr sz="1600" dirty="0">
                <a:latin typeface="Tahoma"/>
                <a:cs typeface="Tahoma"/>
              </a:rPr>
              <a:t>B</a:t>
            </a:r>
            <a:r>
              <a:rPr sz="1600" spc="-5" dirty="0">
                <a:latin typeface="Tahoma"/>
                <a:cs typeface="Tahoma"/>
              </a:rPr>
              <a:t>o</a:t>
            </a:r>
            <a:r>
              <a:rPr sz="1600" spc="-10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nda</a:t>
            </a:r>
            <a:r>
              <a:rPr sz="1600" spc="-10" dirty="0">
                <a:latin typeface="Tahoma"/>
                <a:cs typeface="Tahoma"/>
              </a:rPr>
              <a:t>ry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15822" y="356051"/>
            <a:ext cx="6975222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09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1860" y="4008628"/>
            <a:ext cx="278257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0960" algn="r">
              <a:lnSpc>
                <a:spcPts val="3045"/>
              </a:lnSpc>
            </a:pPr>
            <a:r>
              <a:rPr sz="3200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3200" spc="-50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Carlito"/>
                <a:cs typeface="Carlito"/>
              </a:rPr>
              <a:t>obabil</a:t>
            </a:r>
            <a:r>
              <a:rPr sz="3200" spc="-15" dirty="0">
                <a:solidFill>
                  <a:srgbClr val="888888"/>
                </a:solidFill>
                <a:latin typeface="Carlito"/>
                <a:cs typeface="Carlito"/>
              </a:rPr>
              <a:t>i</a:t>
            </a:r>
            <a:r>
              <a:rPr sz="3200" spc="-45" dirty="0">
                <a:solidFill>
                  <a:srgbClr val="888888"/>
                </a:solidFill>
                <a:latin typeface="Carlito"/>
                <a:cs typeface="Carlito"/>
              </a:rPr>
              <a:t>s</a:t>
            </a:r>
            <a:r>
              <a:rPr sz="3200" dirty="0">
                <a:solidFill>
                  <a:srgbClr val="888888"/>
                </a:solidFill>
                <a:latin typeface="Carlito"/>
                <a:cs typeface="Carlito"/>
              </a:rPr>
              <a:t>t</a:t>
            </a:r>
            <a:r>
              <a:rPr sz="3200" spc="-10" dirty="0">
                <a:solidFill>
                  <a:srgbClr val="888888"/>
                </a:solidFill>
                <a:latin typeface="Carlito"/>
                <a:cs typeface="Carlito"/>
              </a:rPr>
              <a:t>i</a:t>
            </a:r>
            <a:r>
              <a:rPr sz="3200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endParaRPr sz="3200">
              <a:latin typeface="Carlito"/>
              <a:cs typeface="Carlito"/>
            </a:endParaRPr>
          </a:p>
          <a:p>
            <a:pPr algn="r">
              <a:lnSpc>
                <a:spcPct val="100000"/>
              </a:lnSpc>
            </a:pPr>
            <a:r>
              <a:rPr sz="3200" spc="-10" dirty="0">
                <a:solidFill>
                  <a:srgbClr val="888888"/>
                </a:solidFill>
                <a:latin typeface="Carlito"/>
                <a:cs typeface="Carlito"/>
              </a:rPr>
              <a:t>Probabilistic</a:t>
            </a:r>
            <a:r>
              <a:rPr sz="3200" spc="-8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rlito"/>
                <a:cs typeface="Carlito"/>
              </a:rPr>
              <a:t>Disc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3910" y="4008628"/>
            <a:ext cx="299847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3045"/>
              </a:lnSpc>
            </a:pPr>
            <a:r>
              <a:rPr sz="3200" spc="-15" dirty="0">
                <a:solidFill>
                  <a:srgbClr val="888888"/>
                </a:solidFill>
                <a:latin typeface="Carlito"/>
                <a:cs typeface="Carlito"/>
              </a:rPr>
              <a:t>Generative</a:t>
            </a:r>
            <a:r>
              <a:rPr sz="3200" spc="-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3200" spc="-80" dirty="0">
                <a:solidFill>
                  <a:srgbClr val="888888"/>
                </a:solidFill>
                <a:latin typeface="Carlito"/>
                <a:cs typeface="Carlito"/>
              </a:rPr>
              <a:t>Vs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3200" spc="-10" dirty="0">
                <a:solidFill>
                  <a:srgbClr val="888888"/>
                </a:solidFill>
                <a:latin typeface="Carlito"/>
                <a:cs typeface="Carlito"/>
              </a:rPr>
              <a:t>riminative</a:t>
            </a:r>
            <a:r>
              <a:rPr sz="3200" spc="-1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888888"/>
                </a:solidFill>
                <a:latin typeface="Carlito"/>
                <a:cs typeface="Carlito"/>
              </a:rPr>
              <a:t>Models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61275"/>
              </p:ext>
            </p:extLst>
          </p:nvPr>
        </p:nvGraphicFramePr>
        <p:xfrm>
          <a:off x="381000" y="1600200"/>
          <a:ext cx="8001000" cy="403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2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Discriminative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712">
                <a:tc>
                  <a:txBody>
                    <a:bodyPr/>
                    <a:lstStyle/>
                    <a:p>
                      <a:pPr marL="67945" marR="1244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 joint probability</a:t>
                      </a:r>
                      <a:r>
                        <a:rPr sz="1800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 using training</a:t>
                      </a:r>
                      <a:r>
                        <a:rPr sz="18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965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 conditional probability</a:t>
                      </a:r>
                      <a:r>
                        <a:rPr sz="1800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 training</a:t>
                      </a:r>
                      <a:r>
                        <a:rPr sz="18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300">
                <a:tc>
                  <a:txBody>
                    <a:bodyPr/>
                    <a:lstStyle/>
                    <a:p>
                      <a:pPr marL="67945" marR="1435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considerably large  training set to generate an</a:t>
                      </a:r>
                      <a:r>
                        <a:rPr sz="1800" spc="-1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decent  model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403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work with moderate sized  data as well, since the</a:t>
                      </a:r>
                      <a:r>
                        <a:rPr sz="1800" spc="-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 probability is drawn from given  input set</a:t>
                      </a:r>
                      <a:r>
                        <a:rPr sz="18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directly</a:t>
                      </a: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585">
                <a:tc>
                  <a:txBody>
                    <a:bodyPr/>
                    <a:lstStyle/>
                    <a:p>
                      <a:pPr marL="67945" marR="3549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the actual distribution</a:t>
                      </a:r>
                      <a:r>
                        <a:rPr sz="1800" spc="-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 each</a:t>
                      </a:r>
                      <a:r>
                        <a:rPr sz="18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467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the decision</a:t>
                      </a:r>
                      <a:r>
                        <a:rPr sz="1800" spc="-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  between</a:t>
                      </a:r>
                      <a:r>
                        <a:rPr sz="18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712">
                <a:tc>
                  <a:txBody>
                    <a:bodyPr/>
                    <a:lstStyle/>
                    <a:p>
                      <a:pPr marL="67945" marR="49275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theory to</a:t>
                      </a:r>
                      <a:r>
                        <a:rPr sz="1800" spc="-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 input to a</a:t>
                      </a:r>
                      <a:r>
                        <a:rPr sz="1800" spc="-5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80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likelihood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800" spc="-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 an input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18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59207"/>
            <a:ext cx="7084061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versus 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896D-B9A2-4280-8D78-4E9A8ED8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5460999" cy="615553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Discriminant Functions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B75B3-426F-4565-A0F2-6877909D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1593850"/>
            <a:ext cx="8020050" cy="179132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Discriminant is a function that maps input vector directly to a class label.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is a linear function, whose decision surface is a hyperplane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maximizing the separability among known classes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A930A-EEDD-4399-9EAF-5A8AA7B8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934492"/>
            <a:ext cx="2669309" cy="23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99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53" y="697547"/>
            <a:ext cx="79273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953" y="1303818"/>
            <a:ext cx="7927340" cy="200375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label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(internal)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nodes/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preprocessing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3089957"/>
            <a:ext cx="3105881" cy="188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</p:spTree>
    <p:extLst>
      <p:ext uri="{BB962C8B-B14F-4D97-AF65-F5344CB8AC3E}">
        <p14:creationId xmlns:p14="http://schemas.microsoft.com/office/powerpoint/2010/main" val="348037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87" y="668763"/>
            <a:ext cx="60890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5232" y="2351284"/>
          <a:ext cx="3265167" cy="3576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005">
                <a:tc>
                  <a:txBody>
                    <a:bodyPr/>
                    <a:lstStyle/>
                    <a:p>
                      <a:pPr marL="22860">
                        <a:lnSpc>
                          <a:spcPts val="1430"/>
                        </a:lnSpc>
                      </a:pPr>
                      <a:r>
                        <a:rPr sz="1250" i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430"/>
                        </a:lnSpc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214629">
                        <a:lnSpc>
                          <a:spcPts val="1470"/>
                        </a:lnSpc>
                        <a:spcBef>
                          <a:spcPts val="5"/>
                        </a:spcBef>
                      </a:pPr>
                      <a:r>
                        <a:rPr sz="12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  </a:t>
                      </a:r>
                      <a:r>
                        <a:rPr sz="12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97790">
                        <a:lnSpc>
                          <a:spcPts val="1470"/>
                        </a:lnSpc>
                        <a:spcBef>
                          <a:spcPts val="5"/>
                        </a:spcBef>
                      </a:pPr>
                      <a:r>
                        <a:rPr sz="12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axa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ble  </a:t>
                      </a: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5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8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125K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05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100K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15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70K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9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120K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42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Divorced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95K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42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60K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75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Divorced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220K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9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85K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42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Married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75K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4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0" dirty="0">
                          <a:latin typeface="Arial"/>
                          <a:cs typeface="Arial"/>
                        </a:rPr>
                        <a:t>10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25" dirty="0">
                          <a:latin typeface="Arial"/>
                          <a:cs typeface="Arial"/>
                        </a:rPr>
                        <a:t>Single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50" spc="35" dirty="0">
                          <a:latin typeface="Arial"/>
                          <a:cs typeface="Arial"/>
                        </a:rPr>
                        <a:t>90K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50" b="1" spc="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0363" y="5916391"/>
            <a:ext cx="33655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0510" y="1499540"/>
            <a:ext cx="2626809" cy="7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6689" y="4851272"/>
            <a:ext cx="250825" cy="530225"/>
          </a:xfrm>
          <a:custGeom>
            <a:avLst/>
            <a:gdLst/>
            <a:ahLst/>
            <a:cxnLst/>
            <a:rect l="l" t="t" r="r" b="b"/>
            <a:pathLst>
              <a:path w="250825" h="530225">
                <a:moveTo>
                  <a:pt x="210452" y="463400"/>
                </a:moveTo>
                <a:lnTo>
                  <a:pt x="181609" y="476630"/>
                </a:lnTo>
                <a:lnTo>
                  <a:pt x="248030" y="529970"/>
                </a:lnTo>
                <a:lnTo>
                  <a:pt x="249836" y="474979"/>
                </a:lnTo>
                <a:lnTo>
                  <a:pt x="215772" y="474979"/>
                </a:lnTo>
                <a:lnTo>
                  <a:pt x="210452" y="463400"/>
                </a:lnTo>
                <a:close/>
              </a:path>
              <a:path w="250825" h="530225">
                <a:moveTo>
                  <a:pt x="222019" y="458094"/>
                </a:moveTo>
                <a:lnTo>
                  <a:pt x="210452" y="463400"/>
                </a:lnTo>
                <a:lnTo>
                  <a:pt x="215772" y="474979"/>
                </a:lnTo>
                <a:lnTo>
                  <a:pt x="227329" y="469645"/>
                </a:lnTo>
                <a:lnTo>
                  <a:pt x="222019" y="458094"/>
                </a:lnTo>
                <a:close/>
              </a:path>
              <a:path w="250825" h="530225">
                <a:moveTo>
                  <a:pt x="250825" y="444880"/>
                </a:moveTo>
                <a:lnTo>
                  <a:pt x="222019" y="458094"/>
                </a:lnTo>
                <a:lnTo>
                  <a:pt x="227329" y="469645"/>
                </a:lnTo>
                <a:lnTo>
                  <a:pt x="215772" y="474979"/>
                </a:lnTo>
                <a:lnTo>
                  <a:pt x="249836" y="474979"/>
                </a:lnTo>
                <a:lnTo>
                  <a:pt x="250825" y="444880"/>
                </a:lnTo>
                <a:close/>
              </a:path>
              <a:path w="250825" h="530225">
                <a:moveTo>
                  <a:pt x="11429" y="0"/>
                </a:moveTo>
                <a:lnTo>
                  <a:pt x="0" y="5333"/>
                </a:lnTo>
                <a:lnTo>
                  <a:pt x="210452" y="463400"/>
                </a:lnTo>
                <a:lnTo>
                  <a:pt x="222019" y="458094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1596" y="4850638"/>
            <a:ext cx="330200" cy="530860"/>
          </a:xfrm>
          <a:custGeom>
            <a:avLst/>
            <a:gdLst/>
            <a:ahLst/>
            <a:cxnLst/>
            <a:rect l="l" t="t" r="r" b="b"/>
            <a:pathLst>
              <a:path w="330200" h="530860">
                <a:moveTo>
                  <a:pt x="7492" y="445770"/>
                </a:moveTo>
                <a:lnTo>
                  <a:pt x="0" y="530606"/>
                </a:lnTo>
                <a:lnTo>
                  <a:pt x="72389" y="485648"/>
                </a:lnTo>
                <a:lnTo>
                  <a:pt x="62882" y="479806"/>
                </a:lnTo>
                <a:lnTo>
                  <a:pt x="38734" y="479806"/>
                </a:lnTo>
                <a:lnTo>
                  <a:pt x="27939" y="473202"/>
                </a:lnTo>
                <a:lnTo>
                  <a:pt x="34579" y="462413"/>
                </a:lnTo>
                <a:lnTo>
                  <a:pt x="7492" y="445770"/>
                </a:lnTo>
                <a:close/>
              </a:path>
              <a:path w="330200" h="530860">
                <a:moveTo>
                  <a:pt x="34579" y="462413"/>
                </a:moveTo>
                <a:lnTo>
                  <a:pt x="27939" y="473202"/>
                </a:lnTo>
                <a:lnTo>
                  <a:pt x="38734" y="479806"/>
                </a:lnTo>
                <a:lnTo>
                  <a:pt x="45363" y="469040"/>
                </a:lnTo>
                <a:lnTo>
                  <a:pt x="34579" y="462413"/>
                </a:lnTo>
                <a:close/>
              </a:path>
              <a:path w="330200" h="530860">
                <a:moveTo>
                  <a:pt x="45363" y="469040"/>
                </a:moveTo>
                <a:lnTo>
                  <a:pt x="38734" y="479806"/>
                </a:lnTo>
                <a:lnTo>
                  <a:pt x="62882" y="479806"/>
                </a:lnTo>
                <a:lnTo>
                  <a:pt x="45363" y="469040"/>
                </a:lnTo>
                <a:close/>
              </a:path>
              <a:path w="330200" h="530860">
                <a:moveTo>
                  <a:pt x="319150" y="0"/>
                </a:moveTo>
                <a:lnTo>
                  <a:pt x="34579" y="462413"/>
                </a:lnTo>
                <a:lnTo>
                  <a:pt x="45363" y="469040"/>
                </a:lnTo>
                <a:lnTo>
                  <a:pt x="330073" y="6604"/>
                </a:lnTo>
                <a:lnTo>
                  <a:pt x="319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7771" y="4057650"/>
            <a:ext cx="408940" cy="531495"/>
          </a:xfrm>
          <a:custGeom>
            <a:avLst/>
            <a:gdLst/>
            <a:ahLst/>
            <a:cxnLst/>
            <a:rect l="l" t="t" r="r" b="b"/>
            <a:pathLst>
              <a:path w="408940" h="531495">
                <a:moveTo>
                  <a:pt x="16128" y="447420"/>
                </a:moveTo>
                <a:lnTo>
                  <a:pt x="0" y="531113"/>
                </a:lnTo>
                <a:lnTo>
                  <a:pt x="76580" y="493775"/>
                </a:lnTo>
                <a:lnTo>
                  <a:pt x="64490" y="484505"/>
                </a:lnTo>
                <a:lnTo>
                  <a:pt x="43687" y="484505"/>
                </a:lnTo>
                <a:lnTo>
                  <a:pt x="33527" y="476885"/>
                </a:lnTo>
                <a:lnTo>
                  <a:pt x="41307" y="466727"/>
                </a:lnTo>
                <a:lnTo>
                  <a:pt x="16128" y="447420"/>
                </a:lnTo>
                <a:close/>
              </a:path>
              <a:path w="408940" h="531495">
                <a:moveTo>
                  <a:pt x="41307" y="466727"/>
                </a:moveTo>
                <a:lnTo>
                  <a:pt x="33527" y="476885"/>
                </a:lnTo>
                <a:lnTo>
                  <a:pt x="43687" y="484505"/>
                </a:lnTo>
                <a:lnTo>
                  <a:pt x="51385" y="474455"/>
                </a:lnTo>
                <a:lnTo>
                  <a:pt x="41307" y="466727"/>
                </a:lnTo>
                <a:close/>
              </a:path>
              <a:path w="408940" h="531495">
                <a:moveTo>
                  <a:pt x="51385" y="474455"/>
                </a:moveTo>
                <a:lnTo>
                  <a:pt x="43687" y="484505"/>
                </a:lnTo>
                <a:lnTo>
                  <a:pt x="64490" y="484505"/>
                </a:lnTo>
                <a:lnTo>
                  <a:pt x="51385" y="474455"/>
                </a:lnTo>
                <a:close/>
              </a:path>
              <a:path w="408940" h="531495">
                <a:moveTo>
                  <a:pt x="398779" y="0"/>
                </a:moveTo>
                <a:lnTo>
                  <a:pt x="41307" y="466727"/>
                </a:lnTo>
                <a:lnTo>
                  <a:pt x="51385" y="474455"/>
                </a:lnTo>
                <a:lnTo>
                  <a:pt x="408939" y="7619"/>
                </a:lnTo>
                <a:lnTo>
                  <a:pt x="39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4653" y="4057141"/>
            <a:ext cx="489584" cy="532130"/>
          </a:xfrm>
          <a:custGeom>
            <a:avLst/>
            <a:gdLst/>
            <a:ahLst/>
            <a:cxnLst/>
            <a:rect l="l" t="t" r="r" b="b"/>
            <a:pathLst>
              <a:path w="489584" h="532129">
                <a:moveTo>
                  <a:pt x="433068" y="479806"/>
                </a:moveTo>
                <a:lnTo>
                  <a:pt x="409701" y="501268"/>
                </a:lnTo>
                <a:lnTo>
                  <a:pt x="489330" y="531621"/>
                </a:lnTo>
                <a:lnTo>
                  <a:pt x="477164" y="489203"/>
                </a:lnTo>
                <a:lnTo>
                  <a:pt x="441705" y="489203"/>
                </a:lnTo>
                <a:lnTo>
                  <a:pt x="433068" y="479806"/>
                </a:lnTo>
                <a:close/>
              </a:path>
              <a:path w="489584" h="532129">
                <a:moveTo>
                  <a:pt x="442400" y="471233"/>
                </a:moveTo>
                <a:lnTo>
                  <a:pt x="433068" y="479806"/>
                </a:lnTo>
                <a:lnTo>
                  <a:pt x="441705" y="489203"/>
                </a:lnTo>
                <a:lnTo>
                  <a:pt x="450976" y="480567"/>
                </a:lnTo>
                <a:lnTo>
                  <a:pt x="442400" y="471233"/>
                </a:lnTo>
                <a:close/>
              </a:path>
              <a:path w="489584" h="532129">
                <a:moveTo>
                  <a:pt x="465836" y="449706"/>
                </a:moveTo>
                <a:lnTo>
                  <a:pt x="442400" y="471233"/>
                </a:lnTo>
                <a:lnTo>
                  <a:pt x="450976" y="480567"/>
                </a:lnTo>
                <a:lnTo>
                  <a:pt x="441705" y="489203"/>
                </a:lnTo>
                <a:lnTo>
                  <a:pt x="477164" y="489203"/>
                </a:lnTo>
                <a:lnTo>
                  <a:pt x="465836" y="449706"/>
                </a:lnTo>
                <a:close/>
              </a:path>
              <a:path w="489584" h="532129">
                <a:moveTo>
                  <a:pt x="9398" y="0"/>
                </a:moveTo>
                <a:lnTo>
                  <a:pt x="0" y="8635"/>
                </a:lnTo>
                <a:lnTo>
                  <a:pt x="433068" y="479806"/>
                </a:lnTo>
                <a:lnTo>
                  <a:pt x="442400" y="471233"/>
                </a:lnTo>
                <a:lnTo>
                  <a:pt x="9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5252" y="3329559"/>
            <a:ext cx="569595" cy="468630"/>
          </a:xfrm>
          <a:custGeom>
            <a:avLst/>
            <a:gdLst/>
            <a:ahLst/>
            <a:cxnLst/>
            <a:rect l="l" t="t" r="r" b="b"/>
            <a:pathLst>
              <a:path w="569595" h="468629">
                <a:moveTo>
                  <a:pt x="506536" y="424877"/>
                </a:moveTo>
                <a:lnTo>
                  <a:pt x="486409" y="449452"/>
                </a:lnTo>
                <a:lnTo>
                  <a:pt x="569468" y="468248"/>
                </a:lnTo>
                <a:lnTo>
                  <a:pt x="553661" y="432942"/>
                </a:lnTo>
                <a:lnTo>
                  <a:pt x="516381" y="432942"/>
                </a:lnTo>
                <a:lnTo>
                  <a:pt x="506536" y="424877"/>
                </a:lnTo>
                <a:close/>
              </a:path>
              <a:path w="569595" h="468629">
                <a:moveTo>
                  <a:pt x="514605" y="415024"/>
                </a:moveTo>
                <a:lnTo>
                  <a:pt x="506536" y="424877"/>
                </a:lnTo>
                <a:lnTo>
                  <a:pt x="516381" y="432942"/>
                </a:lnTo>
                <a:lnTo>
                  <a:pt x="524382" y="423036"/>
                </a:lnTo>
                <a:lnTo>
                  <a:pt x="514605" y="415024"/>
                </a:lnTo>
                <a:close/>
              </a:path>
              <a:path w="569595" h="468629">
                <a:moveTo>
                  <a:pt x="534670" y="390524"/>
                </a:moveTo>
                <a:lnTo>
                  <a:pt x="514605" y="415024"/>
                </a:lnTo>
                <a:lnTo>
                  <a:pt x="524382" y="423036"/>
                </a:lnTo>
                <a:lnTo>
                  <a:pt x="516381" y="432942"/>
                </a:lnTo>
                <a:lnTo>
                  <a:pt x="553661" y="432942"/>
                </a:lnTo>
                <a:lnTo>
                  <a:pt x="534670" y="390524"/>
                </a:lnTo>
                <a:close/>
              </a:path>
              <a:path w="569595" h="468629">
                <a:moveTo>
                  <a:pt x="8127" y="0"/>
                </a:moveTo>
                <a:lnTo>
                  <a:pt x="0" y="9905"/>
                </a:lnTo>
                <a:lnTo>
                  <a:pt x="506536" y="424877"/>
                </a:lnTo>
                <a:lnTo>
                  <a:pt x="514605" y="415024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6191" y="3329559"/>
            <a:ext cx="569595" cy="468630"/>
          </a:xfrm>
          <a:custGeom>
            <a:avLst/>
            <a:gdLst/>
            <a:ahLst/>
            <a:cxnLst/>
            <a:rect l="l" t="t" r="r" b="b"/>
            <a:pathLst>
              <a:path w="569595" h="468629">
                <a:moveTo>
                  <a:pt x="34798" y="390524"/>
                </a:moveTo>
                <a:lnTo>
                  <a:pt x="0" y="468248"/>
                </a:lnTo>
                <a:lnTo>
                  <a:pt x="83058" y="449452"/>
                </a:lnTo>
                <a:lnTo>
                  <a:pt x="69536" y="432942"/>
                </a:lnTo>
                <a:lnTo>
                  <a:pt x="53086" y="432942"/>
                </a:lnTo>
                <a:lnTo>
                  <a:pt x="45085" y="423036"/>
                </a:lnTo>
                <a:lnTo>
                  <a:pt x="54862" y="415024"/>
                </a:lnTo>
                <a:lnTo>
                  <a:pt x="34798" y="390524"/>
                </a:lnTo>
                <a:close/>
              </a:path>
              <a:path w="569595" h="468629">
                <a:moveTo>
                  <a:pt x="54862" y="415024"/>
                </a:moveTo>
                <a:lnTo>
                  <a:pt x="45085" y="423036"/>
                </a:lnTo>
                <a:lnTo>
                  <a:pt x="53086" y="432942"/>
                </a:lnTo>
                <a:lnTo>
                  <a:pt x="62931" y="424877"/>
                </a:lnTo>
                <a:lnTo>
                  <a:pt x="54862" y="415024"/>
                </a:lnTo>
                <a:close/>
              </a:path>
              <a:path w="569595" h="468629">
                <a:moveTo>
                  <a:pt x="62931" y="424877"/>
                </a:moveTo>
                <a:lnTo>
                  <a:pt x="53086" y="432942"/>
                </a:lnTo>
                <a:lnTo>
                  <a:pt x="69536" y="432942"/>
                </a:lnTo>
                <a:lnTo>
                  <a:pt x="62931" y="424877"/>
                </a:lnTo>
                <a:close/>
              </a:path>
              <a:path w="569595" h="468629">
                <a:moveTo>
                  <a:pt x="561340" y="0"/>
                </a:moveTo>
                <a:lnTo>
                  <a:pt x="54862" y="415024"/>
                </a:lnTo>
                <a:lnTo>
                  <a:pt x="62931" y="424877"/>
                </a:lnTo>
                <a:lnTo>
                  <a:pt x="569468" y="9905"/>
                </a:lnTo>
                <a:lnTo>
                  <a:pt x="561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4352" y="3070860"/>
            <a:ext cx="9372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0859" y="3797808"/>
            <a:ext cx="934719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5435" y="4588764"/>
            <a:ext cx="967740" cy="35052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30"/>
              </a:spcBef>
            </a:pPr>
            <a:r>
              <a:rPr sz="1600" b="1" spc="-2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82028" y="5378196"/>
            <a:ext cx="626745" cy="367665"/>
          </a:xfrm>
          <a:custGeom>
            <a:avLst/>
            <a:gdLst/>
            <a:ahLst/>
            <a:cxnLst/>
            <a:rect l="l" t="t" r="r" b="b"/>
            <a:pathLst>
              <a:path w="626745" h="367664">
                <a:moveTo>
                  <a:pt x="564769" y="0"/>
                </a:moveTo>
                <a:lnTo>
                  <a:pt x="61595" y="0"/>
                </a:lnTo>
                <a:lnTo>
                  <a:pt x="37611" y="4837"/>
                </a:lnTo>
                <a:lnTo>
                  <a:pt x="18033" y="18033"/>
                </a:lnTo>
                <a:lnTo>
                  <a:pt x="4837" y="37611"/>
                </a:lnTo>
                <a:lnTo>
                  <a:pt x="0" y="61594"/>
                </a:lnTo>
                <a:lnTo>
                  <a:pt x="0" y="305688"/>
                </a:lnTo>
                <a:lnTo>
                  <a:pt x="4837" y="329666"/>
                </a:lnTo>
                <a:lnTo>
                  <a:pt x="18033" y="349245"/>
                </a:lnTo>
                <a:lnTo>
                  <a:pt x="37611" y="362444"/>
                </a:lnTo>
                <a:lnTo>
                  <a:pt x="61595" y="367283"/>
                </a:lnTo>
                <a:lnTo>
                  <a:pt x="564769" y="367283"/>
                </a:lnTo>
                <a:lnTo>
                  <a:pt x="588752" y="362444"/>
                </a:lnTo>
                <a:lnTo>
                  <a:pt x="608330" y="349245"/>
                </a:lnTo>
                <a:lnTo>
                  <a:pt x="621526" y="329666"/>
                </a:lnTo>
                <a:lnTo>
                  <a:pt x="626364" y="305688"/>
                </a:lnTo>
                <a:lnTo>
                  <a:pt x="626364" y="61594"/>
                </a:lnTo>
                <a:lnTo>
                  <a:pt x="621526" y="37611"/>
                </a:lnTo>
                <a:lnTo>
                  <a:pt x="608330" y="18033"/>
                </a:lnTo>
                <a:lnTo>
                  <a:pt x="588752" y="4837"/>
                </a:lnTo>
                <a:lnTo>
                  <a:pt x="56476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33335" y="5407558"/>
            <a:ext cx="4324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90032" y="5396484"/>
            <a:ext cx="654050" cy="363220"/>
          </a:xfrm>
          <a:custGeom>
            <a:avLst/>
            <a:gdLst/>
            <a:ahLst/>
            <a:cxnLst/>
            <a:rect l="l" t="t" r="r" b="b"/>
            <a:pathLst>
              <a:path w="654050" h="363220">
                <a:moveTo>
                  <a:pt x="593343" y="0"/>
                </a:moveTo>
                <a:lnTo>
                  <a:pt x="60451" y="0"/>
                </a:lnTo>
                <a:lnTo>
                  <a:pt x="36915" y="4748"/>
                </a:lnTo>
                <a:lnTo>
                  <a:pt x="17700" y="17700"/>
                </a:lnTo>
                <a:lnTo>
                  <a:pt x="4748" y="36915"/>
                </a:lnTo>
                <a:lnTo>
                  <a:pt x="0" y="60451"/>
                </a:lnTo>
                <a:lnTo>
                  <a:pt x="0" y="302259"/>
                </a:lnTo>
                <a:lnTo>
                  <a:pt x="4748" y="325791"/>
                </a:lnTo>
                <a:lnTo>
                  <a:pt x="17700" y="345006"/>
                </a:lnTo>
                <a:lnTo>
                  <a:pt x="36915" y="357961"/>
                </a:lnTo>
                <a:lnTo>
                  <a:pt x="60451" y="362711"/>
                </a:lnTo>
                <a:lnTo>
                  <a:pt x="593343" y="362711"/>
                </a:lnTo>
                <a:lnTo>
                  <a:pt x="616880" y="357961"/>
                </a:lnTo>
                <a:lnTo>
                  <a:pt x="636095" y="345006"/>
                </a:lnTo>
                <a:lnTo>
                  <a:pt x="649047" y="325791"/>
                </a:lnTo>
                <a:lnTo>
                  <a:pt x="653795" y="302259"/>
                </a:lnTo>
                <a:lnTo>
                  <a:pt x="653795" y="60451"/>
                </a:lnTo>
                <a:lnTo>
                  <a:pt x="649047" y="36915"/>
                </a:lnTo>
                <a:lnTo>
                  <a:pt x="636095" y="17700"/>
                </a:lnTo>
                <a:lnTo>
                  <a:pt x="616880" y="4748"/>
                </a:lnTo>
                <a:lnTo>
                  <a:pt x="593343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6561" y="5411215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24628" y="3811523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79">
                <a:moveTo>
                  <a:pt x="627888" y="0"/>
                </a:moveTo>
                <a:lnTo>
                  <a:pt x="57912" y="0"/>
                </a:lnTo>
                <a:lnTo>
                  <a:pt x="35361" y="4548"/>
                </a:lnTo>
                <a:lnTo>
                  <a:pt x="16954" y="16954"/>
                </a:lnTo>
                <a:lnTo>
                  <a:pt x="4548" y="35361"/>
                </a:lnTo>
                <a:lnTo>
                  <a:pt x="0" y="57912"/>
                </a:lnTo>
                <a:lnTo>
                  <a:pt x="0" y="289559"/>
                </a:lnTo>
                <a:lnTo>
                  <a:pt x="4548" y="312110"/>
                </a:lnTo>
                <a:lnTo>
                  <a:pt x="16954" y="330517"/>
                </a:lnTo>
                <a:lnTo>
                  <a:pt x="35361" y="342923"/>
                </a:lnTo>
                <a:lnTo>
                  <a:pt x="57912" y="347471"/>
                </a:lnTo>
                <a:lnTo>
                  <a:pt x="627888" y="347471"/>
                </a:lnTo>
                <a:lnTo>
                  <a:pt x="650438" y="342923"/>
                </a:lnTo>
                <a:lnTo>
                  <a:pt x="668845" y="330517"/>
                </a:lnTo>
                <a:lnTo>
                  <a:pt x="681251" y="312110"/>
                </a:lnTo>
                <a:lnTo>
                  <a:pt x="685800" y="289559"/>
                </a:lnTo>
                <a:lnTo>
                  <a:pt x="685800" y="57912"/>
                </a:lnTo>
                <a:lnTo>
                  <a:pt x="681251" y="35361"/>
                </a:lnTo>
                <a:lnTo>
                  <a:pt x="668845" y="16954"/>
                </a:lnTo>
                <a:lnTo>
                  <a:pt x="650438" y="4548"/>
                </a:lnTo>
                <a:lnTo>
                  <a:pt x="627888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00015" y="3826509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20228" y="461619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300" y="0"/>
                </a:moveTo>
                <a:lnTo>
                  <a:pt x="63500" y="0"/>
                </a:ln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499"/>
                </a:lnTo>
                <a:lnTo>
                  <a:pt x="0" y="317499"/>
                </a:lnTo>
                <a:lnTo>
                  <a:pt x="4992" y="342209"/>
                </a:lnTo>
                <a:lnTo>
                  <a:pt x="18605" y="362394"/>
                </a:lnTo>
                <a:lnTo>
                  <a:pt x="38790" y="376007"/>
                </a:lnTo>
                <a:lnTo>
                  <a:pt x="63500" y="380999"/>
                </a:lnTo>
                <a:lnTo>
                  <a:pt x="622300" y="380999"/>
                </a:lnTo>
                <a:lnTo>
                  <a:pt x="647009" y="376007"/>
                </a:lnTo>
                <a:lnTo>
                  <a:pt x="667194" y="362394"/>
                </a:lnTo>
                <a:lnTo>
                  <a:pt x="680807" y="342209"/>
                </a:lnTo>
                <a:lnTo>
                  <a:pt x="685800" y="317499"/>
                </a:lnTo>
                <a:lnTo>
                  <a:pt x="685800" y="63499"/>
                </a:lnTo>
                <a:lnTo>
                  <a:pt x="680807" y="38790"/>
                </a:lnTo>
                <a:lnTo>
                  <a:pt x="667194" y="18605"/>
                </a:lnTo>
                <a:lnTo>
                  <a:pt x="647009" y="4992"/>
                </a:lnTo>
                <a:lnTo>
                  <a:pt x="62230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76692" y="4645914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6590" y="3362960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82155" y="3362960"/>
            <a:ext cx="285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65134" y="4128261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47079" y="4156964"/>
            <a:ext cx="1502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Single,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67603" y="4949190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42809" y="4949190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21551" y="2145029"/>
            <a:ext cx="1845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Splitting</a:t>
            </a:r>
            <a:r>
              <a:rPr sz="1600" b="1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2383" y="2492501"/>
            <a:ext cx="542290" cy="540385"/>
          </a:xfrm>
          <a:custGeom>
            <a:avLst/>
            <a:gdLst/>
            <a:ahLst/>
            <a:cxnLst/>
            <a:rect l="l" t="t" r="r" b="b"/>
            <a:pathLst>
              <a:path w="542290" h="540385">
                <a:moveTo>
                  <a:pt x="531114" y="0"/>
                </a:moveTo>
                <a:lnTo>
                  <a:pt x="487934" y="42925"/>
                </a:lnTo>
                <a:lnTo>
                  <a:pt x="498601" y="53721"/>
                </a:lnTo>
                <a:lnTo>
                  <a:pt x="541782" y="10668"/>
                </a:lnTo>
                <a:lnTo>
                  <a:pt x="531114" y="0"/>
                </a:lnTo>
                <a:close/>
              </a:path>
              <a:path w="542290" h="540385">
                <a:moveTo>
                  <a:pt x="455549" y="75311"/>
                </a:moveTo>
                <a:lnTo>
                  <a:pt x="412369" y="118363"/>
                </a:lnTo>
                <a:lnTo>
                  <a:pt x="423164" y="129159"/>
                </a:lnTo>
                <a:lnTo>
                  <a:pt x="466344" y="86106"/>
                </a:lnTo>
                <a:lnTo>
                  <a:pt x="455549" y="75311"/>
                </a:lnTo>
                <a:close/>
              </a:path>
              <a:path w="542290" h="540385">
                <a:moveTo>
                  <a:pt x="379984" y="150622"/>
                </a:moveTo>
                <a:lnTo>
                  <a:pt x="336804" y="193675"/>
                </a:lnTo>
                <a:lnTo>
                  <a:pt x="347599" y="204470"/>
                </a:lnTo>
                <a:lnTo>
                  <a:pt x="390779" y="161417"/>
                </a:lnTo>
                <a:lnTo>
                  <a:pt x="379984" y="150622"/>
                </a:lnTo>
                <a:close/>
              </a:path>
              <a:path w="542290" h="540385">
                <a:moveTo>
                  <a:pt x="304419" y="225933"/>
                </a:moveTo>
                <a:lnTo>
                  <a:pt x="261239" y="268986"/>
                </a:lnTo>
                <a:lnTo>
                  <a:pt x="272034" y="279781"/>
                </a:lnTo>
                <a:lnTo>
                  <a:pt x="315214" y="236727"/>
                </a:lnTo>
                <a:lnTo>
                  <a:pt x="304419" y="225933"/>
                </a:lnTo>
                <a:close/>
              </a:path>
              <a:path w="542290" h="540385">
                <a:moveTo>
                  <a:pt x="228854" y="301244"/>
                </a:moveTo>
                <a:lnTo>
                  <a:pt x="185674" y="344297"/>
                </a:lnTo>
                <a:lnTo>
                  <a:pt x="196469" y="355092"/>
                </a:lnTo>
                <a:lnTo>
                  <a:pt x="239649" y="312038"/>
                </a:lnTo>
                <a:lnTo>
                  <a:pt x="228854" y="301244"/>
                </a:lnTo>
                <a:close/>
              </a:path>
              <a:path w="542290" h="540385">
                <a:moveTo>
                  <a:pt x="153416" y="376555"/>
                </a:moveTo>
                <a:lnTo>
                  <a:pt x="110236" y="419608"/>
                </a:lnTo>
                <a:lnTo>
                  <a:pt x="120904" y="430402"/>
                </a:lnTo>
                <a:lnTo>
                  <a:pt x="164084" y="387350"/>
                </a:lnTo>
                <a:lnTo>
                  <a:pt x="153416" y="376555"/>
                </a:lnTo>
                <a:close/>
              </a:path>
              <a:path w="542290" h="540385">
                <a:moveTo>
                  <a:pt x="27050" y="459486"/>
                </a:moveTo>
                <a:lnTo>
                  <a:pt x="0" y="540258"/>
                </a:lnTo>
                <a:lnTo>
                  <a:pt x="80899" y="513461"/>
                </a:lnTo>
                <a:lnTo>
                  <a:pt x="68228" y="500761"/>
                </a:lnTo>
                <a:lnTo>
                  <a:pt x="50292" y="500761"/>
                </a:lnTo>
                <a:lnTo>
                  <a:pt x="39624" y="489965"/>
                </a:lnTo>
                <a:lnTo>
                  <a:pt x="48566" y="481052"/>
                </a:lnTo>
                <a:lnTo>
                  <a:pt x="27050" y="459486"/>
                </a:lnTo>
                <a:close/>
              </a:path>
              <a:path w="542290" h="540385">
                <a:moveTo>
                  <a:pt x="48566" y="481052"/>
                </a:moveTo>
                <a:lnTo>
                  <a:pt x="39624" y="489965"/>
                </a:lnTo>
                <a:lnTo>
                  <a:pt x="50292" y="500761"/>
                </a:lnTo>
                <a:lnTo>
                  <a:pt x="59285" y="491796"/>
                </a:lnTo>
                <a:lnTo>
                  <a:pt x="48566" y="481052"/>
                </a:lnTo>
                <a:close/>
              </a:path>
              <a:path w="542290" h="540385">
                <a:moveTo>
                  <a:pt x="59285" y="491796"/>
                </a:moveTo>
                <a:lnTo>
                  <a:pt x="50292" y="500761"/>
                </a:lnTo>
                <a:lnTo>
                  <a:pt x="68228" y="500761"/>
                </a:lnTo>
                <a:lnTo>
                  <a:pt x="59285" y="491796"/>
                </a:lnTo>
                <a:close/>
              </a:path>
              <a:path w="542290" h="540385">
                <a:moveTo>
                  <a:pt x="77850" y="451865"/>
                </a:moveTo>
                <a:lnTo>
                  <a:pt x="48566" y="481052"/>
                </a:lnTo>
                <a:lnTo>
                  <a:pt x="59285" y="491796"/>
                </a:lnTo>
                <a:lnTo>
                  <a:pt x="88519" y="462661"/>
                </a:lnTo>
                <a:lnTo>
                  <a:pt x="77850" y="451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880103" y="4152900"/>
            <a:ext cx="927100" cy="306705"/>
            <a:chOff x="3880103" y="4152900"/>
            <a:chExt cx="927100" cy="306705"/>
          </a:xfrm>
        </p:grpSpPr>
        <p:sp>
          <p:nvSpPr>
            <p:cNvPr id="32" name="object 32"/>
            <p:cNvSpPr/>
            <p:nvPr/>
          </p:nvSpPr>
          <p:spPr>
            <a:xfrm>
              <a:off x="3886199" y="4158995"/>
              <a:ext cx="914400" cy="294640"/>
            </a:xfrm>
            <a:custGeom>
              <a:avLst/>
              <a:gdLst/>
              <a:ahLst/>
              <a:cxnLst/>
              <a:rect l="l" t="t" r="r" b="b"/>
              <a:pathLst>
                <a:path w="914400" h="294639">
                  <a:moveTo>
                    <a:pt x="685419" y="0"/>
                  </a:moveTo>
                  <a:lnTo>
                    <a:pt x="685419" y="73532"/>
                  </a:lnTo>
                  <a:lnTo>
                    <a:pt x="0" y="73532"/>
                  </a:lnTo>
                  <a:lnTo>
                    <a:pt x="0" y="220598"/>
                  </a:lnTo>
                  <a:lnTo>
                    <a:pt x="685419" y="220598"/>
                  </a:lnTo>
                  <a:lnTo>
                    <a:pt x="685419" y="294131"/>
                  </a:lnTo>
                  <a:lnTo>
                    <a:pt x="914400" y="147065"/>
                  </a:lnTo>
                  <a:lnTo>
                    <a:pt x="68541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199" y="4158995"/>
              <a:ext cx="914400" cy="294640"/>
            </a:xfrm>
            <a:custGeom>
              <a:avLst/>
              <a:gdLst/>
              <a:ahLst/>
              <a:cxnLst/>
              <a:rect l="l" t="t" r="r" b="b"/>
              <a:pathLst>
                <a:path w="914400" h="294639">
                  <a:moveTo>
                    <a:pt x="0" y="73532"/>
                  </a:moveTo>
                  <a:lnTo>
                    <a:pt x="685419" y="73532"/>
                  </a:lnTo>
                  <a:lnTo>
                    <a:pt x="685419" y="0"/>
                  </a:lnTo>
                  <a:lnTo>
                    <a:pt x="914400" y="147065"/>
                  </a:lnTo>
                  <a:lnTo>
                    <a:pt x="685419" y="294131"/>
                  </a:lnTo>
                  <a:lnTo>
                    <a:pt x="685419" y="220598"/>
                  </a:lnTo>
                  <a:lnTo>
                    <a:pt x="0" y="220598"/>
                  </a:lnTo>
                  <a:lnTo>
                    <a:pt x="0" y="73532"/>
                  </a:lnTo>
                  <a:close/>
                </a:path>
              </a:pathLst>
            </a:custGeom>
            <a:ln w="12192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7487411" y="2497327"/>
            <a:ext cx="116839" cy="1145540"/>
          </a:xfrm>
          <a:custGeom>
            <a:avLst/>
            <a:gdLst/>
            <a:ahLst/>
            <a:cxnLst/>
            <a:rect l="l" t="t" r="r" b="b"/>
            <a:pathLst>
              <a:path w="116840" h="1145539">
                <a:moveTo>
                  <a:pt x="15240" y="0"/>
                </a:moveTo>
                <a:lnTo>
                  <a:pt x="0" y="1016"/>
                </a:lnTo>
                <a:lnTo>
                  <a:pt x="4064" y="61849"/>
                </a:lnTo>
                <a:lnTo>
                  <a:pt x="19304" y="60833"/>
                </a:lnTo>
                <a:lnTo>
                  <a:pt x="15240" y="0"/>
                </a:lnTo>
                <a:close/>
              </a:path>
              <a:path w="116840" h="1145539">
                <a:moveTo>
                  <a:pt x="22352" y="106425"/>
                </a:moveTo>
                <a:lnTo>
                  <a:pt x="7112" y="107442"/>
                </a:lnTo>
                <a:lnTo>
                  <a:pt x="11176" y="168275"/>
                </a:lnTo>
                <a:lnTo>
                  <a:pt x="26416" y="167259"/>
                </a:lnTo>
                <a:lnTo>
                  <a:pt x="22352" y="106425"/>
                </a:lnTo>
                <a:close/>
              </a:path>
              <a:path w="116840" h="1145539">
                <a:moveTo>
                  <a:pt x="29337" y="212851"/>
                </a:moveTo>
                <a:lnTo>
                  <a:pt x="14224" y="213868"/>
                </a:lnTo>
                <a:lnTo>
                  <a:pt x="18288" y="274700"/>
                </a:lnTo>
                <a:lnTo>
                  <a:pt x="33401" y="273685"/>
                </a:lnTo>
                <a:lnTo>
                  <a:pt x="29337" y="212851"/>
                </a:lnTo>
                <a:close/>
              </a:path>
              <a:path w="116840" h="1145539">
                <a:moveTo>
                  <a:pt x="36449" y="319277"/>
                </a:moveTo>
                <a:lnTo>
                  <a:pt x="21336" y="320294"/>
                </a:lnTo>
                <a:lnTo>
                  <a:pt x="25273" y="381126"/>
                </a:lnTo>
                <a:lnTo>
                  <a:pt x="40513" y="380111"/>
                </a:lnTo>
                <a:lnTo>
                  <a:pt x="36449" y="319277"/>
                </a:lnTo>
                <a:close/>
              </a:path>
              <a:path w="116840" h="1145539">
                <a:moveTo>
                  <a:pt x="43561" y="425831"/>
                </a:moveTo>
                <a:lnTo>
                  <a:pt x="28321" y="426847"/>
                </a:lnTo>
                <a:lnTo>
                  <a:pt x="32385" y="487552"/>
                </a:lnTo>
                <a:lnTo>
                  <a:pt x="47625" y="486663"/>
                </a:lnTo>
                <a:lnTo>
                  <a:pt x="43561" y="425831"/>
                </a:lnTo>
                <a:close/>
              </a:path>
              <a:path w="116840" h="1145539">
                <a:moveTo>
                  <a:pt x="50673" y="532257"/>
                </a:moveTo>
                <a:lnTo>
                  <a:pt x="35433" y="533273"/>
                </a:lnTo>
                <a:lnTo>
                  <a:pt x="39497" y="594106"/>
                </a:lnTo>
                <a:lnTo>
                  <a:pt x="54737" y="593089"/>
                </a:lnTo>
                <a:lnTo>
                  <a:pt x="50673" y="532257"/>
                </a:lnTo>
                <a:close/>
              </a:path>
              <a:path w="116840" h="1145539">
                <a:moveTo>
                  <a:pt x="57785" y="638683"/>
                </a:moveTo>
                <a:lnTo>
                  <a:pt x="42545" y="639699"/>
                </a:lnTo>
                <a:lnTo>
                  <a:pt x="46609" y="700532"/>
                </a:lnTo>
                <a:lnTo>
                  <a:pt x="61849" y="699516"/>
                </a:lnTo>
                <a:lnTo>
                  <a:pt x="57785" y="638683"/>
                </a:lnTo>
                <a:close/>
              </a:path>
              <a:path w="116840" h="1145539">
                <a:moveTo>
                  <a:pt x="64770" y="745109"/>
                </a:moveTo>
                <a:lnTo>
                  <a:pt x="49657" y="746125"/>
                </a:lnTo>
                <a:lnTo>
                  <a:pt x="53721" y="806958"/>
                </a:lnTo>
                <a:lnTo>
                  <a:pt x="68834" y="805942"/>
                </a:lnTo>
                <a:lnTo>
                  <a:pt x="64770" y="745109"/>
                </a:lnTo>
                <a:close/>
              </a:path>
              <a:path w="116840" h="1145539">
                <a:moveTo>
                  <a:pt x="71882" y="851535"/>
                </a:moveTo>
                <a:lnTo>
                  <a:pt x="56769" y="852551"/>
                </a:lnTo>
                <a:lnTo>
                  <a:pt x="60706" y="913384"/>
                </a:lnTo>
                <a:lnTo>
                  <a:pt x="75946" y="912368"/>
                </a:lnTo>
                <a:lnTo>
                  <a:pt x="71882" y="851535"/>
                </a:lnTo>
                <a:close/>
              </a:path>
              <a:path w="116840" h="1145539">
                <a:moveTo>
                  <a:pt x="78994" y="957961"/>
                </a:moveTo>
                <a:lnTo>
                  <a:pt x="63754" y="958976"/>
                </a:lnTo>
                <a:lnTo>
                  <a:pt x="67818" y="1019810"/>
                </a:lnTo>
                <a:lnTo>
                  <a:pt x="83058" y="1018794"/>
                </a:lnTo>
                <a:lnTo>
                  <a:pt x="78994" y="957961"/>
                </a:lnTo>
                <a:close/>
              </a:path>
              <a:path w="116840" h="1145539">
                <a:moveTo>
                  <a:pt x="71143" y="1069467"/>
                </a:moveTo>
                <a:lnTo>
                  <a:pt x="40767" y="1071499"/>
                </a:lnTo>
                <a:lnTo>
                  <a:pt x="83820" y="1145032"/>
                </a:lnTo>
                <a:lnTo>
                  <a:pt x="110123" y="1082167"/>
                </a:lnTo>
                <a:lnTo>
                  <a:pt x="72009" y="1082167"/>
                </a:lnTo>
                <a:lnTo>
                  <a:pt x="71143" y="1069467"/>
                </a:lnTo>
                <a:close/>
              </a:path>
              <a:path w="116840" h="1145539">
                <a:moveTo>
                  <a:pt x="86382" y="1068447"/>
                </a:moveTo>
                <a:lnTo>
                  <a:pt x="71143" y="1069467"/>
                </a:lnTo>
                <a:lnTo>
                  <a:pt x="72009" y="1082167"/>
                </a:lnTo>
                <a:lnTo>
                  <a:pt x="87249" y="1081151"/>
                </a:lnTo>
                <a:lnTo>
                  <a:pt x="86382" y="1068447"/>
                </a:lnTo>
                <a:close/>
              </a:path>
              <a:path w="116840" h="1145539">
                <a:moveTo>
                  <a:pt x="116713" y="1066419"/>
                </a:moveTo>
                <a:lnTo>
                  <a:pt x="86382" y="1068447"/>
                </a:lnTo>
                <a:lnTo>
                  <a:pt x="87249" y="1081151"/>
                </a:lnTo>
                <a:lnTo>
                  <a:pt x="72009" y="1082167"/>
                </a:lnTo>
                <a:lnTo>
                  <a:pt x="110123" y="1082167"/>
                </a:lnTo>
                <a:lnTo>
                  <a:pt x="116713" y="1066419"/>
                </a:lnTo>
                <a:close/>
              </a:path>
              <a:path w="116840" h="1145539">
                <a:moveTo>
                  <a:pt x="86106" y="1064387"/>
                </a:moveTo>
                <a:lnTo>
                  <a:pt x="70866" y="1065402"/>
                </a:lnTo>
                <a:lnTo>
                  <a:pt x="71143" y="1069467"/>
                </a:lnTo>
                <a:lnTo>
                  <a:pt x="86382" y="1068447"/>
                </a:lnTo>
                <a:lnTo>
                  <a:pt x="86106" y="1064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77492" y="6182359"/>
            <a:ext cx="1635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1F487C"/>
                </a:solidFill>
                <a:latin typeface="Arial"/>
                <a:cs typeface="Arial"/>
              </a:rPr>
              <a:t>Training</a:t>
            </a:r>
            <a:r>
              <a:rPr sz="2000" b="1" spc="-8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350255" y="6150661"/>
            <a:ext cx="2635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0280" algn="l"/>
              </a:tabLst>
            </a:pP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Model:	Decision</a:t>
            </a:r>
            <a:r>
              <a:rPr sz="2000" b="1" spc="-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1F487C"/>
                </a:solidFill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144" y="622777"/>
            <a:ext cx="57359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Model </a:t>
            </a:r>
            <a:r>
              <a:rPr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4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98411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9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2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2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6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983479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4"/>
                </a:moveTo>
                <a:lnTo>
                  <a:pt x="0" y="649224"/>
                </a:lnTo>
                <a:lnTo>
                  <a:pt x="70103" y="600837"/>
                </a:lnTo>
                <a:lnTo>
                  <a:pt x="62476" y="596646"/>
                </a:lnTo>
                <a:lnTo>
                  <a:pt x="36194" y="596646"/>
                </a:lnTo>
                <a:lnTo>
                  <a:pt x="25018" y="590550"/>
                </a:lnTo>
                <a:lnTo>
                  <a:pt x="31131" y="579424"/>
                </a:lnTo>
                <a:lnTo>
                  <a:pt x="3301" y="564134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50"/>
                </a:lnTo>
                <a:lnTo>
                  <a:pt x="36194" y="596646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6"/>
                </a:lnTo>
                <a:lnTo>
                  <a:pt x="62476" y="596646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6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8295" y="4009135"/>
            <a:ext cx="447675" cy="651510"/>
          </a:xfrm>
          <a:custGeom>
            <a:avLst/>
            <a:gdLst/>
            <a:ahLst/>
            <a:cxnLst/>
            <a:rect l="l" t="t" r="r" b="b"/>
            <a:pathLst>
              <a:path w="447675" h="651510">
                <a:moveTo>
                  <a:pt x="11430" y="566801"/>
                </a:moveTo>
                <a:lnTo>
                  <a:pt x="0" y="651256"/>
                </a:lnTo>
                <a:lnTo>
                  <a:pt x="74422" y="609726"/>
                </a:lnTo>
                <a:lnTo>
                  <a:pt x="63612" y="602361"/>
                </a:lnTo>
                <a:lnTo>
                  <a:pt x="41021" y="602361"/>
                </a:lnTo>
                <a:lnTo>
                  <a:pt x="30606" y="595249"/>
                </a:lnTo>
                <a:lnTo>
                  <a:pt x="37770" y="584750"/>
                </a:lnTo>
                <a:lnTo>
                  <a:pt x="11430" y="566801"/>
                </a:lnTo>
                <a:close/>
              </a:path>
              <a:path w="447675" h="651510">
                <a:moveTo>
                  <a:pt x="37770" y="584750"/>
                </a:moveTo>
                <a:lnTo>
                  <a:pt x="30606" y="595249"/>
                </a:lnTo>
                <a:lnTo>
                  <a:pt x="41021" y="602361"/>
                </a:lnTo>
                <a:lnTo>
                  <a:pt x="48191" y="591852"/>
                </a:lnTo>
                <a:lnTo>
                  <a:pt x="37770" y="584750"/>
                </a:lnTo>
                <a:close/>
              </a:path>
              <a:path w="447675" h="651510">
                <a:moveTo>
                  <a:pt x="48191" y="591852"/>
                </a:moveTo>
                <a:lnTo>
                  <a:pt x="41021" y="602361"/>
                </a:lnTo>
                <a:lnTo>
                  <a:pt x="63612" y="602361"/>
                </a:lnTo>
                <a:lnTo>
                  <a:pt x="48191" y="591852"/>
                </a:lnTo>
                <a:close/>
              </a:path>
              <a:path w="447675" h="651510">
                <a:moveTo>
                  <a:pt x="436753" y="0"/>
                </a:moveTo>
                <a:lnTo>
                  <a:pt x="37770" y="584750"/>
                </a:lnTo>
                <a:lnTo>
                  <a:pt x="48191" y="591852"/>
                </a:lnTo>
                <a:lnTo>
                  <a:pt x="447167" y="7112"/>
                </a:lnTo>
                <a:lnTo>
                  <a:pt x="436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0746" y="4008628"/>
            <a:ext cx="537210" cy="652145"/>
          </a:xfrm>
          <a:custGeom>
            <a:avLst/>
            <a:gdLst/>
            <a:ahLst/>
            <a:cxnLst/>
            <a:rect l="l" t="t" r="r" b="b"/>
            <a:pathLst>
              <a:path w="537210" h="652145">
                <a:moveTo>
                  <a:pt x="483578" y="596892"/>
                </a:moveTo>
                <a:lnTo>
                  <a:pt x="458977" y="617093"/>
                </a:lnTo>
                <a:lnTo>
                  <a:pt x="536828" y="651764"/>
                </a:lnTo>
                <a:lnTo>
                  <a:pt x="526557" y="606679"/>
                </a:lnTo>
                <a:lnTo>
                  <a:pt x="491616" y="606679"/>
                </a:lnTo>
                <a:lnTo>
                  <a:pt x="483578" y="596892"/>
                </a:lnTo>
                <a:close/>
              </a:path>
              <a:path w="537210" h="652145">
                <a:moveTo>
                  <a:pt x="493346" y="588872"/>
                </a:moveTo>
                <a:lnTo>
                  <a:pt x="483578" y="596892"/>
                </a:lnTo>
                <a:lnTo>
                  <a:pt x="491616" y="606679"/>
                </a:lnTo>
                <a:lnTo>
                  <a:pt x="501395" y="598678"/>
                </a:lnTo>
                <a:lnTo>
                  <a:pt x="493346" y="588872"/>
                </a:lnTo>
                <a:close/>
              </a:path>
              <a:path w="537210" h="652145">
                <a:moveTo>
                  <a:pt x="517905" y="568706"/>
                </a:moveTo>
                <a:lnTo>
                  <a:pt x="493346" y="588872"/>
                </a:lnTo>
                <a:lnTo>
                  <a:pt x="501395" y="598678"/>
                </a:lnTo>
                <a:lnTo>
                  <a:pt x="491616" y="606679"/>
                </a:lnTo>
                <a:lnTo>
                  <a:pt x="526557" y="606679"/>
                </a:lnTo>
                <a:lnTo>
                  <a:pt x="517905" y="568706"/>
                </a:lnTo>
                <a:close/>
              </a:path>
              <a:path w="537210" h="652145">
                <a:moveTo>
                  <a:pt x="9905" y="0"/>
                </a:moveTo>
                <a:lnTo>
                  <a:pt x="0" y="8128"/>
                </a:lnTo>
                <a:lnTo>
                  <a:pt x="483578" y="596892"/>
                </a:lnTo>
                <a:lnTo>
                  <a:pt x="493346" y="588872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0761" y="3116452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564130" y="526309"/>
                </a:moveTo>
                <a:lnTo>
                  <a:pt x="542670" y="549783"/>
                </a:lnTo>
                <a:lnTo>
                  <a:pt x="624586" y="573151"/>
                </a:lnTo>
                <a:lnTo>
                  <a:pt x="609953" y="534924"/>
                </a:lnTo>
                <a:lnTo>
                  <a:pt x="573532" y="534924"/>
                </a:lnTo>
                <a:lnTo>
                  <a:pt x="564130" y="526309"/>
                </a:lnTo>
                <a:close/>
              </a:path>
              <a:path w="624839" h="573404">
                <a:moveTo>
                  <a:pt x="572685" y="516951"/>
                </a:moveTo>
                <a:lnTo>
                  <a:pt x="564130" y="526309"/>
                </a:lnTo>
                <a:lnTo>
                  <a:pt x="573532" y="534924"/>
                </a:lnTo>
                <a:lnTo>
                  <a:pt x="582040" y="525526"/>
                </a:lnTo>
                <a:lnTo>
                  <a:pt x="572685" y="516951"/>
                </a:lnTo>
                <a:close/>
              </a:path>
              <a:path w="624839" h="573404">
                <a:moveTo>
                  <a:pt x="594106" y="493522"/>
                </a:moveTo>
                <a:lnTo>
                  <a:pt x="572685" y="516951"/>
                </a:lnTo>
                <a:lnTo>
                  <a:pt x="582040" y="525526"/>
                </a:lnTo>
                <a:lnTo>
                  <a:pt x="573532" y="534924"/>
                </a:lnTo>
                <a:lnTo>
                  <a:pt x="609953" y="534924"/>
                </a:lnTo>
                <a:lnTo>
                  <a:pt x="594106" y="493522"/>
                </a:lnTo>
                <a:close/>
              </a:path>
              <a:path w="624839" h="573404">
                <a:moveTo>
                  <a:pt x="8636" y="0"/>
                </a:moveTo>
                <a:lnTo>
                  <a:pt x="0" y="9398"/>
                </a:lnTo>
                <a:lnTo>
                  <a:pt x="564130" y="526309"/>
                </a:lnTo>
                <a:lnTo>
                  <a:pt x="572685" y="516951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3116452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30429" y="493522"/>
                </a:moveTo>
                <a:lnTo>
                  <a:pt x="0" y="573151"/>
                </a:lnTo>
                <a:lnTo>
                  <a:pt x="81915" y="549783"/>
                </a:lnTo>
                <a:lnTo>
                  <a:pt x="68317" y="534924"/>
                </a:lnTo>
                <a:lnTo>
                  <a:pt x="51104" y="534924"/>
                </a:lnTo>
                <a:lnTo>
                  <a:pt x="42519" y="525526"/>
                </a:lnTo>
                <a:lnTo>
                  <a:pt x="51872" y="516954"/>
                </a:lnTo>
                <a:lnTo>
                  <a:pt x="30429" y="493522"/>
                </a:lnTo>
                <a:close/>
              </a:path>
              <a:path w="624839" h="573404">
                <a:moveTo>
                  <a:pt x="51872" y="516954"/>
                </a:moveTo>
                <a:lnTo>
                  <a:pt x="42519" y="525526"/>
                </a:lnTo>
                <a:lnTo>
                  <a:pt x="51104" y="534924"/>
                </a:lnTo>
                <a:lnTo>
                  <a:pt x="60466" y="526345"/>
                </a:lnTo>
                <a:lnTo>
                  <a:pt x="51872" y="516954"/>
                </a:lnTo>
                <a:close/>
              </a:path>
              <a:path w="624839" h="573404">
                <a:moveTo>
                  <a:pt x="60466" y="526345"/>
                </a:moveTo>
                <a:lnTo>
                  <a:pt x="51104" y="534924"/>
                </a:lnTo>
                <a:lnTo>
                  <a:pt x="68317" y="534924"/>
                </a:lnTo>
                <a:lnTo>
                  <a:pt x="60466" y="526345"/>
                </a:lnTo>
                <a:close/>
              </a:path>
              <a:path w="624839" h="573404">
                <a:moveTo>
                  <a:pt x="615950" y="0"/>
                </a:moveTo>
                <a:lnTo>
                  <a:pt x="51872" y="516954"/>
                </a:lnTo>
                <a:lnTo>
                  <a:pt x="60466" y="526345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796539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689603"/>
            <a:ext cx="1026160" cy="34798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4811" y="4660391"/>
            <a:ext cx="106235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30"/>
              </a:spcBef>
            </a:pPr>
            <a:r>
              <a:rPr sz="1600" b="1" spc="-2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2844" y="5628132"/>
            <a:ext cx="687705" cy="451484"/>
          </a:xfrm>
          <a:custGeom>
            <a:avLst/>
            <a:gdLst/>
            <a:ahLst/>
            <a:cxnLst/>
            <a:rect l="l" t="t" r="r" b="b"/>
            <a:pathLst>
              <a:path w="687704" h="451485">
                <a:moveTo>
                  <a:pt x="611632" y="0"/>
                </a:moveTo>
                <a:lnTo>
                  <a:pt x="75692" y="0"/>
                </a:lnTo>
                <a:lnTo>
                  <a:pt x="46237" y="5944"/>
                </a:lnTo>
                <a:lnTo>
                  <a:pt x="22177" y="22156"/>
                </a:lnTo>
                <a:lnTo>
                  <a:pt x="5951" y="46200"/>
                </a:lnTo>
                <a:lnTo>
                  <a:pt x="0" y="75641"/>
                </a:lnTo>
                <a:lnTo>
                  <a:pt x="0" y="375462"/>
                </a:lnTo>
                <a:lnTo>
                  <a:pt x="5951" y="404903"/>
                </a:lnTo>
                <a:lnTo>
                  <a:pt x="22177" y="428947"/>
                </a:lnTo>
                <a:lnTo>
                  <a:pt x="46237" y="445159"/>
                </a:lnTo>
                <a:lnTo>
                  <a:pt x="75692" y="451104"/>
                </a:lnTo>
                <a:lnTo>
                  <a:pt x="611632" y="451104"/>
                </a:lnTo>
                <a:lnTo>
                  <a:pt x="641086" y="445159"/>
                </a:lnTo>
                <a:lnTo>
                  <a:pt x="665146" y="428947"/>
                </a:lnTo>
                <a:lnTo>
                  <a:pt x="681372" y="404903"/>
                </a:lnTo>
                <a:lnTo>
                  <a:pt x="687323" y="375462"/>
                </a:lnTo>
                <a:lnTo>
                  <a:pt x="687323" y="75641"/>
                </a:lnTo>
                <a:lnTo>
                  <a:pt x="681372" y="46200"/>
                </a:lnTo>
                <a:lnTo>
                  <a:pt x="665146" y="22156"/>
                </a:lnTo>
                <a:lnTo>
                  <a:pt x="641086" y="5944"/>
                </a:lnTo>
                <a:lnTo>
                  <a:pt x="6116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6067" y="5649467"/>
            <a:ext cx="716280" cy="447040"/>
          </a:xfrm>
          <a:custGeom>
            <a:avLst/>
            <a:gdLst/>
            <a:ahLst/>
            <a:cxnLst/>
            <a:rect l="l" t="t" r="r" b="b"/>
            <a:pathLst>
              <a:path w="716280" h="447039">
                <a:moveTo>
                  <a:pt x="641857" y="0"/>
                </a:moveTo>
                <a:lnTo>
                  <a:pt x="74422" y="0"/>
                </a:lnTo>
                <a:lnTo>
                  <a:pt x="45434" y="5849"/>
                </a:lnTo>
                <a:lnTo>
                  <a:pt x="21780" y="21799"/>
                </a:lnTo>
                <a:lnTo>
                  <a:pt x="5841" y="45455"/>
                </a:lnTo>
                <a:lnTo>
                  <a:pt x="0" y="74421"/>
                </a:lnTo>
                <a:lnTo>
                  <a:pt x="0" y="372109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1"/>
                </a:lnTo>
                <a:lnTo>
                  <a:pt x="641857" y="446531"/>
                </a:lnTo>
                <a:lnTo>
                  <a:pt x="670845" y="440682"/>
                </a:lnTo>
                <a:lnTo>
                  <a:pt x="694499" y="424732"/>
                </a:lnTo>
                <a:lnTo>
                  <a:pt x="710438" y="401076"/>
                </a:lnTo>
                <a:lnTo>
                  <a:pt x="716280" y="372109"/>
                </a:lnTo>
                <a:lnTo>
                  <a:pt x="716280" y="74421"/>
                </a:lnTo>
                <a:lnTo>
                  <a:pt x="710438" y="45455"/>
                </a:lnTo>
                <a:lnTo>
                  <a:pt x="694499" y="21799"/>
                </a:lnTo>
                <a:lnTo>
                  <a:pt x="670845" y="5849"/>
                </a:lnTo>
                <a:lnTo>
                  <a:pt x="64185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706367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19"/>
                </a:lnTo>
                <a:lnTo>
                  <a:pt x="0" y="355599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19"/>
                </a:lnTo>
                <a:lnTo>
                  <a:pt x="681736" y="426719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599"/>
                </a:lnTo>
                <a:lnTo>
                  <a:pt x="752856" y="71119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4384" y="3718305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1815" y="4693920"/>
            <a:ext cx="751840" cy="467995"/>
          </a:xfrm>
          <a:custGeom>
            <a:avLst/>
            <a:gdLst/>
            <a:ahLst/>
            <a:cxnLst/>
            <a:rect l="l" t="t" r="r" b="b"/>
            <a:pathLst>
              <a:path w="751839" h="467995">
                <a:moveTo>
                  <a:pt x="673354" y="0"/>
                </a:moveTo>
                <a:lnTo>
                  <a:pt x="77978" y="0"/>
                </a:lnTo>
                <a:lnTo>
                  <a:pt x="47630" y="6129"/>
                </a:lnTo>
                <a:lnTo>
                  <a:pt x="22844" y="22844"/>
                </a:lnTo>
                <a:lnTo>
                  <a:pt x="6129" y="47630"/>
                </a:lnTo>
                <a:lnTo>
                  <a:pt x="0" y="77977"/>
                </a:lnTo>
                <a:lnTo>
                  <a:pt x="0" y="389889"/>
                </a:lnTo>
                <a:lnTo>
                  <a:pt x="6129" y="420237"/>
                </a:lnTo>
                <a:lnTo>
                  <a:pt x="22844" y="445023"/>
                </a:lnTo>
                <a:lnTo>
                  <a:pt x="47630" y="461738"/>
                </a:lnTo>
                <a:lnTo>
                  <a:pt x="77978" y="467867"/>
                </a:lnTo>
                <a:lnTo>
                  <a:pt x="673354" y="467867"/>
                </a:lnTo>
                <a:lnTo>
                  <a:pt x="703701" y="461738"/>
                </a:lnTo>
                <a:lnTo>
                  <a:pt x="728487" y="445023"/>
                </a:lnTo>
                <a:lnTo>
                  <a:pt x="745202" y="420237"/>
                </a:lnTo>
                <a:lnTo>
                  <a:pt x="751332" y="389889"/>
                </a:lnTo>
                <a:lnTo>
                  <a:pt x="751332" y="77977"/>
                </a:lnTo>
                <a:lnTo>
                  <a:pt x="745202" y="47630"/>
                </a:lnTo>
                <a:lnTo>
                  <a:pt x="728487" y="22844"/>
                </a:lnTo>
                <a:lnTo>
                  <a:pt x="703701" y="6129"/>
                </a:lnTo>
                <a:lnTo>
                  <a:pt x="67335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9395" y="4723257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0221" y="3149599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7642" y="3149599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2734" y="4088384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1870" y="4125214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3322" y="5095494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0079" y="5095494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018649" y="2037487"/>
          <a:ext cx="3118483" cy="965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225">
                <a:tc rowSpan="2">
                  <a:txBody>
                    <a:bodyPr/>
                    <a:lstStyle/>
                    <a:p>
                      <a:pPr marL="24765">
                        <a:lnSpc>
                          <a:spcPts val="1655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16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992909" y="2948119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9644" y="1542669"/>
            <a:ext cx="51066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68115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1F487C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Start from the root of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95500" y="226313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5719" y="0"/>
                </a:moveTo>
                <a:lnTo>
                  <a:pt x="30480" y="0"/>
                </a:lnTo>
                <a:lnTo>
                  <a:pt x="30480" y="60960"/>
                </a:lnTo>
                <a:lnTo>
                  <a:pt x="45719" y="60960"/>
                </a:lnTo>
                <a:lnTo>
                  <a:pt x="45719" y="0"/>
                </a:lnTo>
                <a:close/>
              </a:path>
              <a:path w="76200" h="457200">
                <a:moveTo>
                  <a:pt x="45719" y="106680"/>
                </a:moveTo>
                <a:lnTo>
                  <a:pt x="30480" y="106680"/>
                </a:lnTo>
                <a:lnTo>
                  <a:pt x="30480" y="167639"/>
                </a:lnTo>
                <a:lnTo>
                  <a:pt x="45719" y="167639"/>
                </a:lnTo>
                <a:lnTo>
                  <a:pt x="45719" y="106680"/>
                </a:lnTo>
                <a:close/>
              </a:path>
              <a:path w="76200" h="457200">
                <a:moveTo>
                  <a:pt x="45719" y="213360"/>
                </a:moveTo>
                <a:lnTo>
                  <a:pt x="30480" y="213360"/>
                </a:lnTo>
                <a:lnTo>
                  <a:pt x="30480" y="274320"/>
                </a:lnTo>
                <a:lnTo>
                  <a:pt x="45719" y="274320"/>
                </a:lnTo>
                <a:lnTo>
                  <a:pt x="45719" y="21336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76200" y="381000"/>
                </a:lnTo>
                <a:close/>
              </a:path>
              <a:path w="76200" h="457200">
                <a:moveTo>
                  <a:pt x="45719" y="320039"/>
                </a:moveTo>
                <a:lnTo>
                  <a:pt x="30480" y="320039"/>
                </a:lnTo>
                <a:lnTo>
                  <a:pt x="30480" y="381000"/>
                </a:lnTo>
                <a:lnTo>
                  <a:pt x="45719" y="381000"/>
                </a:lnTo>
                <a:lnTo>
                  <a:pt x="45719" y="3200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14602" y="5681266"/>
            <a:ext cx="32956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8282" y="5678218"/>
            <a:ext cx="43243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22" y="607923"/>
            <a:ext cx="57353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Model to Test 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98411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9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2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2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6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983479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4"/>
                </a:moveTo>
                <a:lnTo>
                  <a:pt x="0" y="649224"/>
                </a:lnTo>
                <a:lnTo>
                  <a:pt x="70103" y="600837"/>
                </a:lnTo>
                <a:lnTo>
                  <a:pt x="62476" y="596646"/>
                </a:lnTo>
                <a:lnTo>
                  <a:pt x="36194" y="596646"/>
                </a:lnTo>
                <a:lnTo>
                  <a:pt x="25018" y="590550"/>
                </a:lnTo>
                <a:lnTo>
                  <a:pt x="31131" y="579424"/>
                </a:lnTo>
                <a:lnTo>
                  <a:pt x="3301" y="564134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50"/>
                </a:lnTo>
                <a:lnTo>
                  <a:pt x="36194" y="596646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6"/>
                </a:lnTo>
                <a:lnTo>
                  <a:pt x="62476" y="596646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6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8295" y="4009135"/>
            <a:ext cx="447675" cy="651510"/>
          </a:xfrm>
          <a:custGeom>
            <a:avLst/>
            <a:gdLst/>
            <a:ahLst/>
            <a:cxnLst/>
            <a:rect l="l" t="t" r="r" b="b"/>
            <a:pathLst>
              <a:path w="447675" h="651510">
                <a:moveTo>
                  <a:pt x="11430" y="566801"/>
                </a:moveTo>
                <a:lnTo>
                  <a:pt x="0" y="651256"/>
                </a:lnTo>
                <a:lnTo>
                  <a:pt x="74422" y="609726"/>
                </a:lnTo>
                <a:lnTo>
                  <a:pt x="63612" y="602361"/>
                </a:lnTo>
                <a:lnTo>
                  <a:pt x="41021" y="602361"/>
                </a:lnTo>
                <a:lnTo>
                  <a:pt x="30606" y="595249"/>
                </a:lnTo>
                <a:lnTo>
                  <a:pt x="37770" y="584750"/>
                </a:lnTo>
                <a:lnTo>
                  <a:pt x="11430" y="566801"/>
                </a:lnTo>
                <a:close/>
              </a:path>
              <a:path w="447675" h="651510">
                <a:moveTo>
                  <a:pt x="37770" y="584750"/>
                </a:moveTo>
                <a:lnTo>
                  <a:pt x="30606" y="595249"/>
                </a:lnTo>
                <a:lnTo>
                  <a:pt x="41021" y="602361"/>
                </a:lnTo>
                <a:lnTo>
                  <a:pt x="48191" y="591852"/>
                </a:lnTo>
                <a:lnTo>
                  <a:pt x="37770" y="584750"/>
                </a:lnTo>
                <a:close/>
              </a:path>
              <a:path w="447675" h="651510">
                <a:moveTo>
                  <a:pt x="48191" y="591852"/>
                </a:moveTo>
                <a:lnTo>
                  <a:pt x="41021" y="602361"/>
                </a:lnTo>
                <a:lnTo>
                  <a:pt x="63612" y="602361"/>
                </a:lnTo>
                <a:lnTo>
                  <a:pt x="48191" y="591852"/>
                </a:lnTo>
                <a:close/>
              </a:path>
              <a:path w="447675" h="651510">
                <a:moveTo>
                  <a:pt x="436753" y="0"/>
                </a:moveTo>
                <a:lnTo>
                  <a:pt x="37770" y="584750"/>
                </a:lnTo>
                <a:lnTo>
                  <a:pt x="48191" y="591852"/>
                </a:lnTo>
                <a:lnTo>
                  <a:pt x="447167" y="7112"/>
                </a:lnTo>
                <a:lnTo>
                  <a:pt x="436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0746" y="4008628"/>
            <a:ext cx="537210" cy="652145"/>
          </a:xfrm>
          <a:custGeom>
            <a:avLst/>
            <a:gdLst/>
            <a:ahLst/>
            <a:cxnLst/>
            <a:rect l="l" t="t" r="r" b="b"/>
            <a:pathLst>
              <a:path w="537210" h="652145">
                <a:moveTo>
                  <a:pt x="483578" y="596892"/>
                </a:moveTo>
                <a:lnTo>
                  <a:pt x="458977" y="617093"/>
                </a:lnTo>
                <a:lnTo>
                  <a:pt x="536828" y="651764"/>
                </a:lnTo>
                <a:lnTo>
                  <a:pt x="526557" y="606679"/>
                </a:lnTo>
                <a:lnTo>
                  <a:pt x="491616" y="606679"/>
                </a:lnTo>
                <a:lnTo>
                  <a:pt x="483578" y="596892"/>
                </a:lnTo>
                <a:close/>
              </a:path>
              <a:path w="537210" h="652145">
                <a:moveTo>
                  <a:pt x="493346" y="588872"/>
                </a:moveTo>
                <a:lnTo>
                  <a:pt x="483578" y="596892"/>
                </a:lnTo>
                <a:lnTo>
                  <a:pt x="491616" y="606679"/>
                </a:lnTo>
                <a:lnTo>
                  <a:pt x="501395" y="598678"/>
                </a:lnTo>
                <a:lnTo>
                  <a:pt x="493346" y="588872"/>
                </a:lnTo>
                <a:close/>
              </a:path>
              <a:path w="537210" h="652145">
                <a:moveTo>
                  <a:pt x="517905" y="568706"/>
                </a:moveTo>
                <a:lnTo>
                  <a:pt x="493346" y="588872"/>
                </a:lnTo>
                <a:lnTo>
                  <a:pt x="501395" y="598678"/>
                </a:lnTo>
                <a:lnTo>
                  <a:pt x="491616" y="606679"/>
                </a:lnTo>
                <a:lnTo>
                  <a:pt x="526557" y="606679"/>
                </a:lnTo>
                <a:lnTo>
                  <a:pt x="517905" y="568706"/>
                </a:lnTo>
                <a:close/>
              </a:path>
              <a:path w="537210" h="652145">
                <a:moveTo>
                  <a:pt x="9905" y="0"/>
                </a:moveTo>
                <a:lnTo>
                  <a:pt x="0" y="8128"/>
                </a:lnTo>
                <a:lnTo>
                  <a:pt x="483578" y="596892"/>
                </a:lnTo>
                <a:lnTo>
                  <a:pt x="493346" y="588872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40761" y="3116452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564130" y="526309"/>
                </a:moveTo>
                <a:lnTo>
                  <a:pt x="542670" y="549783"/>
                </a:lnTo>
                <a:lnTo>
                  <a:pt x="624586" y="573151"/>
                </a:lnTo>
                <a:lnTo>
                  <a:pt x="609953" y="534924"/>
                </a:lnTo>
                <a:lnTo>
                  <a:pt x="573532" y="534924"/>
                </a:lnTo>
                <a:lnTo>
                  <a:pt x="564130" y="526309"/>
                </a:lnTo>
                <a:close/>
              </a:path>
              <a:path w="624839" h="573404">
                <a:moveTo>
                  <a:pt x="572685" y="516951"/>
                </a:moveTo>
                <a:lnTo>
                  <a:pt x="564130" y="526309"/>
                </a:lnTo>
                <a:lnTo>
                  <a:pt x="573532" y="534924"/>
                </a:lnTo>
                <a:lnTo>
                  <a:pt x="582040" y="525526"/>
                </a:lnTo>
                <a:lnTo>
                  <a:pt x="572685" y="516951"/>
                </a:lnTo>
                <a:close/>
              </a:path>
              <a:path w="624839" h="573404">
                <a:moveTo>
                  <a:pt x="594106" y="493522"/>
                </a:moveTo>
                <a:lnTo>
                  <a:pt x="572685" y="516951"/>
                </a:lnTo>
                <a:lnTo>
                  <a:pt x="582040" y="525526"/>
                </a:lnTo>
                <a:lnTo>
                  <a:pt x="573532" y="534924"/>
                </a:lnTo>
                <a:lnTo>
                  <a:pt x="609953" y="534924"/>
                </a:lnTo>
                <a:lnTo>
                  <a:pt x="594106" y="493522"/>
                </a:lnTo>
                <a:close/>
              </a:path>
              <a:path w="624839" h="573404">
                <a:moveTo>
                  <a:pt x="8636" y="0"/>
                </a:moveTo>
                <a:lnTo>
                  <a:pt x="0" y="9398"/>
                </a:lnTo>
                <a:lnTo>
                  <a:pt x="564130" y="526309"/>
                </a:lnTo>
                <a:lnTo>
                  <a:pt x="572685" y="516951"/>
                </a:lnTo>
                <a:lnTo>
                  <a:pt x="8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3116452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30429" y="493522"/>
                </a:moveTo>
                <a:lnTo>
                  <a:pt x="0" y="573151"/>
                </a:lnTo>
                <a:lnTo>
                  <a:pt x="81915" y="549783"/>
                </a:lnTo>
                <a:lnTo>
                  <a:pt x="68317" y="534924"/>
                </a:lnTo>
                <a:lnTo>
                  <a:pt x="51104" y="534924"/>
                </a:lnTo>
                <a:lnTo>
                  <a:pt x="42519" y="525526"/>
                </a:lnTo>
                <a:lnTo>
                  <a:pt x="51872" y="516954"/>
                </a:lnTo>
                <a:lnTo>
                  <a:pt x="30429" y="493522"/>
                </a:lnTo>
                <a:close/>
              </a:path>
              <a:path w="624839" h="573404">
                <a:moveTo>
                  <a:pt x="51872" y="516954"/>
                </a:moveTo>
                <a:lnTo>
                  <a:pt x="42519" y="525526"/>
                </a:lnTo>
                <a:lnTo>
                  <a:pt x="51104" y="534924"/>
                </a:lnTo>
                <a:lnTo>
                  <a:pt x="60466" y="526345"/>
                </a:lnTo>
                <a:lnTo>
                  <a:pt x="51872" y="516954"/>
                </a:lnTo>
                <a:close/>
              </a:path>
              <a:path w="624839" h="573404">
                <a:moveTo>
                  <a:pt x="60466" y="526345"/>
                </a:moveTo>
                <a:lnTo>
                  <a:pt x="51104" y="534924"/>
                </a:lnTo>
                <a:lnTo>
                  <a:pt x="68317" y="534924"/>
                </a:lnTo>
                <a:lnTo>
                  <a:pt x="60466" y="526345"/>
                </a:lnTo>
                <a:close/>
              </a:path>
              <a:path w="624839" h="573404">
                <a:moveTo>
                  <a:pt x="615950" y="0"/>
                </a:moveTo>
                <a:lnTo>
                  <a:pt x="51872" y="516954"/>
                </a:lnTo>
                <a:lnTo>
                  <a:pt x="60466" y="526345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796539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689603"/>
            <a:ext cx="1026160" cy="34798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4811" y="4660391"/>
            <a:ext cx="106235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30"/>
              </a:spcBef>
            </a:pPr>
            <a:r>
              <a:rPr sz="1600" b="1" spc="-2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2844" y="5628132"/>
            <a:ext cx="687705" cy="451484"/>
          </a:xfrm>
          <a:custGeom>
            <a:avLst/>
            <a:gdLst/>
            <a:ahLst/>
            <a:cxnLst/>
            <a:rect l="l" t="t" r="r" b="b"/>
            <a:pathLst>
              <a:path w="687704" h="451485">
                <a:moveTo>
                  <a:pt x="611632" y="0"/>
                </a:moveTo>
                <a:lnTo>
                  <a:pt x="75692" y="0"/>
                </a:lnTo>
                <a:lnTo>
                  <a:pt x="46237" y="5944"/>
                </a:lnTo>
                <a:lnTo>
                  <a:pt x="22177" y="22156"/>
                </a:lnTo>
                <a:lnTo>
                  <a:pt x="5951" y="46200"/>
                </a:lnTo>
                <a:lnTo>
                  <a:pt x="0" y="75641"/>
                </a:lnTo>
                <a:lnTo>
                  <a:pt x="0" y="375462"/>
                </a:lnTo>
                <a:lnTo>
                  <a:pt x="5951" y="404903"/>
                </a:lnTo>
                <a:lnTo>
                  <a:pt x="22177" y="428947"/>
                </a:lnTo>
                <a:lnTo>
                  <a:pt x="46237" y="445159"/>
                </a:lnTo>
                <a:lnTo>
                  <a:pt x="75692" y="451104"/>
                </a:lnTo>
                <a:lnTo>
                  <a:pt x="611632" y="451104"/>
                </a:lnTo>
                <a:lnTo>
                  <a:pt x="641086" y="445159"/>
                </a:lnTo>
                <a:lnTo>
                  <a:pt x="665146" y="428947"/>
                </a:lnTo>
                <a:lnTo>
                  <a:pt x="681372" y="404903"/>
                </a:lnTo>
                <a:lnTo>
                  <a:pt x="687323" y="375462"/>
                </a:lnTo>
                <a:lnTo>
                  <a:pt x="687323" y="75641"/>
                </a:lnTo>
                <a:lnTo>
                  <a:pt x="681372" y="46200"/>
                </a:lnTo>
                <a:lnTo>
                  <a:pt x="665146" y="22156"/>
                </a:lnTo>
                <a:lnTo>
                  <a:pt x="641086" y="5944"/>
                </a:lnTo>
                <a:lnTo>
                  <a:pt x="6116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6067" y="5649467"/>
            <a:ext cx="716280" cy="447040"/>
          </a:xfrm>
          <a:custGeom>
            <a:avLst/>
            <a:gdLst/>
            <a:ahLst/>
            <a:cxnLst/>
            <a:rect l="l" t="t" r="r" b="b"/>
            <a:pathLst>
              <a:path w="716280" h="447039">
                <a:moveTo>
                  <a:pt x="641857" y="0"/>
                </a:moveTo>
                <a:lnTo>
                  <a:pt x="74422" y="0"/>
                </a:lnTo>
                <a:lnTo>
                  <a:pt x="45434" y="5849"/>
                </a:lnTo>
                <a:lnTo>
                  <a:pt x="21780" y="21799"/>
                </a:lnTo>
                <a:lnTo>
                  <a:pt x="5841" y="45455"/>
                </a:lnTo>
                <a:lnTo>
                  <a:pt x="0" y="74421"/>
                </a:lnTo>
                <a:lnTo>
                  <a:pt x="0" y="372109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1"/>
                </a:lnTo>
                <a:lnTo>
                  <a:pt x="641857" y="446531"/>
                </a:lnTo>
                <a:lnTo>
                  <a:pt x="670845" y="440682"/>
                </a:lnTo>
                <a:lnTo>
                  <a:pt x="694499" y="424732"/>
                </a:lnTo>
                <a:lnTo>
                  <a:pt x="710438" y="401076"/>
                </a:lnTo>
                <a:lnTo>
                  <a:pt x="716280" y="372109"/>
                </a:lnTo>
                <a:lnTo>
                  <a:pt x="716280" y="74421"/>
                </a:lnTo>
                <a:lnTo>
                  <a:pt x="710438" y="45455"/>
                </a:lnTo>
                <a:lnTo>
                  <a:pt x="694499" y="21799"/>
                </a:lnTo>
                <a:lnTo>
                  <a:pt x="670845" y="5849"/>
                </a:lnTo>
                <a:lnTo>
                  <a:pt x="641857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706367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19"/>
                </a:lnTo>
                <a:lnTo>
                  <a:pt x="0" y="355599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19"/>
                </a:lnTo>
                <a:lnTo>
                  <a:pt x="681736" y="426719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599"/>
                </a:lnTo>
                <a:lnTo>
                  <a:pt x="752856" y="71119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4384" y="3718305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1815" y="4693920"/>
            <a:ext cx="751840" cy="467995"/>
          </a:xfrm>
          <a:custGeom>
            <a:avLst/>
            <a:gdLst/>
            <a:ahLst/>
            <a:cxnLst/>
            <a:rect l="l" t="t" r="r" b="b"/>
            <a:pathLst>
              <a:path w="751839" h="467995">
                <a:moveTo>
                  <a:pt x="673354" y="0"/>
                </a:moveTo>
                <a:lnTo>
                  <a:pt x="77978" y="0"/>
                </a:lnTo>
                <a:lnTo>
                  <a:pt x="47630" y="6129"/>
                </a:lnTo>
                <a:lnTo>
                  <a:pt x="22844" y="22844"/>
                </a:lnTo>
                <a:lnTo>
                  <a:pt x="6129" y="47630"/>
                </a:lnTo>
                <a:lnTo>
                  <a:pt x="0" y="77977"/>
                </a:lnTo>
                <a:lnTo>
                  <a:pt x="0" y="389889"/>
                </a:lnTo>
                <a:lnTo>
                  <a:pt x="6129" y="420237"/>
                </a:lnTo>
                <a:lnTo>
                  <a:pt x="22844" y="445023"/>
                </a:lnTo>
                <a:lnTo>
                  <a:pt x="47630" y="461738"/>
                </a:lnTo>
                <a:lnTo>
                  <a:pt x="77978" y="467867"/>
                </a:lnTo>
                <a:lnTo>
                  <a:pt x="673354" y="467867"/>
                </a:lnTo>
                <a:lnTo>
                  <a:pt x="703701" y="461738"/>
                </a:lnTo>
                <a:lnTo>
                  <a:pt x="728487" y="445023"/>
                </a:lnTo>
                <a:lnTo>
                  <a:pt x="745202" y="420237"/>
                </a:lnTo>
                <a:lnTo>
                  <a:pt x="751332" y="389889"/>
                </a:lnTo>
                <a:lnTo>
                  <a:pt x="751332" y="77977"/>
                </a:lnTo>
                <a:lnTo>
                  <a:pt x="745202" y="47630"/>
                </a:lnTo>
                <a:lnTo>
                  <a:pt x="728487" y="22844"/>
                </a:lnTo>
                <a:lnTo>
                  <a:pt x="703701" y="6129"/>
                </a:lnTo>
                <a:lnTo>
                  <a:pt x="673354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9395" y="4723257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0221" y="3149599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7642" y="3149599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2734" y="4088384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6242" y="4142994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3322" y="5095494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0079" y="5095494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018649" y="2037487"/>
          <a:ext cx="3118483" cy="965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225">
                <a:tc rowSpan="2">
                  <a:txBody>
                    <a:bodyPr/>
                    <a:lstStyle/>
                    <a:p>
                      <a:pPr marL="24765">
                        <a:lnSpc>
                          <a:spcPts val="1655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16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992909" y="2948119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5644" y="1542669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1F487C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64841" y="2247773"/>
            <a:ext cx="2364740" cy="708660"/>
          </a:xfrm>
          <a:custGeom>
            <a:avLst/>
            <a:gdLst/>
            <a:ahLst/>
            <a:cxnLst/>
            <a:rect l="l" t="t" r="r" b="b"/>
            <a:pathLst>
              <a:path w="2364740" h="708660">
                <a:moveTo>
                  <a:pt x="2353075" y="25780"/>
                </a:moveTo>
                <a:lnTo>
                  <a:pt x="2301239" y="25780"/>
                </a:lnTo>
                <a:lnTo>
                  <a:pt x="2305558" y="40386"/>
                </a:lnTo>
                <a:lnTo>
                  <a:pt x="2293282" y="43954"/>
                </a:lnTo>
                <a:lnTo>
                  <a:pt x="2301747" y="73151"/>
                </a:lnTo>
                <a:lnTo>
                  <a:pt x="2353075" y="25780"/>
                </a:lnTo>
                <a:close/>
              </a:path>
              <a:path w="2364740" h="708660">
                <a:moveTo>
                  <a:pt x="2289041" y="29326"/>
                </a:moveTo>
                <a:lnTo>
                  <a:pt x="2242693" y="42799"/>
                </a:lnTo>
                <a:lnTo>
                  <a:pt x="2247010" y="57403"/>
                </a:lnTo>
                <a:lnTo>
                  <a:pt x="2293282" y="43954"/>
                </a:lnTo>
                <a:lnTo>
                  <a:pt x="2289041" y="29326"/>
                </a:lnTo>
                <a:close/>
              </a:path>
              <a:path w="2364740" h="708660">
                <a:moveTo>
                  <a:pt x="2301239" y="25780"/>
                </a:moveTo>
                <a:lnTo>
                  <a:pt x="2289041" y="29326"/>
                </a:lnTo>
                <a:lnTo>
                  <a:pt x="2293282" y="43954"/>
                </a:lnTo>
                <a:lnTo>
                  <a:pt x="2305558" y="40386"/>
                </a:lnTo>
                <a:lnTo>
                  <a:pt x="2301239" y="25780"/>
                </a:lnTo>
                <a:close/>
              </a:path>
              <a:path w="2364740" h="708660">
                <a:moveTo>
                  <a:pt x="2280538" y="0"/>
                </a:moveTo>
                <a:lnTo>
                  <a:pt x="2289041" y="29326"/>
                </a:lnTo>
                <a:lnTo>
                  <a:pt x="2301239" y="25780"/>
                </a:lnTo>
                <a:lnTo>
                  <a:pt x="2353075" y="25780"/>
                </a:lnTo>
                <a:lnTo>
                  <a:pt x="2364359" y="15366"/>
                </a:lnTo>
                <a:lnTo>
                  <a:pt x="2280538" y="0"/>
                </a:lnTo>
                <a:close/>
              </a:path>
              <a:path w="2364740" h="708660">
                <a:moveTo>
                  <a:pt x="2198750" y="55499"/>
                </a:moveTo>
                <a:lnTo>
                  <a:pt x="2140204" y="72516"/>
                </a:lnTo>
                <a:lnTo>
                  <a:pt x="2144522" y="87122"/>
                </a:lnTo>
                <a:lnTo>
                  <a:pt x="2203069" y="70103"/>
                </a:lnTo>
                <a:lnTo>
                  <a:pt x="2198750" y="55499"/>
                </a:lnTo>
                <a:close/>
              </a:path>
              <a:path w="2364740" h="708660">
                <a:moveTo>
                  <a:pt x="2096388" y="85216"/>
                </a:moveTo>
                <a:lnTo>
                  <a:pt x="2037842" y="102235"/>
                </a:lnTo>
                <a:lnTo>
                  <a:pt x="2042033" y="116839"/>
                </a:lnTo>
                <a:lnTo>
                  <a:pt x="2100580" y="99822"/>
                </a:lnTo>
                <a:lnTo>
                  <a:pt x="2096388" y="85216"/>
                </a:lnTo>
                <a:close/>
              </a:path>
              <a:path w="2364740" h="708660">
                <a:moveTo>
                  <a:pt x="1993899" y="114935"/>
                </a:moveTo>
                <a:lnTo>
                  <a:pt x="1935353" y="131952"/>
                </a:lnTo>
                <a:lnTo>
                  <a:pt x="1939670" y="146557"/>
                </a:lnTo>
                <a:lnTo>
                  <a:pt x="1998091" y="129666"/>
                </a:lnTo>
                <a:lnTo>
                  <a:pt x="1993899" y="114935"/>
                </a:lnTo>
                <a:close/>
              </a:path>
              <a:path w="2364740" h="708660">
                <a:moveTo>
                  <a:pt x="1891410" y="144779"/>
                </a:moveTo>
                <a:lnTo>
                  <a:pt x="1832863" y="161671"/>
                </a:lnTo>
                <a:lnTo>
                  <a:pt x="1837182" y="176402"/>
                </a:lnTo>
                <a:lnTo>
                  <a:pt x="1895729" y="159385"/>
                </a:lnTo>
                <a:lnTo>
                  <a:pt x="1891410" y="144779"/>
                </a:lnTo>
                <a:close/>
              </a:path>
              <a:path w="2364740" h="708660">
                <a:moveTo>
                  <a:pt x="1789048" y="174498"/>
                </a:moveTo>
                <a:lnTo>
                  <a:pt x="1730501" y="191515"/>
                </a:lnTo>
                <a:lnTo>
                  <a:pt x="1734693" y="206121"/>
                </a:lnTo>
                <a:lnTo>
                  <a:pt x="1793239" y="189102"/>
                </a:lnTo>
                <a:lnTo>
                  <a:pt x="1789048" y="174498"/>
                </a:lnTo>
                <a:close/>
              </a:path>
              <a:path w="2364740" h="708660">
                <a:moveTo>
                  <a:pt x="1686559" y="204215"/>
                </a:moveTo>
                <a:lnTo>
                  <a:pt x="1628012" y="221234"/>
                </a:lnTo>
                <a:lnTo>
                  <a:pt x="1632204" y="235838"/>
                </a:lnTo>
                <a:lnTo>
                  <a:pt x="1690750" y="218821"/>
                </a:lnTo>
                <a:lnTo>
                  <a:pt x="1686559" y="204215"/>
                </a:lnTo>
                <a:close/>
              </a:path>
              <a:path w="2364740" h="708660">
                <a:moveTo>
                  <a:pt x="1584070" y="233934"/>
                </a:moveTo>
                <a:lnTo>
                  <a:pt x="1525523" y="250951"/>
                </a:lnTo>
                <a:lnTo>
                  <a:pt x="1529842" y="265556"/>
                </a:lnTo>
                <a:lnTo>
                  <a:pt x="1588388" y="248538"/>
                </a:lnTo>
                <a:lnTo>
                  <a:pt x="1584070" y="233934"/>
                </a:lnTo>
                <a:close/>
              </a:path>
              <a:path w="2364740" h="708660">
                <a:moveTo>
                  <a:pt x="1481708" y="263651"/>
                </a:moveTo>
                <a:lnTo>
                  <a:pt x="1423161" y="280669"/>
                </a:lnTo>
                <a:lnTo>
                  <a:pt x="1427353" y="295275"/>
                </a:lnTo>
                <a:lnTo>
                  <a:pt x="1485899" y="278384"/>
                </a:lnTo>
                <a:lnTo>
                  <a:pt x="1481708" y="263651"/>
                </a:lnTo>
                <a:close/>
              </a:path>
              <a:path w="2364740" h="708660">
                <a:moveTo>
                  <a:pt x="1379220" y="293497"/>
                </a:moveTo>
                <a:lnTo>
                  <a:pt x="1320672" y="310388"/>
                </a:lnTo>
                <a:lnTo>
                  <a:pt x="1324863" y="325119"/>
                </a:lnTo>
                <a:lnTo>
                  <a:pt x="1383410" y="308101"/>
                </a:lnTo>
                <a:lnTo>
                  <a:pt x="1379220" y="293497"/>
                </a:lnTo>
                <a:close/>
              </a:path>
              <a:path w="2364740" h="708660">
                <a:moveTo>
                  <a:pt x="1276731" y="323214"/>
                </a:moveTo>
                <a:lnTo>
                  <a:pt x="1218183" y="340232"/>
                </a:lnTo>
                <a:lnTo>
                  <a:pt x="1222501" y="354838"/>
                </a:lnTo>
                <a:lnTo>
                  <a:pt x="1281048" y="337819"/>
                </a:lnTo>
                <a:lnTo>
                  <a:pt x="1276731" y="323214"/>
                </a:lnTo>
                <a:close/>
              </a:path>
              <a:path w="2364740" h="708660">
                <a:moveTo>
                  <a:pt x="1174242" y="352932"/>
                </a:moveTo>
                <a:lnTo>
                  <a:pt x="1115821" y="369950"/>
                </a:lnTo>
                <a:lnTo>
                  <a:pt x="1120012" y="384555"/>
                </a:lnTo>
                <a:lnTo>
                  <a:pt x="1178559" y="367538"/>
                </a:lnTo>
                <a:lnTo>
                  <a:pt x="1174242" y="352932"/>
                </a:lnTo>
                <a:close/>
              </a:path>
              <a:path w="2364740" h="708660">
                <a:moveTo>
                  <a:pt x="1071880" y="382650"/>
                </a:moveTo>
                <a:lnTo>
                  <a:pt x="1013332" y="399668"/>
                </a:lnTo>
                <a:lnTo>
                  <a:pt x="1017523" y="414274"/>
                </a:lnTo>
                <a:lnTo>
                  <a:pt x="1076070" y="397255"/>
                </a:lnTo>
                <a:lnTo>
                  <a:pt x="1071880" y="382650"/>
                </a:lnTo>
                <a:close/>
              </a:path>
              <a:path w="2364740" h="708660">
                <a:moveTo>
                  <a:pt x="969391" y="412368"/>
                </a:moveTo>
                <a:lnTo>
                  <a:pt x="910844" y="429387"/>
                </a:lnTo>
                <a:lnTo>
                  <a:pt x="915161" y="443991"/>
                </a:lnTo>
                <a:lnTo>
                  <a:pt x="973708" y="427100"/>
                </a:lnTo>
                <a:lnTo>
                  <a:pt x="969391" y="412368"/>
                </a:lnTo>
                <a:close/>
              </a:path>
              <a:path w="2364740" h="708660">
                <a:moveTo>
                  <a:pt x="866901" y="442213"/>
                </a:moveTo>
                <a:lnTo>
                  <a:pt x="808355" y="459104"/>
                </a:lnTo>
                <a:lnTo>
                  <a:pt x="812672" y="473837"/>
                </a:lnTo>
                <a:lnTo>
                  <a:pt x="871219" y="456818"/>
                </a:lnTo>
                <a:lnTo>
                  <a:pt x="866901" y="442213"/>
                </a:lnTo>
                <a:close/>
              </a:path>
              <a:path w="2364740" h="708660">
                <a:moveTo>
                  <a:pt x="764539" y="471931"/>
                </a:moveTo>
                <a:lnTo>
                  <a:pt x="705993" y="488950"/>
                </a:lnTo>
                <a:lnTo>
                  <a:pt x="710183" y="503554"/>
                </a:lnTo>
                <a:lnTo>
                  <a:pt x="768731" y="486537"/>
                </a:lnTo>
                <a:lnTo>
                  <a:pt x="764539" y="471931"/>
                </a:lnTo>
                <a:close/>
              </a:path>
              <a:path w="2364740" h="708660">
                <a:moveTo>
                  <a:pt x="662050" y="501650"/>
                </a:moveTo>
                <a:lnTo>
                  <a:pt x="603504" y="518667"/>
                </a:lnTo>
                <a:lnTo>
                  <a:pt x="607821" y="533273"/>
                </a:lnTo>
                <a:lnTo>
                  <a:pt x="666242" y="516254"/>
                </a:lnTo>
                <a:lnTo>
                  <a:pt x="662050" y="501650"/>
                </a:lnTo>
                <a:close/>
              </a:path>
              <a:path w="2364740" h="708660">
                <a:moveTo>
                  <a:pt x="559561" y="531367"/>
                </a:moveTo>
                <a:lnTo>
                  <a:pt x="501014" y="548386"/>
                </a:lnTo>
                <a:lnTo>
                  <a:pt x="505332" y="562990"/>
                </a:lnTo>
                <a:lnTo>
                  <a:pt x="563879" y="545973"/>
                </a:lnTo>
                <a:lnTo>
                  <a:pt x="559561" y="531367"/>
                </a:lnTo>
                <a:close/>
              </a:path>
              <a:path w="2364740" h="708660">
                <a:moveTo>
                  <a:pt x="457200" y="561086"/>
                </a:moveTo>
                <a:lnTo>
                  <a:pt x="398652" y="578103"/>
                </a:lnTo>
                <a:lnTo>
                  <a:pt x="402844" y="592709"/>
                </a:lnTo>
                <a:lnTo>
                  <a:pt x="461390" y="575817"/>
                </a:lnTo>
                <a:lnTo>
                  <a:pt x="457200" y="561086"/>
                </a:lnTo>
                <a:close/>
              </a:path>
              <a:path w="2364740" h="708660">
                <a:moveTo>
                  <a:pt x="354710" y="590930"/>
                </a:moveTo>
                <a:lnTo>
                  <a:pt x="296163" y="607822"/>
                </a:lnTo>
                <a:lnTo>
                  <a:pt x="300354" y="622553"/>
                </a:lnTo>
                <a:lnTo>
                  <a:pt x="358901" y="605536"/>
                </a:lnTo>
                <a:lnTo>
                  <a:pt x="354710" y="590930"/>
                </a:lnTo>
                <a:close/>
              </a:path>
              <a:path w="2364740" h="708660">
                <a:moveTo>
                  <a:pt x="252221" y="620649"/>
                </a:moveTo>
                <a:lnTo>
                  <a:pt x="193675" y="637666"/>
                </a:lnTo>
                <a:lnTo>
                  <a:pt x="197992" y="652272"/>
                </a:lnTo>
                <a:lnTo>
                  <a:pt x="256539" y="635253"/>
                </a:lnTo>
                <a:lnTo>
                  <a:pt x="252221" y="620649"/>
                </a:lnTo>
                <a:close/>
              </a:path>
              <a:path w="2364740" h="708660">
                <a:moveTo>
                  <a:pt x="149859" y="650366"/>
                </a:moveTo>
                <a:lnTo>
                  <a:pt x="91312" y="667385"/>
                </a:lnTo>
                <a:lnTo>
                  <a:pt x="95503" y="681989"/>
                </a:lnTo>
                <a:lnTo>
                  <a:pt x="154050" y="664972"/>
                </a:lnTo>
                <a:lnTo>
                  <a:pt x="149859" y="650366"/>
                </a:lnTo>
                <a:close/>
              </a:path>
              <a:path w="2364740" h="708660">
                <a:moveTo>
                  <a:pt x="47370" y="680085"/>
                </a:moveTo>
                <a:lnTo>
                  <a:pt x="0" y="693801"/>
                </a:lnTo>
                <a:lnTo>
                  <a:pt x="4317" y="708532"/>
                </a:lnTo>
                <a:lnTo>
                  <a:pt x="51561" y="694689"/>
                </a:lnTo>
                <a:lnTo>
                  <a:pt x="47370" y="6800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14602" y="5681266"/>
            <a:ext cx="32956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8282" y="5678218"/>
            <a:ext cx="43243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66" y="603294"/>
            <a:ext cx="57353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Model to Test 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929251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9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2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2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5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928615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3"/>
                </a:moveTo>
                <a:lnTo>
                  <a:pt x="0" y="649223"/>
                </a:lnTo>
                <a:lnTo>
                  <a:pt x="70103" y="600836"/>
                </a:lnTo>
                <a:lnTo>
                  <a:pt x="62476" y="596645"/>
                </a:lnTo>
                <a:lnTo>
                  <a:pt x="36194" y="596645"/>
                </a:lnTo>
                <a:lnTo>
                  <a:pt x="25018" y="590549"/>
                </a:lnTo>
                <a:lnTo>
                  <a:pt x="31131" y="579424"/>
                </a:lnTo>
                <a:lnTo>
                  <a:pt x="3301" y="564133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49"/>
                </a:lnTo>
                <a:lnTo>
                  <a:pt x="36194" y="596645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5"/>
                </a:lnTo>
                <a:lnTo>
                  <a:pt x="62476" y="596645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5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772" y="3954271"/>
            <a:ext cx="448945" cy="652780"/>
          </a:xfrm>
          <a:custGeom>
            <a:avLst/>
            <a:gdLst/>
            <a:ahLst/>
            <a:cxnLst/>
            <a:rect l="l" t="t" r="r" b="b"/>
            <a:pathLst>
              <a:path w="448944" h="652779">
                <a:moveTo>
                  <a:pt x="11556" y="568325"/>
                </a:moveTo>
                <a:lnTo>
                  <a:pt x="0" y="652779"/>
                </a:lnTo>
                <a:lnTo>
                  <a:pt x="74421" y="611377"/>
                </a:lnTo>
                <a:lnTo>
                  <a:pt x="63480" y="603884"/>
                </a:lnTo>
                <a:lnTo>
                  <a:pt x="41020" y="603884"/>
                </a:lnTo>
                <a:lnTo>
                  <a:pt x="30606" y="596772"/>
                </a:lnTo>
                <a:lnTo>
                  <a:pt x="37774" y="586280"/>
                </a:lnTo>
                <a:lnTo>
                  <a:pt x="11556" y="568325"/>
                </a:lnTo>
                <a:close/>
              </a:path>
              <a:path w="448944" h="652779">
                <a:moveTo>
                  <a:pt x="37774" y="586280"/>
                </a:moveTo>
                <a:lnTo>
                  <a:pt x="30606" y="596772"/>
                </a:lnTo>
                <a:lnTo>
                  <a:pt x="41020" y="603884"/>
                </a:lnTo>
                <a:lnTo>
                  <a:pt x="48179" y="593405"/>
                </a:lnTo>
                <a:lnTo>
                  <a:pt x="37774" y="586280"/>
                </a:lnTo>
                <a:close/>
              </a:path>
              <a:path w="448944" h="652779">
                <a:moveTo>
                  <a:pt x="48179" y="593405"/>
                </a:moveTo>
                <a:lnTo>
                  <a:pt x="41020" y="603884"/>
                </a:lnTo>
                <a:lnTo>
                  <a:pt x="63480" y="603884"/>
                </a:lnTo>
                <a:lnTo>
                  <a:pt x="48179" y="593405"/>
                </a:lnTo>
                <a:close/>
              </a:path>
              <a:path w="448944" h="652779">
                <a:moveTo>
                  <a:pt x="438276" y="0"/>
                </a:moveTo>
                <a:lnTo>
                  <a:pt x="37774" y="586280"/>
                </a:lnTo>
                <a:lnTo>
                  <a:pt x="48179" y="593405"/>
                </a:lnTo>
                <a:lnTo>
                  <a:pt x="448690" y="7111"/>
                </a:lnTo>
                <a:lnTo>
                  <a:pt x="438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0746" y="3953764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605" y="598424"/>
                </a:moveTo>
                <a:lnTo>
                  <a:pt x="459104" y="618490"/>
                </a:lnTo>
                <a:lnTo>
                  <a:pt x="536828" y="653288"/>
                </a:lnTo>
                <a:lnTo>
                  <a:pt x="526626" y="608203"/>
                </a:lnTo>
                <a:lnTo>
                  <a:pt x="491616" y="608203"/>
                </a:lnTo>
                <a:lnTo>
                  <a:pt x="483605" y="598424"/>
                </a:lnTo>
                <a:close/>
              </a:path>
              <a:path w="537210" h="653414">
                <a:moveTo>
                  <a:pt x="493458" y="590355"/>
                </a:moveTo>
                <a:lnTo>
                  <a:pt x="483605" y="598424"/>
                </a:lnTo>
                <a:lnTo>
                  <a:pt x="491616" y="608203"/>
                </a:lnTo>
                <a:lnTo>
                  <a:pt x="501523" y="600202"/>
                </a:lnTo>
                <a:lnTo>
                  <a:pt x="493458" y="590355"/>
                </a:lnTo>
                <a:close/>
              </a:path>
              <a:path w="537210" h="653414">
                <a:moveTo>
                  <a:pt x="518032" y="570230"/>
                </a:moveTo>
                <a:lnTo>
                  <a:pt x="493458" y="590355"/>
                </a:lnTo>
                <a:lnTo>
                  <a:pt x="501523" y="600202"/>
                </a:lnTo>
                <a:lnTo>
                  <a:pt x="491616" y="608203"/>
                </a:lnTo>
                <a:lnTo>
                  <a:pt x="526626" y="608203"/>
                </a:lnTo>
                <a:lnTo>
                  <a:pt x="518032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128"/>
                </a:lnTo>
                <a:lnTo>
                  <a:pt x="483605" y="598424"/>
                </a:lnTo>
                <a:lnTo>
                  <a:pt x="493458" y="590355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3014" y="3054476"/>
            <a:ext cx="633095" cy="581025"/>
          </a:xfrm>
          <a:custGeom>
            <a:avLst/>
            <a:gdLst/>
            <a:ahLst/>
            <a:cxnLst/>
            <a:rect l="l" t="t" r="r" b="b"/>
            <a:pathLst>
              <a:path w="633094" h="581025">
                <a:moveTo>
                  <a:pt x="535844" y="518002"/>
                </a:moveTo>
                <a:lnTo>
                  <a:pt x="510159" y="546100"/>
                </a:lnTo>
                <a:lnTo>
                  <a:pt x="633095" y="581025"/>
                </a:lnTo>
                <a:lnTo>
                  <a:pt x="613808" y="530860"/>
                </a:lnTo>
                <a:lnTo>
                  <a:pt x="549910" y="530860"/>
                </a:lnTo>
                <a:lnTo>
                  <a:pt x="535844" y="518002"/>
                </a:lnTo>
                <a:close/>
              </a:path>
              <a:path w="633094" h="581025">
                <a:moveTo>
                  <a:pt x="561619" y="489806"/>
                </a:moveTo>
                <a:lnTo>
                  <a:pt x="535844" y="518002"/>
                </a:lnTo>
                <a:lnTo>
                  <a:pt x="549910" y="530860"/>
                </a:lnTo>
                <a:lnTo>
                  <a:pt x="575691" y="502665"/>
                </a:lnTo>
                <a:lnTo>
                  <a:pt x="561619" y="489806"/>
                </a:lnTo>
                <a:close/>
              </a:path>
              <a:path w="633094" h="581025">
                <a:moveTo>
                  <a:pt x="587248" y="461772"/>
                </a:moveTo>
                <a:lnTo>
                  <a:pt x="561619" y="489806"/>
                </a:lnTo>
                <a:lnTo>
                  <a:pt x="575691" y="502665"/>
                </a:lnTo>
                <a:lnTo>
                  <a:pt x="549910" y="530860"/>
                </a:lnTo>
                <a:lnTo>
                  <a:pt x="613808" y="530860"/>
                </a:lnTo>
                <a:lnTo>
                  <a:pt x="587248" y="461772"/>
                </a:lnTo>
                <a:close/>
              </a:path>
              <a:path w="633094" h="581025">
                <a:moveTo>
                  <a:pt x="25654" y="0"/>
                </a:moveTo>
                <a:lnTo>
                  <a:pt x="0" y="28194"/>
                </a:lnTo>
                <a:lnTo>
                  <a:pt x="535844" y="518002"/>
                </a:lnTo>
                <a:lnTo>
                  <a:pt x="561619" y="489806"/>
                </a:lnTo>
                <a:lnTo>
                  <a:pt x="25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3063113"/>
            <a:ext cx="624840" cy="572135"/>
          </a:xfrm>
          <a:custGeom>
            <a:avLst/>
            <a:gdLst/>
            <a:ahLst/>
            <a:cxnLst/>
            <a:rect l="l" t="t" r="r" b="b"/>
            <a:pathLst>
              <a:path w="624839" h="572135">
                <a:moveTo>
                  <a:pt x="30543" y="492125"/>
                </a:moveTo>
                <a:lnTo>
                  <a:pt x="0" y="571626"/>
                </a:lnTo>
                <a:lnTo>
                  <a:pt x="81953" y="548386"/>
                </a:lnTo>
                <a:lnTo>
                  <a:pt x="68375" y="533526"/>
                </a:lnTo>
                <a:lnTo>
                  <a:pt x="51155" y="533526"/>
                </a:lnTo>
                <a:lnTo>
                  <a:pt x="42583" y="524128"/>
                </a:lnTo>
                <a:lnTo>
                  <a:pt x="51957" y="515559"/>
                </a:lnTo>
                <a:lnTo>
                  <a:pt x="30543" y="492125"/>
                </a:lnTo>
                <a:close/>
              </a:path>
              <a:path w="624839" h="572135">
                <a:moveTo>
                  <a:pt x="51957" y="515559"/>
                </a:moveTo>
                <a:lnTo>
                  <a:pt x="42583" y="524128"/>
                </a:lnTo>
                <a:lnTo>
                  <a:pt x="51155" y="533526"/>
                </a:lnTo>
                <a:lnTo>
                  <a:pt x="60538" y="524950"/>
                </a:lnTo>
                <a:lnTo>
                  <a:pt x="51957" y="515559"/>
                </a:lnTo>
                <a:close/>
              </a:path>
              <a:path w="624839" h="572135">
                <a:moveTo>
                  <a:pt x="60538" y="524950"/>
                </a:moveTo>
                <a:lnTo>
                  <a:pt x="51155" y="533526"/>
                </a:lnTo>
                <a:lnTo>
                  <a:pt x="68375" y="533526"/>
                </a:lnTo>
                <a:lnTo>
                  <a:pt x="60538" y="524950"/>
                </a:lnTo>
                <a:close/>
              </a:path>
              <a:path w="624839" h="572135">
                <a:moveTo>
                  <a:pt x="615950" y="0"/>
                </a:moveTo>
                <a:lnTo>
                  <a:pt x="51957" y="515559"/>
                </a:lnTo>
                <a:lnTo>
                  <a:pt x="60538" y="524950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743200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634740"/>
            <a:ext cx="10261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335" y="4607052"/>
            <a:ext cx="106108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325"/>
              </a:spcBef>
            </a:pPr>
            <a:r>
              <a:rPr sz="1600" b="1" spc="-2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1320" y="5574791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409" y="0"/>
                </a:moveTo>
                <a:lnTo>
                  <a:pt x="75437" y="0"/>
                </a:lnTo>
                <a:lnTo>
                  <a:pt x="46077" y="5924"/>
                </a:lnTo>
                <a:lnTo>
                  <a:pt x="22097" y="22082"/>
                </a:lnTo>
                <a:lnTo>
                  <a:pt x="5929" y="46045"/>
                </a:lnTo>
                <a:lnTo>
                  <a:pt x="0" y="75387"/>
                </a:lnTo>
                <a:lnTo>
                  <a:pt x="0" y="374192"/>
                </a:lnTo>
                <a:lnTo>
                  <a:pt x="5929" y="403534"/>
                </a:lnTo>
                <a:lnTo>
                  <a:pt x="22098" y="427497"/>
                </a:lnTo>
                <a:lnTo>
                  <a:pt x="46077" y="443655"/>
                </a:lnTo>
                <a:lnTo>
                  <a:pt x="75437" y="449580"/>
                </a:lnTo>
                <a:lnTo>
                  <a:pt x="613409" y="449580"/>
                </a:lnTo>
                <a:lnTo>
                  <a:pt x="642770" y="443655"/>
                </a:lnTo>
                <a:lnTo>
                  <a:pt x="666749" y="427497"/>
                </a:lnTo>
                <a:lnTo>
                  <a:pt x="682918" y="403534"/>
                </a:lnTo>
                <a:lnTo>
                  <a:pt x="688847" y="374192"/>
                </a:lnTo>
                <a:lnTo>
                  <a:pt x="688847" y="75387"/>
                </a:lnTo>
                <a:lnTo>
                  <a:pt x="682918" y="46045"/>
                </a:lnTo>
                <a:lnTo>
                  <a:pt x="666749" y="22082"/>
                </a:lnTo>
                <a:lnTo>
                  <a:pt x="642770" y="5924"/>
                </a:lnTo>
                <a:lnTo>
                  <a:pt x="61340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4544" y="5596128"/>
            <a:ext cx="718185" cy="447040"/>
          </a:xfrm>
          <a:custGeom>
            <a:avLst/>
            <a:gdLst/>
            <a:ahLst/>
            <a:cxnLst/>
            <a:rect l="l" t="t" r="r" b="b"/>
            <a:pathLst>
              <a:path w="718185" h="447039">
                <a:moveTo>
                  <a:pt x="643382" y="0"/>
                </a:moveTo>
                <a:lnTo>
                  <a:pt x="74422" y="0"/>
                </a:lnTo>
                <a:lnTo>
                  <a:pt x="45434" y="5849"/>
                </a:lnTo>
                <a:lnTo>
                  <a:pt x="21780" y="21799"/>
                </a:lnTo>
                <a:lnTo>
                  <a:pt x="5841" y="45455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2"/>
                </a:lnTo>
                <a:lnTo>
                  <a:pt x="643382" y="446532"/>
                </a:lnTo>
                <a:lnTo>
                  <a:pt x="672369" y="440682"/>
                </a:lnTo>
                <a:lnTo>
                  <a:pt x="696023" y="424732"/>
                </a:lnTo>
                <a:lnTo>
                  <a:pt x="711962" y="401076"/>
                </a:lnTo>
                <a:lnTo>
                  <a:pt x="717804" y="372110"/>
                </a:lnTo>
                <a:lnTo>
                  <a:pt x="717804" y="74422"/>
                </a:lnTo>
                <a:lnTo>
                  <a:pt x="711962" y="45455"/>
                </a:lnTo>
                <a:lnTo>
                  <a:pt x="696023" y="21799"/>
                </a:lnTo>
                <a:lnTo>
                  <a:pt x="672369" y="5849"/>
                </a:lnTo>
                <a:lnTo>
                  <a:pt x="6433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653028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20"/>
                </a:lnTo>
                <a:lnTo>
                  <a:pt x="0" y="355600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20"/>
                </a:lnTo>
                <a:lnTo>
                  <a:pt x="681736" y="426720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600"/>
                </a:lnTo>
                <a:lnTo>
                  <a:pt x="752856" y="71120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3775" y="366471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0291" y="4640579"/>
            <a:ext cx="753110" cy="466725"/>
          </a:xfrm>
          <a:custGeom>
            <a:avLst/>
            <a:gdLst/>
            <a:ahLst/>
            <a:cxnLst/>
            <a:rect l="l" t="t" r="r" b="b"/>
            <a:pathLst>
              <a:path w="753110" h="466725">
                <a:moveTo>
                  <a:pt x="675132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388620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4"/>
                </a:lnTo>
                <a:lnTo>
                  <a:pt x="675132" y="466344"/>
                </a:lnTo>
                <a:lnTo>
                  <a:pt x="705385" y="460236"/>
                </a:lnTo>
                <a:lnTo>
                  <a:pt x="730091" y="443579"/>
                </a:lnTo>
                <a:lnTo>
                  <a:pt x="746748" y="418873"/>
                </a:lnTo>
                <a:lnTo>
                  <a:pt x="752856" y="388620"/>
                </a:lnTo>
                <a:lnTo>
                  <a:pt x="752856" y="77724"/>
                </a:lnTo>
                <a:lnTo>
                  <a:pt x="746748" y="47470"/>
                </a:lnTo>
                <a:lnTo>
                  <a:pt x="730091" y="22764"/>
                </a:lnTo>
                <a:lnTo>
                  <a:pt x="705385" y="6107"/>
                </a:lnTo>
                <a:lnTo>
                  <a:pt x="6751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50284" y="4669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9002" y="3096260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6498" y="309626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2100" y="4034104"/>
            <a:ext cx="713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25573" y="4067302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3017" y="5041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9826" y="5041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018649" y="1984146"/>
          <a:ext cx="3118483" cy="965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225">
                <a:tc rowSpan="2">
                  <a:txBody>
                    <a:bodyPr/>
                    <a:lstStyle/>
                    <a:p>
                      <a:pPr marL="24765">
                        <a:lnSpc>
                          <a:spcPts val="1655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16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992909" y="2894779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5644" y="1488694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1F487C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52800" y="2727451"/>
            <a:ext cx="1600200" cy="488950"/>
          </a:xfrm>
          <a:custGeom>
            <a:avLst/>
            <a:gdLst/>
            <a:ahLst/>
            <a:cxnLst/>
            <a:rect l="l" t="t" r="r" b="b"/>
            <a:pathLst>
              <a:path w="1600200" h="488950">
                <a:moveTo>
                  <a:pt x="1589120" y="25908"/>
                </a:moveTo>
                <a:lnTo>
                  <a:pt x="1537080" y="25908"/>
                </a:lnTo>
                <a:lnTo>
                  <a:pt x="1541272" y="40512"/>
                </a:lnTo>
                <a:lnTo>
                  <a:pt x="1529087" y="43994"/>
                </a:lnTo>
                <a:lnTo>
                  <a:pt x="1537462" y="73278"/>
                </a:lnTo>
                <a:lnTo>
                  <a:pt x="1589120" y="25908"/>
                </a:lnTo>
                <a:close/>
              </a:path>
              <a:path w="1600200" h="488950">
                <a:moveTo>
                  <a:pt x="1524910" y="29385"/>
                </a:moveTo>
                <a:lnTo>
                  <a:pt x="1478407" y="42672"/>
                </a:lnTo>
                <a:lnTo>
                  <a:pt x="1482598" y="57276"/>
                </a:lnTo>
                <a:lnTo>
                  <a:pt x="1529087" y="43994"/>
                </a:lnTo>
                <a:lnTo>
                  <a:pt x="1524910" y="29385"/>
                </a:lnTo>
                <a:close/>
              </a:path>
              <a:path w="1600200" h="488950">
                <a:moveTo>
                  <a:pt x="1537080" y="25908"/>
                </a:moveTo>
                <a:lnTo>
                  <a:pt x="1524910" y="29385"/>
                </a:lnTo>
                <a:lnTo>
                  <a:pt x="1529087" y="43994"/>
                </a:lnTo>
                <a:lnTo>
                  <a:pt x="1541272" y="40512"/>
                </a:lnTo>
                <a:lnTo>
                  <a:pt x="1537080" y="25908"/>
                </a:lnTo>
                <a:close/>
              </a:path>
              <a:path w="1600200" h="488950">
                <a:moveTo>
                  <a:pt x="1516507" y="0"/>
                </a:moveTo>
                <a:lnTo>
                  <a:pt x="1524910" y="29385"/>
                </a:lnTo>
                <a:lnTo>
                  <a:pt x="1537080" y="25908"/>
                </a:lnTo>
                <a:lnTo>
                  <a:pt x="1589120" y="25908"/>
                </a:lnTo>
                <a:lnTo>
                  <a:pt x="1600200" y="15748"/>
                </a:lnTo>
                <a:lnTo>
                  <a:pt x="1516507" y="0"/>
                </a:lnTo>
                <a:close/>
              </a:path>
              <a:path w="1600200" h="488950">
                <a:moveTo>
                  <a:pt x="1434464" y="55118"/>
                </a:moveTo>
                <a:lnTo>
                  <a:pt x="1375917" y="71882"/>
                </a:lnTo>
                <a:lnTo>
                  <a:pt x="1380109" y="86613"/>
                </a:lnTo>
                <a:lnTo>
                  <a:pt x="1438655" y="69850"/>
                </a:lnTo>
                <a:lnTo>
                  <a:pt x="1434464" y="55118"/>
                </a:lnTo>
                <a:close/>
              </a:path>
              <a:path w="1600200" h="488950">
                <a:moveTo>
                  <a:pt x="1331849" y="84455"/>
                </a:moveTo>
                <a:lnTo>
                  <a:pt x="1273302" y="101219"/>
                </a:lnTo>
                <a:lnTo>
                  <a:pt x="1277492" y="115824"/>
                </a:lnTo>
                <a:lnTo>
                  <a:pt x="1336039" y="99187"/>
                </a:lnTo>
                <a:lnTo>
                  <a:pt x="1331849" y="84455"/>
                </a:lnTo>
                <a:close/>
              </a:path>
              <a:path w="1600200" h="488950">
                <a:moveTo>
                  <a:pt x="1229360" y="113792"/>
                </a:moveTo>
                <a:lnTo>
                  <a:pt x="1170686" y="130556"/>
                </a:lnTo>
                <a:lnTo>
                  <a:pt x="1174877" y="145161"/>
                </a:lnTo>
                <a:lnTo>
                  <a:pt x="1233551" y="128397"/>
                </a:lnTo>
                <a:lnTo>
                  <a:pt x="1229360" y="113792"/>
                </a:lnTo>
                <a:close/>
              </a:path>
              <a:path w="1600200" h="488950">
                <a:moveTo>
                  <a:pt x="1126744" y="143128"/>
                </a:moveTo>
                <a:lnTo>
                  <a:pt x="1068197" y="159893"/>
                </a:lnTo>
                <a:lnTo>
                  <a:pt x="1072261" y="174498"/>
                </a:lnTo>
                <a:lnTo>
                  <a:pt x="1130935" y="157734"/>
                </a:lnTo>
                <a:lnTo>
                  <a:pt x="1126744" y="143128"/>
                </a:lnTo>
                <a:close/>
              </a:path>
              <a:path w="1600200" h="488950">
                <a:moveTo>
                  <a:pt x="1024127" y="172338"/>
                </a:moveTo>
                <a:lnTo>
                  <a:pt x="965580" y="189102"/>
                </a:lnTo>
                <a:lnTo>
                  <a:pt x="969772" y="203835"/>
                </a:lnTo>
                <a:lnTo>
                  <a:pt x="1028319" y="187071"/>
                </a:lnTo>
                <a:lnTo>
                  <a:pt x="1024127" y="172338"/>
                </a:lnTo>
                <a:close/>
              </a:path>
              <a:path w="1600200" h="488950">
                <a:moveTo>
                  <a:pt x="921638" y="201675"/>
                </a:moveTo>
                <a:lnTo>
                  <a:pt x="862964" y="218439"/>
                </a:lnTo>
                <a:lnTo>
                  <a:pt x="867155" y="233172"/>
                </a:lnTo>
                <a:lnTo>
                  <a:pt x="925829" y="216408"/>
                </a:lnTo>
                <a:lnTo>
                  <a:pt x="921638" y="201675"/>
                </a:lnTo>
                <a:close/>
              </a:path>
              <a:path w="1600200" h="488950">
                <a:moveTo>
                  <a:pt x="819023" y="231012"/>
                </a:moveTo>
                <a:lnTo>
                  <a:pt x="760349" y="247776"/>
                </a:lnTo>
                <a:lnTo>
                  <a:pt x="764539" y="262382"/>
                </a:lnTo>
                <a:lnTo>
                  <a:pt x="823213" y="245618"/>
                </a:lnTo>
                <a:lnTo>
                  <a:pt x="819023" y="231012"/>
                </a:lnTo>
                <a:close/>
              </a:path>
              <a:path w="1600200" h="488950">
                <a:moveTo>
                  <a:pt x="716407" y="260350"/>
                </a:moveTo>
                <a:lnTo>
                  <a:pt x="657860" y="277113"/>
                </a:lnTo>
                <a:lnTo>
                  <a:pt x="662051" y="291719"/>
                </a:lnTo>
                <a:lnTo>
                  <a:pt x="720598" y="274955"/>
                </a:lnTo>
                <a:lnTo>
                  <a:pt x="716407" y="260350"/>
                </a:lnTo>
                <a:close/>
              </a:path>
              <a:path w="1600200" h="488950">
                <a:moveTo>
                  <a:pt x="613917" y="289687"/>
                </a:moveTo>
                <a:lnTo>
                  <a:pt x="555244" y="306324"/>
                </a:lnTo>
                <a:lnTo>
                  <a:pt x="559435" y="321056"/>
                </a:lnTo>
                <a:lnTo>
                  <a:pt x="618109" y="304292"/>
                </a:lnTo>
                <a:lnTo>
                  <a:pt x="613917" y="289687"/>
                </a:lnTo>
                <a:close/>
              </a:path>
              <a:path w="1600200" h="488950">
                <a:moveTo>
                  <a:pt x="511301" y="318897"/>
                </a:moveTo>
                <a:lnTo>
                  <a:pt x="452627" y="335661"/>
                </a:lnTo>
                <a:lnTo>
                  <a:pt x="456819" y="350393"/>
                </a:lnTo>
                <a:lnTo>
                  <a:pt x="515492" y="333628"/>
                </a:lnTo>
                <a:lnTo>
                  <a:pt x="511301" y="318897"/>
                </a:lnTo>
                <a:close/>
              </a:path>
              <a:path w="1600200" h="488950">
                <a:moveTo>
                  <a:pt x="408686" y="348234"/>
                </a:moveTo>
                <a:lnTo>
                  <a:pt x="350138" y="364998"/>
                </a:lnTo>
                <a:lnTo>
                  <a:pt x="354329" y="379602"/>
                </a:lnTo>
                <a:lnTo>
                  <a:pt x="412876" y="362838"/>
                </a:lnTo>
                <a:lnTo>
                  <a:pt x="408686" y="348234"/>
                </a:lnTo>
                <a:close/>
              </a:path>
              <a:path w="1600200" h="488950">
                <a:moveTo>
                  <a:pt x="306197" y="377571"/>
                </a:moveTo>
                <a:lnTo>
                  <a:pt x="247523" y="394335"/>
                </a:lnTo>
                <a:lnTo>
                  <a:pt x="251713" y="408939"/>
                </a:lnTo>
                <a:lnTo>
                  <a:pt x="310388" y="392175"/>
                </a:lnTo>
                <a:lnTo>
                  <a:pt x="306197" y="377571"/>
                </a:lnTo>
                <a:close/>
              </a:path>
              <a:path w="1600200" h="488950">
                <a:moveTo>
                  <a:pt x="203580" y="406908"/>
                </a:moveTo>
                <a:lnTo>
                  <a:pt x="144907" y="423545"/>
                </a:lnTo>
                <a:lnTo>
                  <a:pt x="149098" y="438276"/>
                </a:lnTo>
                <a:lnTo>
                  <a:pt x="207772" y="421513"/>
                </a:lnTo>
                <a:lnTo>
                  <a:pt x="203580" y="406908"/>
                </a:lnTo>
                <a:close/>
              </a:path>
              <a:path w="1600200" h="488950">
                <a:moveTo>
                  <a:pt x="62737" y="415417"/>
                </a:moveTo>
                <a:lnTo>
                  <a:pt x="0" y="472948"/>
                </a:lnTo>
                <a:lnTo>
                  <a:pt x="83692" y="488696"/>
                </a:lnTo>
                <a:lnTo>
                  <a:pt x="76284" y="462788"/>
                </a:lnTo>
                <a:lnTo>
                  <a:pt x="63119" y="462788"/>
                </a:lnTo>
                <a:lnTo>
                  <a:pt x="58927" y="448183"/>
                </a:lnTo>
                <a:lnTo>
                  <a:pt x="71108" y="444687"/>
                </a:lnTo>
                <a:lnTo>
                  <a:pt x="62737" y="415417"/>
                </a:lnTo>
                <a:close/>
              </a:path>
              <a:path w="1600200" h="488950">
                <a:moveTo>
                  <a:pt x="71108" y="444687"/>
                </a:moveTo>
                <a:lnTo>
                  <a:pt x="58927" y="448183"/>
                </a:lnTo>
                <a:lnTo>
                  <a:pt x="63119" y="462788"/>
                </a:lnTo>
                <a:lnTo>
                  <a:pt x="75295" y="459330"/>
                </a:lnTo>
                <a:lnTo>
                  <a:pt x="71108" y="444687"/>
                </a:lnTo>
                <a:close/>
              </a:path>
              <a:path w="1600200" h="488950">
                <a:moveTo>
                  <a:pt x="75295" y="459330"/>
                </a:moveTo>
                <a:lnTo>
                  <a:pt x="63119" y="462788"/>
                </a:lnTo>
                <a:lnTo>
                  <a:pt x="76284" y="462788"/>
                </a:lnTo>
                <a:lnTo>
                  <a:pt x="75295" y="459330"/>
                </a:lnTo>
                <a:close/>
              </a:path>
              <a:path w="1600200" h="488950">
                <a:moveTo>
                  <a:pt x="100964" y="436118"/>
                </a:moveTo>
                <a:lnTo>
                  <a:pt x="71108" y="444687"/>
                </a:lnTo>
                <a:lnTo>
                  <a:pt x="75295" y="459330"/>
                </a:lnTo>
                <a:lnTo>
                  <a:pt x="105155" y="450850"/>
                </a:lnTo>
                <a:lnTo>
                  <a:pt x="100964" y="4361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14602" y="5681266"/>
            <a:ext cx="32956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8282" y="5678218"/>
            <a:ext cx="43243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92805" y="490791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9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2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2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6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907279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4"/>
                </a:moveTo>
                <a:lnTo>
                  <a:pt x="0" y="649224"/>
                </a:lnTo>
                <a:lnTo>
                  <a:pt x="70103" y="600837"/>
                </a:lnTo>
                <a:lnTo>
                  <a:pt x="62476" y="596646"/>
                </a:lnTo>
                <a:lnTo>
                  <a:pt x="36194" y="596646"/>
                </a:lnTo>
                <a:lnTo>
                  <a:pt x="25018" y="590550"/>
                </a:lnTo>
                <a:lnTo>
                  <a:pt x="31131" y="579424"/>
                </a:lnTo>
                <a:lnTo>
                  <a:pt x="3301" y="564134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50"/>
                </a:lnTo>
                <a:lnTo>
                  <a:pt x="36194" y="596646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6"/>
                </a:lnTo>
                <a:lnTo>
                  <a:pt x="62476" y="596646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6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772" y="3931411"/>
            <a:ext cx="448945" cy="652780"/>
          </a:xfrm>
          <a:custGeom>
            <a:avLst/>
            <a:gdLst/>
            <a:ahLst/>
            <a:cxnLst/>
            <a:rect l="l" t="t" r="r" b="b"/>
            <a:pathLst>
              <a:path w="448944" h="652779">
                <a:moveTo>
                  <a:pt x="11556" y="568325"/>
                </a:moveTo>
                <a:lnTo>
                  <a:pt x="0" y="652780"/>
                </a:lnTo>
                <a:lnTo>
                  <a:pt x="74421" y="611377"/>
                </a:lnTo>
                <a:lnTo>
                  <a:pt x="63480" y="603885"/>
                </a:lnTo>
                <a:lnTo>
                  <a:pt x="41020" y="603885"/>
                </a:lnTo>
                <a:lnTo>
                  <a:pt x="30606" y="596773"/>
                </a:lnTo>
                <a:lnTo>
                  <a:pt x="37774" y="586280"/>
                </a:lnTo>
                <a:lnTo>
                  <a:pt x="11556" y="568325"/>
                </a:lnTo>
                <a:close/>
              </a:path>
              <a:path w="448944" h="652779">
                <a:moveTo>
                  <a:pt x="37774" y="586280"/>
                </a:moveTo>
                <a:lnTo>
                  <a:pt x="30606" y="596773"/>
                </a:lnTo>
                <a:lnTo>
                  <a:pt x="41020" y="603885"/>
                </a:lnTo>
                <a:lnTo>
                  <a:pt x="48179" y="593405"/>
                </a:lnTo>
                <a:lnTo>
                  <a:pt x="37774" y="586280"/>
                </a:lnTo>
                <a:close/>
              </a:path>
              <a:path w="448944" h="652779">
                <a:moveTo>
                  <a:pt x="48179" y="593405"/>
                </a:moveTo>
                <a:lnTo>
                  <a:pt x="41020" y="603885"/>
                </a:lnTo>
                <a:lnTo>
                  <a:pt x="63480" y="603885"/>
                </a:lnTo>
                <a:lnTo>
                  <a:pt x="48179" y="593405"/>
                </a:lnTo>
                <a:close/>
              </a:path>
              <a:path w="448944" h="652779">
                <a:moveTo>
                  <a:pt x="438276" y="0"/>
                </a:moveTo>
                <a:lnTo>
                  <a:pt x="37774" y="586280"/>
                </a:lnTo>
                <a:lnTo>
                  <a:pt x="48179" y="593405"/>
                </a:lnTo>
                <a:lnTo>
                  <a:pt x="448690" y="7112"/>
                </a:lnTo>
                <a:lnTo>
                  <a:pt x="438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0746" y="3930903"/>
            <a:ext cx="537210" cy="653415"/>
          </a:xfrm>
          <a:custGeom>
            <a:avLst/>
            <a:gdLst/>
            <a:ahLst/>
            <a:cxnLst/>
            <a:rect l="l" t="t" r="r" b="b"/>
            <a:pathLst>
              <a:path w="537210" h="653414">
                <a:moveTo>
                  <a:pt x="483605" y="598424"/>
                </a:moveTo>
                <a:lnTo>
                  <a:pt x="459104" y="618490"/>
                </a:lnTo>
                <a:lnTo>
                  <a:pt x="536828" y="653288"/>
                </a:lnTo>
                <a:lnTo>
                  <a:pt x="526626" y="608203"/>
                </a:lnTo>
                <a:lnTo>
                  <a:pt x="491616" y="608203"/>
                </a:lnTo>
                <a:lnTo>
                  <a:pt x="483605" y="598424"/>
                </a:lnTo>
                <a:close/>
              </a:path>
              <a:path w="537210" h="653414">
                <a:moveTo>
                  <a:pt x="493458" y="590355"/>
                </a:moveTo>
                <a:lnTo>
                  <a:pt x="483605" y="598424"/>
                </a:lnTo>
                <a:lnTo>
                  <a:pt x="491616" y="608203"/>
                </a:lnTo>
                <a:lnTo>
                  <a:pt x="501523" y="600202"/>
                </a:lnTo>
                <a:lnTo>
                  <a:pt x="493458" y="590355"/>
                </a:lnTo>
                <a:close/>
              </a:path>
              <a:path w="537210" h="653414">
                <a:moveTo>
                  <a:pt x="518032" y="570230"/>
                </a:moveTo>
                <a:lnTo>
                  <a:pt x="493458" y="590355"/>
                </a:lnTo>
                <a:lnTo>
                  <a:pt x="501523" y="600202"/>
                </a:lnTo>
                <a:lnTo>
                  <a:pt x="491616" y="608203"/>
                </a:lnTo>
                <a:lnTo>
                  <a:pt x="526626" y="608203"/>
                </a:lnTo>
                <a:lnTo>
                  <a:pt x="518032" y="570230"/>
                </a:lnTo>
                <a:close/>
              </a:path>
              <a:path w="537210" h="653414">
                <a:moveTo>
                  <a:pt x="9905" y="0"/>
                </a:moveTo>
                <a:lnTo>
                  <a:pt x="0" y="8128"/>
                </a:lnTo>
                <a:lnTo>
                  <a:pt x="483605" y="598424"/>
                </a:lnTo>
                <a:lnTo>
                  <a:pt x="493458" y="590355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3014" y="3031617"/>
            <a:ext cx="633095" cy="582930"/>
          </a:xfrm>
          <a:custGeom>
            <a:avLst/>
            <a:gdLst/>
            <a:ahLst/>
            <a:cxnLst/>
            <a:rect l="l" t="t" r="r" b="b"/>
            <a:pathLst>
              <a:path w="633094" h="582929">
                <a:moveTo>
                  <a:pt x="535964" y="519360"/>
                </a:moveTo>
                <a:lnTo>
                  <a:pt x="510159" y="547497"/>
                </a:lnTo>
                <a:lnTo>
                  <a:pt x="633095" y="582549"/>
                </a:lnTo>
                <a:lnTo>
                  <a:pt x="613887" y="532257"/>
                </a:lnTo>
                <a:lnTo>
                  <a:pt x="550037" y="532257"/>
                </a:lnTo>
                <a:lnTo>
                  <a:pt x="535964" y="519360"/>
                </a:lnTo>
                <a:close/>
              </a:path>
              <a:path w="633094" h="582929">
                <a:moveTo>
                  <a:pt x="561668" y="491335"/>
                </a:moveTo>
                <a:lnTo>
                  <a:pt x="535964" y="519360"/>
                </a:lnTo>
                <a:lnTo>
                  <a:pt x="550037" y="532257"/>
                </a:lnTo>
                <a:lnTo>
                  <a:pt x="575691" y="504190"/>
                </a:lnTo>
                <a:lnTo>
                  <a:pt x="561668" y="491335"/>
                </a:lnTo>
                <a:close/>
              </a:path>
              <a:path w="633094" h="582929">
                <a:moveTo>
                  <a:pt x="587502" y="463169"/>
                </a:moveTo>
                <a:lnTo>
                  <a:pt x="561668" y="491335"/>
                </a:lnTo>
                <a:lnTo>
                  <a:pt x="575691" y="504190"/>
                </a:lnTo>
                <a:lnTo>
                  <a:pt x="550037" y="532257"/>
                </a:lnTo>
                <a:lnTo>
                  <a:pt x="613887" y="532257"/>
                </a:lnTo>
                <a:lnTo>
                  <a:pt x="587502" y="463169"/>
                </a:lnTo>
                <a:close/>
              </a:path>
              <a:path w="633094" h="582929">
                <a:moveTo>
                  <a:pt x="25654" y="0"/>
                </a:moveTo>
                <a:lnTo>
                  <a:pt x="0" y="28194"/>
                </a:lnTo>
                <a:lnTo>
                  <a:pt x="535964" y="519360"/>
                </a:lnTo>
                <a:lnTo>
                  <a:pt x="561668" y="491335"/>
                </a:lnTo>
                <a:lnTo>
                  <a:pt x="25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3040252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30429" y="493522"/>
                </a:moveTo>
                <a:lnTo>
                  <a:pt x="0" y="573151"/>
                </a:lnTo>
                <a:lnTo>
                  <a:pt x="81915" y="549783"/>
                </a:lnTo>
                <a:lnTo>
                  <a:pt x="68317" y="534924"/>
                </a:lnTo>
                <a:lnTo>
                  <a:pt x="51104" y="534924"/>
                </a:lnTo>
                <a:lnTo>
                  <a:pt x="42519" y="525526"/>
                </a:lnTo>
                <a:lnTo>
                  <a:pt x="51872" y="516954"/>
                </a:lnTo>
                <a:lnTo>
                  <a:pt x="30429" y="493522"/>
                </a:lnTo>
                <a:close/>
              </a:path>
              <a:path w="624839" h="573404">
                <a:moveTo>
                  <a:pt x="51872" y="516954"/>
                </a:moveTo>
                <a:lnTo>
                  <a:pt x="42519" y="525526"/>
                </a:lnTo>
                <a:lnTo>
                  <a:pt x="51104" y="534924"/>
                </a:lnTo>
                <a:lnTo>
                  <a:pt x="60466" y="526345"/>
                </a:lnTo>
                <a:lnTo>
                  <a:pt x="51872" y="516954"/>
                </a:lnTo>
                <a:close/>
              </a:path>
              <a:path w="624839" h="573404">
                <a:moveTo>
                  <a:pt x="60466" y="526345"/>
                </a:moveTo>
                <a:lnTo>
                  <a:pt x="51104" y="534924"/>
                </a:lnTo>
                <a:lnTo>
                  <a:pt x="68317" y="534924"/>
                </a:lnTo>
                <a:lnTo>
                  <a:pt x="60466" y="526345"/>
                </a:lnTo>
                <a:close/>
              </a:path>
              <a:path w="624839" h="573404">
                <a:moveTo>
                  <a:pt x="615950" y="0"/>
                </a:moveTo>
                <a:lnTo>
                  <a:pt x="51872" y="516954"/>
                </a:lnTo>
                <a:lnTo>
                  <a:pt x="60466" y="526345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720339"/>
            <a:ext cx="1027430" cy="35052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613403"/>
            <a:ext cx="1026160" cy="34798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335" y="4584191"/>
            <a:ext cx="1061085" cy="35052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330"/>
              </a:spcBef>
            </a:pPr>
            <a:r>
              <a:rPr sz="1600" b="1" spc="-2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1320" y="5553455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409" y="0"/>
                </a:moveTo>
                <a:lnTo>
                  <a:pt x="75437" y="0"/>
                </a:lnTo>
                <a:lnTo>
                  <a:pt x="46077" y="5928"/>
                </a:lnTo>
                <a:lnTo>
                  <a:pt x="22097" y="22091"/>
                </a:lnTo>
                <a:lnTo>
                  <a:pt x="5929" y="46055"/>
                </a:lnTo>
                <a:lnTo>
                  <a:pt x="0" y="75387"/>
                </a:lnTo>
                <a:lnTo>
                  <a:pt x="0" y="374192"/>
                </a:lnTo>
                <a:lnTo>
                  <a:pt x="5929" y="403534"/>
                </a:lnTo>
                <a:lnTo>
                  <a:pt x="22098" y="427497"/>
                </a:lnTo>
                <a:lnTo>
                  <a:pt x="46077" y="443655"/>
                </a:lnTo>
                <a:lnTo>
                  <a:pt x="75437" y="449580"/>
                </a:lnTo>
                <a:lnTo>
                  <a:pt x="613409" y="449580"/>
                </a:lnTo>
                <a:lnTo>
                  <a:pt x="642770" y="443655"/>
                </a:lnTo>
                <a:lnTo>
                  <a:pt x="666749" y="427497"/>
                </a:lnTo>
                <a:lnTo>
                  <a:pt x="682918" y="403534"/>
                </a:lnTo>
                <a:lnTo>
                  <a:pt x="688847" y="374192"/>
                </a:lnTo>
                <a:lnTo>
                  <a:pt x="688847" y="75387"/>
                </a:lnTo>
                <a:lnTo>
                  <a:pt x="682918" y="46055"/>
                </a:lnTo>
                <a:lnTo>
                  <a:pt x="666749" y="22091"/>
                </a:lnTo>
                <a:lnTo>
                  <a:pt x="642770" y="5928"/>
                </a:lnTo>
                <a:lnTo>
                  <a:pt x="61340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4544" y="5573267"/>
            <a:ext cx="718185" cy="447040"/>
          </a:xfrm>
          <a:custGeom>
            <a:avLst/>
            <a:gdLst/>
            <a:ahLst/>
            <a:cxnLst/>
            <a:rect l="l" t="t" r="r" b="b"/>
            <a:pathLst>
              <a:path w="718185" h="447039">
                <a:moveTo>
                  <a:pt x="643382" y="0"/>
                </a:moveTo>
                <a:lnTo>
                  <a:pt x="74422" y="0"/>
                </a:lnTo>
                <a:lnTo>
                  <a:pt x="45434" y="5849"/>
                </a:lnTo>
                <a:lnTo>
                  <a:pt x="21780" y="21799"/>
                </a:lnTo>
                <a:lnTo>
                  <a:pt x="5841" y="45455"/>
                </a:lnTo>
                <a:lnTo>
                  <a:pt x="0" y="74421"/>
                </a:lnTo>
                <a:lnTo>
                  <a:pt x="0" y="372109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1"/>
                </a:lnTo>
                <a:lnTo>
                  <a:pt x="643382" y="446531"/>
                </a:lnTo>
                <a:lnTo>
                  <a:pt x="672369" y="440682"/>
                </a:lnTo>
                <a:lnTo>
                  <a:pt x="696023" y="424732"/>
                </a:lnTo>
                <a:lnTo>
                  <a:pt x="711962" y="401076"/>
                </a:lnTo>
                <a:lnTo>
                  <a:pt x="717804" y="372109"/>
                </a:lnTo>
                <a:lnTo>
                  <a:pt x="717804" y="74421"/>
                </a:lnTo>
                <a:lnTo>
                  <a:pt x="711962" y="45455"/>
                </a:lnTo>
                <a:lnTo>
                  <a:pt x="696023" y="21799"/>
                </a:lnTo>
                <a:lnTo>
                  <a:pt x="672369" y="5849"/>
                </a:lnTo>
                <a:lnTo>
                  <a:pt x="6433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630167"/>
            <a:ext cx="753110" cy="428625"/>
          </a:xfrm>
          <a:custGeom>
            <a:avLst/>
            <a:gdLst/>
            <a:ahLst/>
            <a:cxnLst/>
            <a:rect l="l" t="t" r="r" b="b"/>
            <a:pathLst>
              <a:path w="753110" h="428625">
                <a:moveTo>
                  <a:pt x="681482" y="0"/>
                </a:moveTo>
                <a:lnTo>
                  <a:pt x="71373" y="0"/>
                </a:lnTo>
                <a:lnTo>
                  <a:pt x="43591" y="5615"/>
                </a:lnTo>
                <a:lnTo>
                  <a:pt x="20904" y="20923"/>
                </a:lnTo>
                <a:lnTo>
                  <a:pt x="5608" y="43612"/>
                </a:lnTo>
                <a:lnTo>
                  <a:pt x="0" y="71373"/>
                </a:lnTo>
                <a:lnTo>
                  <a:pt x="0" y="356869"/>
                </a:lnTo>
                <a:lnTo>
                  <a:pt x="5608" y="384631"/>
                </a:lnTo>
                <a:lnTo>
                  <a:pt x="20904" y="407320"/>
                </a:lnTo>
                <a:lnTo>
                  <a:pt x="43591" y="422628"/>
                </a:lnTo>
                <a:lnTo>
                  <a:pt x="71373" y="428243"/>
                </a:lnTo>
                <a:lnTo>
                  <a:pt x="681482" y="428243"/>
                </a:lnTo>
                <a:lnTo>
                  <a:pt x="709243" y="422628"/>
                </a:lnTo>
                <a:lnTo>
                  <a:pt x="731932" y="407320"/>
                </a:lnTo>
                <a:lnTo>
                  <a:pt x="747240" y="384631"/>
                </a:lnTo>
                <a:lnTo>
                  <a:pt x="752856" y="356869"/>
                </a:lnTo>
                <a:lnTo>
                  <a:pt x="752856" y="71373"/>
                </a:lnTo>
                <a:lnTo>
                  <a:pt x="747240" y="43612"/>
                </a:lnTo>
                <a:lnTo>
                  <a:pt x="731932" y="20923"/>
                </a:lnTo>
                <a:lnTo>
                  <a:pt x="709243" y="5615"/>
                </a:lnTo>
                <a:lnTo>
                  <a:pt x="6814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3775" y="364248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0291" y="4617720"/>
            <a:ext cx="753110" cy="466725"/>
          </a:xfrm>
          <a:custGeom>
            <a:avLst/>
            <a:gdLst/>
            <a:ahLst/>
            <a:cxnLst/>
            <a:rect l="l" t="t" r="r" b="b"/>
            <a:pathLst>
              <a:path w="753110" h="466725">
                <a:moveTo>
                  <a:pt x="675132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3"/>
                </a:lnTo>
                <a:lnTo>
                  <a:pt x="0" y="388619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3"/>
                </a:lnTo>
                <a:lnTo>
                  <a:pt x="675132" y="466343"/>
                </a:lnTo>
                <a:lnTo>
                  <a:pt x="705385" y="460236"/>
                </a:lnTo>
                <a:lnTo>
                  <a:pt x="730091" y="443579"/>
                </a:lnTo>
                <a:lnTo>
                  <a:pt x="746748" y="418873"/>
                </a:lnTo>
                <a:lnTo>
                  <a:pt x="752856" y="388619"/>
                </a:lnTo>
                <a:lnTo>
                  <a:pt x="752856" y="77723"/>
                </a:lnTo>
                <a:lnTo>
                  <a:pt x="746748" y="47470"/>
                </a:lnTo>
                <a:lnTo>
                  <a:pt x="730091" y="22764"/>
                </a:lnTo>
                <a:lnTo>
                  <a:pt x="705385" y="6107"/>
                </a:lnTo>
                <a:lnTo>
                  <a:pt x="6751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50284" y="464743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9002" y="3074035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6498" y="3074035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2100" y="4011879"/>
            <a:ext cx="713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Mar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3239" y="4031360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3017" y="5018913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9826" y="5018913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018649" y="1961287"/>
          <a:ext cx="3118483" cy="965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225">
                <a:tc rowSpan="2">
                  <a:txBody>
                    <a:bodyPr/>
                    <a:lstStyle/>
                    <a:p>
                      <a:pPr marL="24765">
                        <a:lnSpc>
                          <a:spcPts val="1655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16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992909" y="2871919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5644" y="1466469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1F487C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05935" y="2415539"/>
            <a:ext cx="2061845" cy="1302385"/>
          </a:xfrm>
          <a:custGeom>
            <a:avLst/>
            <a:gdLst/>
            <a:ahLst/>
            <a:cxnLst/>
            <a:rect l="l" t="t" r="r" b="b"/>
            <a:pathLst>
              <a:path w="2061845" h="1302385">
                <a:moveTo>
                  <a:pt x="2044832" y="27432"/>
                </a:moveTo>
                <a:lnTo>
                  <a:pt x="2003678" y="27432"/>
                </a:lnTo>
                <a:lnTo>
                  <a:pt x="2011806" y="40259"/>
                </a:lnTo>
                <a:lnTo>
                  <a:pt x="2001000" y="47073"/>
                </a:lnTo>
                <a:lnTo>
                  <a:pt x="2017267" y="72898"/>
                </a:lnTo>
                <a:lnTo>
                  <a:pt x="2044832" y="27432"/>
                </a:lnTo>
                <a:close/>
              </a:path>
              <a:path w="2061845" h="1302385">
                <a:moveTo>
                  <a:pt x="1992894" y="34205"/>
                </a:moveTo>
                <a:lnTo>
                  <a:pt x="1952116" y="59817"/>
                </a:lnTo>
                <a:lnTo>
                  <a:pt x="1960244" y="72771"/>
                </a:lnTo>
                <a:lnTo>
                  <a:pt x="2001000" y="47073"/>
                </a:lnTo>
                <a:lnTo>
                  <a:pt x="1992894" y="34205"/>
                </a:lnTo>
                <a:close/>
              </a:path>
              <a:path w="2061845" h="1302385">
                <a:moveTo>
                  <a:pt x="2003678" y="27432"/>
                </a:moveTo>
                <a:lnTo>
                  <a:pt x="1992894" y="34205"/>
                </a:lnTo>
                <a:lnTo>
                  <a:pt x="2001000" y="47073"/>
                </a:lnTo>
                <a:lnTo>
                  <a:pt x="2011806" y="40259"/>
                </a:lnTo>
                <a:lnTo>
                  <a:pt x="2003678" y="27432"/>
                </a:lnTo>
                <a:close/>
              </a:path>
              <a:path w="2061845" h="1302385">
                <a:moveTo>
                  <a:pt x="2061464" y="0"/>
                </a:moveTo>
                <a:lnTo>
                  <a:pt x="1976627" y="8382"/>
                </a:lnTo>
                <a:lnTo>
                  <a:pt x="1992894" y="34205"/>
                </a:lnTo>
                <a:lnTo>
                  <a:pt x="2003678" y="27432"/>
                </a:lnTo>
                <a:lnTo>
                  <a:pt x="2044832" y="27432"/>
                </a:lnTo>
                <a:lnTo>
                  <a:pt x="2061464" y="0"/>
                </a:lnTo>
                <a:close/>
              </a:path>
              <a:path w="2061845" h="1302385">
                <a:moveTo>
                  <a:pt x="1913381" y="84200"/>
                </a:moveTo>
                <a:lnTo>
                  <a:pt x="1861819" y="116712"/>
                </a:lnTo>
                <a:lnTo>
                  <a:pt x="1869948" y="129539"/>
                </a:lnTo>
                <a:lnTo>
                  <a:pt x="1921510" y="97155"/>
                </a:lnTo>
                <a:lnTo>
                  <a:pt x="1913381" y="84200"/>
                </a:lnTo>
                <a:close/>
              </a:path>
              <a:path w="2061845" h="1302385">
                <a:moveTo>
                  <a:pt x="1823085" y="141097"/>
                </a:moveTo>
                <a:lnTo>
                  <a:pt x="1771523" y="173482"/>
                </a:lnTo>
                <a:lnTo>
                  <a:pt x="1779651" y="186436"/>
                </a:lnTo>
                <a:lnTo>
                  <a:pt x="1831213" y="153924"/>
                </a:lnTo>
                <a:lnTo>
                  <a:pt x="1823085" y="141097"/>
                </a:lnTo>
                <a:close/>
              </a:path>
              <a:path w="2061845" h="1302385">
                <a:moveTo>
                  <a:pt x="1732788" y="197865"/>
                </a:moveTo>
                <a:lnTo>
                  <a:pt x="1681226" y="230377"/>
                </a:lnTo>
                <a:lnTo>
                  <a:pt x="1689353" y="243332"/>
                </a:lnTo>
                <a:lnTo>
                  <a:pt x="1740915" y="210820"/>
                </a:lnTo>
                <a:lnTo>
                  <a:pt x="1732788" y="197865"/>
                </a:lnTo>
                <a:close/>
              </a:path>
              <a:path w="2061845" h="1302385">
                <a:moveTo>
                  <a:pt x="1642617" y="254762"/>
                </a:moveTo>
                <a:lnTo>
                  <a:pt x="1590928" y="287274"/>
                </a:lnTo>
                <a:lnTo>
                  <a:pt x="1599056" y="300100"/>
                </a:lnTo>
                <a:lnTo>
                  <a:pt x="1650746" y="267588"/>
                </a:lnTo>
                <a:lnTo>
                  <a:pt x="1642617" y="254762"/>
                </a:lnTo>
                <a:close/>
              </a:path>
              <a:path w="2061845" h="1302385">
                <a:moveTo>
                  <a:pt x="1552321" y="311531"/>
                </a:moveTo>
                <a:lnTo>
                  <a:pt x="1500759" y="344043"/>
                </a:lnTo>
                <a:lnTo>
                  <a:pt x="1508760" y="356997"/>
                </a:lnTo>
                <a:lnTo>
                  <a:pt x="1560449" y="324485"/>
                </a:lnTo>
                <a:lnTo>
                  <a:pt x="1552321" y="311531"/>
                </a:lnTo>
                <a:close/>
              </a:path>
              <a:path w="2061845" h="1302385">
                <a:moveTo>
                  <a:pt x="1462024" y="368426"/>
                </a:moveTo>
                <a:lnTo>
                  <a:pt x="1410462" y="400938"/>
                </a:lnTo>
                <a:lnTo>
                  <a:pt x="1418589" y="413765"/>
                </a:lnTo>
                <a:lnTo>
                  <a:pt x="1470152" y="381381"/>
                </a:lnTo>
                <a:lnTo>
                  <a:pt x="1462024" y="368426"/>
                </a:lnTo>
                <a:close/>
              </a:path>
              <a:path w="2061845" h="1302385">
                <a:moveTo>
                  <a:pt x="1371727" y="425323"/>
                </a:moveTo>
                <a:lnTo>
                  <a:pt x="1320164" y="457708"/>
                </a:lnTo>
                <a:lnTo>
                  <a:pt x="1328292" y="470662"/>
                </a:lnTo>
                <a:lnTo>
                  <a:pt x="1379854" y="438150"/>
                </a:lnTo>
                <a:lnTo>
                  <a:pt x="1371727" y="425323"/>
                </a:lnTo>
                <a:close/>
              </a:path>
              <a:path w="2061845" h="1302385">
                <a:moveTo>
                  <a:pt x="1281429" y="482092"/>
                </a:moveTo>
                <a:lnTo>
                  <a:pt x="1229867" y="514604"/>
                </a:lnTo>
                <a:lnTo>
                  <a:pt x="1237996" y="527431"/>
                </a:lnTo>
                <a:lnTo>
                  <a:pt x="1289558" y="495046"/>
                </a:lnTo>
                <a:lnTo>
                  <a:pt x="1281429" y="482092"/>
                </a:lnTo>
                <a:close/>
              </a:path>
              <a:path w="2061845" h="1302385">
                <a:moveTo>
                  <a:pt x="1191133" y="538988"/>
                </a:moveTo>
                <a:lnTo>
                  <a:pt x="1139571" y="571373"/>
                </a:lnTo>
                <a:lnTo>
                  <a:pt x="1147699" y="584326"/>
                </a:lnTo>
                <a:lnTo>
                  <a:pt x="1199261" y="551814"/>
                </a:lnTo>
                <a:lnTo>
                  <a:pt x="1191133" y="538988"/>
                </a:lnTo>
                <a:close/>
              </a:path>
              <a:path w="2061845" h="1302385">
                <a:moveTo>
                  <a:pt x="1100963" y="595757"/>
                </a:moveTo>
                <a:lnTo>
                  <a:pt x="1049274" y="628269"/>
                </a:lnTo>
                <a:lnTo>
                  <a:pt x="1057402" y="641223"/>
                </a:lnTo>
                <a:lnTo>
                  <a:pt x="1109090" y="608711"/>
                </a:lnTo>
                <a:lnTo>
                  <a:pt x="1100963" y="595757"/>
                </a:lnTo>
                <a:close/>
              </a:path>
              <a:path w="2061845" h="1302385">
                <a:moveTo>
                  <a:pt x="1010665" y="652652"/>
                </a:moveTo>
                <a:lnTo>
                  <a:pt x="959103" y="685164"/>
                </a:lnTo>
                <a:lnTo>
                  <a:pt x="967104" y="697992"/>
                </a:lnTo>
                <a:lnTo>
                  <a:pt x="1018793" y="665480"/>
                </a:lnTo>
                <a:lnTo>
                  <a:pt x="1010665" y="652652"/>
                </a:lnTo>
                <a:close/>
              </a:path>
              <a:path w="2061845" h="1302385">
                <a:moveTo>
                  <a:pt x="920368" y="709422"/>
                </a:moveTo>
                <a:lnTo>
                  <a:pt x="868806" y="741934"/>
                </a:lnTo>
                <a:lnTo>
                  <a:pt x="876935" y="754888"/>
                </a:lnTo>
                <a:lnTo>
                  <a:pt x="928497" y="722376"/>
                </a:lnTo>
                <a:lnTo>
                  <a:pt x="920368" y="709422"/>
                </a:lnTo>
                <a:close/>
              </a:path>
              <a:path w="2061845" h="1302385">
                <a:moveTo>
                  <a:pt x="830072" y="766318"/>
                </a:moveTo>
                <a:lnTo>
                  <a:pt x="778510" y="798830"/>
                </a:lnTo>
                <a:lnTo>
                  <a:pt x="786638" y="811657"/>
                </a:lnTo>
                <a:lnTo>
                  <a:pt x="838200" y="779145"/>
                </a:lnTo>
                <a:lnTo>
                  <a:pt x="830072" y="766318"/>
                </a:lnTo>
                <a:close/>
              </a:path>
              <a:path w="2061845" h="1302385">
                <a:moveTo>
                  <a:pt x="739775" y="823213"/>
                </a:moveTo>
                <a:lnTo>
                  <a:pt x="688213" y="855599"/>
                </a:lnTo>
                <a:lnTo>
                  <a:pt x="696340" y="868552"/>
                </a:lnTo>
                <a:lnTo>
                  <a:pt x="747902" y="836040"/>
                </a:lnTo>
                <a:lnTo>
                  <a:pt x="739775" y="823213"/>
                </a:lnTo>
                <a:close/>
              </a:path>
              <a:path w="2061845" h="1302385">
                <a:moveTo>
                  <a:pt x="649477" y="879983"/>
                </a:moveTo>
                <a:lnTo>
                  <a:pt x="597915" y="912495"/>
                </a:lnTo>
                <a:lnTo>
                  <a:pt x="606043" y="925322"/>
                </a:lnTo>
                <a:lnTo>
                  <a:pt x="657605" y="892937"/>
                </a:lnTo>
                <a:lnTo>
                  <a:pt x="649477" y="879983"/>
                </a:lnTo>
                <a:close/>
              </a:path>
              <a:path w="2061845" h="1302385">
                <a:moveTo>
                  <a:pt x="559308" y="936879"/>
                </a:moveTo>
                <a:lnTo>
                  <a:pt x="507618" y="969263"/>
                </a:lnTo>
                <a:lnTo>
                  <a:pt x="515747" y="982218"/>
                </a:lnTo>
                <a:lnTo>
                  <a:pt x="567309" y="949706"/>
                </a:lnTo>
                <a:lnTo>
                  <a:pt x="559308" y="936879"/>
                </a:lnTo>
                <a:close/>
              </a:path>
              <a:path w="2061845" h="1302385">
                <a:moveTo>
                  <a:pt x="469011" y="993648"/>
                </a:moveTo>
                <a:lnTo>
                  <a:pt x="417449" y="1026160"/>
                </a:lnTo>
                <a:lnTo>
                  <a:pt x="425450" y="1038987"/>
                </a:lnTo>
                <a:lnTo>
                  <a:pt x="477138" y="1006601"/>
                </a:lnTo>
                <a:lnTo>
                  <a:pt x="469011" y="993648"/>
                </a:lnTo>
                <a:close/>
              </a:path>
              <a:path w="2061845" h="1302385">
                <a:moveTo>
                  <a:pt x="378713" y="1050544"/>
                </a:moveTo>
                <a:lnTo>
                  <a:pt x="327151" y="1083056"/>
                </a:lnTo>
                <a:lnTo>
                  <a:pt x="335279" y="1095883"/>
                </a:lnTo>
                <a:lnTo>
                  <a:pt x="386841" y="1063371"/>
                </a:lnTo>
                <a:lnTo>
                  <a:pt x="378713" y="1050544"/>
                </a:lnTo>
                <a:close/>
              </a:path>
              <a:path w="2061845" h="1302385">
                <a:moveTo>
                  <a:pt x="288416" y="1107313"/>
                </a:moveTo>
                <a:lnTo>
                  <a:pt x="236854" y="1139825"/>
                </a:lnTo>
                <a:lnTo>
                  <a:pt x="244983" y="1152779"/>
                </a:lnTo>
                <a:lnTo>
                  <a:pt x="296544" y="1120267"/>
                </a:lnTo>
                <a:lnTo>
                  <a:pt x="288416" y="1107313"/>
                </a:lnTo>
                <a:close/>
              </a:path>
              <a:path w="2061845" h="1302385">
                <a:moveTo>
                  <a:pt x="198119" y="1164209"/>
                </a:moveTo>
                <a:lnTo>
                  <a:pt x="146558" y="1196721"/>
                </a:lnTo>
                <a:lnTo>
                  <a:pt x="154686" y="1209548"/>
                </a:lnTo>
                <a:lnTo>
                  <a:pt x="206248" y="1177036"/>
                </a:lnTo>
                <a:lnTo>
                  <a:pt x="198119" y="1164209"/>
                </a:lnTo>
                <a:close/>
              </a:path>
              <a:path w="2061845" h="1302385">
                <a:moveTo>
                  <a:pt x="107823" y="1220978"/>
                </a:moveTo>
                <a:lnTo>
                  <a:pt x="56261" y="1253490"/>
                </a:lnTo>
                <a:lnTo>
                  <a:pt x="64388" y="1266444"/>
                </a:lnTo>
                <a:lnTo>
                  <a:pt x="115950" y="1233932"/>
                </a:lnTo>
                <a:lnTo>
                  <a:pt x="107823" y="1220978"/>
                </a:lnTo>
                <a:close/>
              </a:path>
              <a:path w="2061845" h="1302385">
                <a:moveTo>
                  <a:pt x="17652" y="1277874"/>
                </a:moveTo>
                <a:lnTo>
                  <a:pt x="0" y="1288923"/>
                </a:lnTo>
                <a:lnTo>
                  <a:pt x="8127" y="1301877"/>
                </a:lnTo>
                <a:lnTo>
                  <a:pt x="25653" y="1290828"/>
                </a:lnTo>
                <a:lnTo>
                  <a:pt x="17652" y="12778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14602" y="5681266"/>
            <a:ext cx="32956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8282" y="5678218"/>
            <a:ext cx="43243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624241A9-2353-47CA-8BA7-A7508EE1B09B}"/>
              </a:ext>
            </a:extLst>
          </p:cNvPr>
          <p:cNvSpPr txBox="1">
            <a:spLocks/>
          </p:cNvSpPr>
          <p:nvPr/>
        </p:nvSpPr>
        <p:spPr>
          <a:xfrm>
            <a:off x="312166" y="603294"/>
            <a:ext cx="57353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Model to Test 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92805" y="4929251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9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2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2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5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928615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3"/>
                </a:moveTo>
                <a:lnTo>
                  <a:pt x="0" y="649223"/>
                </a:lnTo>
                <a:lnTo>
                  <a:pt x="70103" y="600836"/>
                </a:lnTo>
                <a:lnTo>
                  <a:pt x="62476" y="596645"/>
                </a:lnTo>
                <a:lnTo>
                  <a:pt x="36194" y="596645"/>
                </a:lnTo>
                <a:lnTo>
                  <a:pt x="25018" y="590549"/>
                </a:lnTo>
                <a:lnTo>
                  <a:pt x="31131" y="579424"/>
                </a:lnTo>
                <a:lnTo>
                  <a:pt x="3301" y="564133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49"/>
                </a:lnTo>
                <a:lnTo>
                  <a:pt x="36194" y="596645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5"/>
                </a:lnTo>
                <a:lnTo>
                  <a:pt x="62476" y="596645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5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772" y="3954271"/>
            <a:ext cx="448945" cy="652780"/>
          </a:xfrm>
          <a:custGeom>
            <a:avLst/>
            <a:gdLst/>
            <a:ahLst/>
            <a:cxnLst/>
            <a:rect l="l" t="t" r="r" b="b"/>
            <a:pathLst>
              <a:path w="448944" h="652779">
                <a:moveTo>
                  <a:pt x="11556" y="568325"/>
                </a:moveTo>
                <a:lnTo>
                  <a:pt x="0" y="652779"/>
                </a:lnTo>
                <a:lnTo>
                  <a:pt x="74421" y="611377"/>
                </a:lnTo>
                <a:lnTo>
                  <a:pt x="63480" y="603884"/>
                </a:lnTo>
                <a:lnTo>
                  <a:pt x="41020" y="603884"/>
                </a:lnTo>
                <a:lnTo>
                  <a:pt x="30606" y="596772"/>
                </a:lnTo>
                <a:lnTo>
                  <a:pt x="37774" y="586280"/>
                </a:lnTo>
                <a:lnTo>
                  <a:pt x="11556" y="568325"/>
                </a:lnTo>
                <a:close/>
              </a:path>
              <a:path w="448944" h="652779">
                <a:moveTo>
                  <a:pt x="37774" y="586280"/>
                </a:moveTo>
                <a:lnTo>
                  <a:pt x="30606" y="596772"/>
                </a:lnTo>
                <a:lnTo>
                  <a:pt x="41020" y="603884"/>
                </a:lnTo>
                <a:lnTo>
                  <a:pt x="48179" y="593405"/>
                </a:lnTo>
                <a:lnTo>
                  <a:pt x="37774" y="586280"/>
                </a:lnTo>
                <a:close/>
              </a:path>
              <a:path w="448944" h="652779">
                <a:moveTo>
                  <a:pt x="48179" y="593405"/>
                </a:moveTo>
                <a:lnTo>
                  <a:pt x="41020" y="603884"/>
                </a:lnTo>
                <a:lnTo>
                  <a:pt x="63480" y="603884"/>
                </a:lnTo>
                <a:lnTo>
                  <a:pt x="48179" y="593405"/>
                </a:lnTo>
                <a:close/>
              </a:path>
              <a:path w="448944" h="652779">
                <a:moveTo>
                  <a:pt x="438276" y="0"/>
                </a:moveTo>
                <a:lnTo>
                  <a:pt x="37774" y="586280"/>
                </a:lnTo>
                <a:lnTo>
                  <a:pt x="48179" y="593405"/>
                </a:lnTo>
                <a:lnTo>
                  <a:pt x="448690" y="7111"/>
                </a:lnTo>
                <a:lnTo>
                  <a:pt x="438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1729" y="3946525"/>
            <a:ext cx="546735" cy="661670"/>
          </a:xfrm>
          <a:custGeom>
            <a:avLst/>
            <a:gdLst/>
            <a:ahLst/>
            <a:cxnLst/>
            <a:rect l="l" t="t" r="r" b="b"/>
            <a:pathLst>
              <a:path w="546735" h="661670">
                <a:moveTo>
                  <a:pt x="459483" y="584964"/>
                </a:moveTo>
                <a:lnTo>
                  <a:pt x="430022" y="609092"/>
                </a:lnTo>
                <a:lnTo>
                  <a:pt x="546608" y="661288"/>
                </a:lnTo>
                <a:lnTo>
                  <a:pt x="532669" y="599694"/>
                </a:lnTo>
                <a:lnTo>
                  <a:pt x="471550" y="599694"/>
                </a:lnTo>
                <a:lnTo>
                  <a:pt x="459483" y="584964"/>
                </a:lnTo>
                <a:close/>
              </a:path>
              <a:path w="546735" h="661670">
                <a:moveTo>
                  <a:pt x="488947" y="560834"/>
                </a:moveTo>
                <a:lnTo>
                  <a:pt x="459483" y="584964"/>
                </a:lnTo>
                <a:lnTo>
                  <a:pt x="471550" y="599694"/>
                </a:lnTo>
                <a:lnTo>
                  <a:pt x="501015" y="575563"/>
                </a:lnTo>
                <a:lnTo>
                  <a:pt x="488947" y="560834"/>
                </a:lnTo>
                <a:close/>
              </a:path>
              <a:path w="546735" h="661670">
                <a:moveTo>
                  <a:pt x="518414" y="536701"/>
                </a:moveTo>
                <a:lnTo>
                  <a:pt x="488947" y="560834"/>
                </a:lnTo>
                <a:lnTo>
                  <a:pt x="501015" y="575563"/>
                </a:lnTo>
                <a:lnTo>
                  <a:pt x="471550" y="599694"/>
                </a:lnTo>
                <a:lnTo>
                  <a:pt x="532669" y="599694"/>
                </a:lnTo>
                <a:lnTo>
                  <a:pt x="518414" y="536701"/>
                </a:lnTo>
                <a:close/>
              </a:path>
              <a:path w="546735" h="661670">
                <a:moveTo>
                  <a:pt x="29464" y="0"/>
                </a:moveTo>
                <a:lnTo>
                  <a:pt x="0" y="24130"/>
                </a:lnTo>
                <a:lnTo>
                  <a:pt x="459483" y="584964"/>
                </a:lnTo>
                <a:lnTo>
                  <a:pt x="488947" y="560834"/>
                </a:lnTo>
                <a:lnTo>
                  <a:pt x="29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3014" y="3054476"/>
            <a:ext cx="633095" cy="581025"/>
          </a:xfrm>
          <a:custGeom>
            <a:avLst/>
            <a:gdLst/>
            <a:ahLst/>
            <a:cxnLst/>
            <a:rect l="l" t="t" r="r" b="b"/>
            <a:pathLst>
              <a:path w="633094" h="581025">
                <a:moveTo>
                  <a:pt x="535844" y="518002"/>
                </a:moveTo>
                <a:lnTo>
                  <a:pt x="510159" y="546100"/>
                </a:lnTo>
                <a:lnTo>
                  <a:pt x="633095" y="581025"/>
                </a:lnTo>
                <a:lnTo>
                  <a:pt x="613808" y="530860"/>
                </a:lnTo>
                <a:lnTo>
                  <a:pt x="549910" y="530860"/>
                </a:lnTo>
                <a:lnTo>
                  <a:pt x="535844" y="518002"/>
                </a:lnTo>
                <a:close/>
              </a:path>
              <a:path w="633094" h="581025">
                <a:moveTo>
                  <a:pt x="561619" y="489806"/>
                </a:moveTo>
                <a:lnTo>
                  <a:pt x="535844" y="518002"/>
                </a:lnTo>
                <a:lnTo>
                  <a:pt x="549910" y="530860"/>
                </a:lnTo>
                <a:lnTo>
                  <a:pt x="575691" y="502665"/>
                </a:lnTo>
                <a:lnTo>
                  <a:pt x="561619" y="489806"/>
                </a:lnTo>
                <a:close/>
              </a:path>
              <a:path w="633094" h="581025">
                <a:moveTo>
                  <a:pt x="587248" y="461772"/>
                </a:moveTo>
                <a:lnTo>
                  <a:pt x="561619" y="489806"/>
                </a:lnTo>
                <a:lnTo>
                  <a:pt x="575691" y="502665"/>
                </a:lnTo>
                <a:lnTo>
                  <a:pt x="549910" y="530860"/>
                </a:lnTo>
                <a:lnTo>
                  <a:pt x="613808" y="530860"/>
                </a:lnTo>
                <a:lnTo>
                  <a:pt x="587248" y="461772"/>
                </a:lnTo>
                <a:close/>
              </a:path>
              <a:path w="633094" h="581025">
                <a:moveTo>
                  <a:pt x="25654" y="0"/>
                </a:moveTo>
                <a:lnTo>
                  <a:pt x="0" y="28194"/>
                </a:lnTo>
                <a:lnTo>
                  <a:pt x="535844" y="518002"/>
                </a:lnTo>
                <a:lnTo>
                  <a:pt x="561619" y="489806"/>
                </a:lnTo>
                <a:lnTo>
                  <a:pt x="25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3063113"/>
            <a:ext cx="624840" cy="572135"/>
          </a:xfrm>
          <a:custGeom>
            <a:avLst/>
            <a:gdLst/>
            <a:ahLst/>
            <a:cxnLst/>
            <a:rect l="l" t="t" r="r" b="b"/>
            <a:pathLst>
              <a:path w="624839" h="572135">
                <a:moveTo>
                  <a:pt x="30543" y="492125"/>
                </a:moveTo>
                <a:lnTo>
                  <a:pt x="0" y="571626"/>
                </a:lnTo>
                <a:lnTo>
                  <a:pt x="81953" y="548386"/>
                </a:lnTo>
                <a:lnTo>
                  <a:pt x="68375" y="533526"/>
                </a:lnTo>
                <a:lnTo>
                  <a:pt x="51155" y="533526"/>
                </a:lnTo>
                <a:lnTo>
                  <a:pt x="42583" y="524128"/>
                </a:lnTo>
                <a:lnTo>
                  <a:pt x="51957" y="515559"/>
                </a:lnTo>
                <a:lnTo>
                  <a:pt x="30543" y="492125"/>
                </a:lnTo>
                <a:close/>
              </a:path>
              <a:path w="624839" h="572135">
                <a:moveTo>
                  <a:pt x="51957" y="515559"/>
                </a:moveTo>
                <a:lnTo>
                  <a:pt x="42583" y="524128"/>
                </a:lnTo>
                <a:lnTo>
                  <a:pt x="51155" y="533526"/>
                </a:lnTo>
                <a:lnTo>
                  <a:pt x="60538" y="524950"/>
                </a:lnTo>
                <a:lnTo>
                  <a:pt x="51957" y="515559"/>
                </a:lnTo>
                <a:close/>
              </a:path>
              <a:path w="624839" h="572135">
                <a:moveTo>
                  <a:pt x="60538" y="524950"/>
                </a:moveTo>
                <a:lnTo>
                  <a:pt x="51155" y="533526"/>
                </a:lnTo>
                <a:lnTo>
                  <a:pt x="68375" y="533526"/>
                </a:lnTo>
                <a:lnTo>
                  <a:pt x="60538" y="524950"/>
                </a:lnTo>
                <a:close/>
              </a:path>
              <a:path w="624839" h="572135">
                <a:moveTo>
                  <a:pt x="615950" y="0"/>
                </a:moveTo>
                <a:lnTo>
                  <a:pt x="51957" y="515559"/>
                </a:lnTo>
                <a:lnTo>
                  <a:pt x="60538" y="524950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743200"/>
            <a:ext cx="1027430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634740"/>
            <a:ext cx="1026160" cy="34925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335" y="4607052"/>
            <a:ext cx="1061085" cy="34925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325"/>
              </a:spcBef>
            </a:pPr>
            <a:r>
              <a:rPr sz="1600" b="1" spc="-2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1320" y="5574791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409" y="0"/>
                </a:moveTo>
                <a:lnTo>
                  <a:pt x="75437" y="0"/>
                </a:lnTo>
                <a:lnTo>
                  <a:pt x="46077" y="5924"/>
                </a:lnTo>
                <a:lnTo>
                  <a:pt x="22097" y="22082"/>
                </a:lnTo>
                <a:lnTo>
                  <a:pt x="5929" y="46045"/>
                </a:lnTo>
                <a:lnTo>
                  <a:pt x="0" y="75387"/>
                </a:lnTo>
                <a:lnTo>
                  <a:pt x="0" y="374192"/>
                </a:lnTo>
                <a:lnTo>
                  <a:pt x="5929" y="403534"/>
                </a:lnTo>
                <a:lnTo>
                  <a:pt x="22098" y="427497"/>
                </a:lnTo>
                <a:lnTo>
                  <a:pt x="46077" y="443655"/>
                </a:lnTo>
                <a:lnTo>
                  <a:pt x="75437" y="449580"/>
                </a:lnTo>
                <a:lnTo>
                  <a:pt x="613409" y="449580"/>
                </a:lnTo>
                <a:lnTo>
                  <a:pt x="642770" y="443655"/>
                </a:lnTo>
                <a:lnTo>
                  <a:pt x="666749" y="427497"/>
                </a:lnTo>
                <a:lnTo>
                  <a:pt x="682918" y="403534"/>
                </a:lnTo>
                <a:lnTo>
                  <a:pt x="688847" y="374192"/>
                </a:lnTo>
                <a:lnTo>
                  <a:pt x="688847" y="75387"/>
                </a:lnTo>
                <a:lnTo>
                  <a:pt x="682918" y="46045"/>
                </a:lnTo>
                <a:lnTo>
                  <a:pt x="666749" y="22082"/>
                </a:lnTo>
                <a:lnTo>
                  <a:pt x="642770" y="5924"/>
                </a:lnTo>
                <a:lnTo>
                  <a:pt x="61340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4544" y="5596128"/>
            <a:ext cx="718185" cy="447040"/>
          </a:xfrm>
          <a:custGeom>
            <a:avLst/>
            <a:gdLst/>
            <a:ahLst/>
            <a:cxnLst/>
            <a:rect l="l" t="t" r="r" b="b"/>
            <a:pathLst>
              <a:path w="718185" h="447039">
                <a:moveTo>
                  <a:pt x="643382" y="0"/>
                </a:moveTo>
                <a:lnTo>
                  <a:pt x="74422" y="0"/>
                </a:lnTo>
                <a:lnTo>
                  <a:pt x="45434" y="5849"/>
                </a:lnTo>
                <a:lnTo>
                  <a:pt x="21780" y="21799"/>
                </a:lnTo>
                <a:lnTo>
                  <a:pt x="5841" y="45455"/>
                </a:lnTo>
                <a:lnTo>
                  <a:pt x="0" y="74422"/>
                </a:lnTo>
                <a:lnTo>
                  <a:pt x="0" y="372110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2"/>
                </a:lnTo>
                <a:lnTo>
                  <a:pt x="643382" y="446532"/>
                </a:lnTo>
                <a:lnTo>
                  <a:pt x="672369" y="440682"/>
                </a:lnTo>
                <a:lnTo>
                  <a:pt x="696023" y="424732"/>
                </a:lnTo>
                <a:lnTo>
                  <a:pt x="711962" y="401076"/>
                </a:lnTo>
                <a:lnTo>
                  <a:pt x="717804" y="372110"/>
                </a:lnTo>
                <a:lnTo>
                  <a:pt x="717804" y="74422"/>
                </a:lnTo>
                <a:lnTo>
                  <a:pt x="711962" y="45455"/>
                </a:lnTo>
                <a:lnTo>
                  <a:pt x="696023" y="21799"/>
                </a:lnTo>
                <a:lnTo>
                  <a:pt x="672369" y="5849"/>
                </a:lnTo>
                <a:lnTo>
                  <a:pt x="6433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653028"/>
            <a:ext cx="753110" cy="426720"/>
          </a:xfrm>
          <a:custGeom>
            <a:avLst/>
            <a:gdLst/>
            <a:ahLst/>
            <a:cxnLst/>
            <a:rect l="l" t="t" r="r" b="b"/>
            <a:pathLst>
              <a:path w="753110" h="426720">
                <a:moveTo>
                  <a:pt x="681736" y="0"/>
                </a:moveTo>
                <a:lnTo>
                  <a:pt x="71120" y="0"/>
                </a:lnTo>
                <a:lnTo>
                  <a:pt x="43435" y="5593"/>
                </a:lnTo>
                <a:lnTo>
                  <a:pt x="20829" y="20843"/>
                </a:lnTo>
                <a:lnTo>
                  <a:pt x="5588" y="43451"/>
                </a:lnTo>
                <a:lnTo>
                  <a:pt x="0" y="71120"/>
                </a:lnTo>
                <a:lnTo>
                  <a:pt x="0" y="355600"/>
                </a:lnTo>
                <a:lnTo>
                  <a:pt x="5588" y="383268"/>
                </a:lnTo>
                <a:lnTo>
                  <a:pt x="20829" y="405876"/>
                </a:lnTo>
                <a:lnTo>
                  <a:pt x="43435" y="421126"/>
                </a:lnTo>
                <a:lnTo>
                  <a:pt x="71120" y="426720"/>
                </a:lnTo>
                <a:lnTo>
                  <a:pt x="681736" y="426720"/>
                </a:lnTo>
                <a:lnTo>
                  <a:pt x="709404" y="421126"/>
                </a:lnTo>
                <a:lnTo>
                  <a:pt x="732012" y="405876"/>
                </a:lnTo>
                <a:lnTo>
                  <a:pt x="747262" y="383268"/>
                </a:lnTo>
                <a:lnTo>
                  <a:pt x="752856" y="355600"/>
                </a:lnTo>
                <a:lnTo>
                  <a:pt x="752856" y="71120"/>
                </a:lnTo>
                <a:lnTo>
                  <a:pt x="747262" y="43451"/>
                </a:lnTo>
                <a:lnTo>
                  <a:pt x="732012" y="20843"/>
                </a:lnTo>
                <a:lnTo>
                  <a:pt x="709404" y="5593"/>
                </a:lnTo>
                <a:lnTo>
                  <a:pt x="681736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3775" y="366471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0291" y="4640579"/>
            <a:ext cx="753110" cy="466725"/>
          </a:xfrm>
          <a:custGeom>
            <a:avLst/>
            <a:gdLst/>
            <a:ahLst/>
            <a:cxnLst/>
            <a:rect l="l" t="t" r="r" b="b"/>
            <a:pathLst>
              <a:path w="753110" h="466725">
                <a:moveTo>
                  <a:pt x="675132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388620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4"/>
                </a:lnTo>
                <a:lnTo>
                  <a:pt x="675132" y="466344"/>
                </a:lnTo>
                <a:lnTo>
                  <a:pt x="705385" y="460236"/>
                </a:lnTo>
                <a:lnTo>
                  <a:pt x="730091" y="443579"/>
                </a:lnTo>
                <a:lnTo>
                  <a:pt x="746748" y="418873"/>
                </a:lnTo>
                <a:lnTo>
                  <a:pt x="752856" y="388620"/>
                </a:lnTo>
                <a:lnTo>
                  <a:pt x="752856" y="77724"/>
                </a:lnTo>
                <a:lnTo>
                  <a:pt x="746748" y="47470"/>
                </a:lnTo>
                <a:lnTo>
                  <a:pt x="730091" y="22764"/>
                </a:lnTo>
                <a:lnTo>
                  <a:pt x="705385" y="6107"/>
                </a:lnTo>
                <a:lnTo>
                  <a:pt x="6751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50284" y="4669663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9002" y="3096260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6498" y="3096260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2100" y="4034104"/>
            <a:ext cx="713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Mar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2676" y="4037457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ngle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3017" y="5041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9826" y="5041138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018649" y="1984146"/>
          <a:ext cx="3118483" cy="965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225">
                <a:tc rowSpan="2">
                  <a:txBody>
                    <a:bodyPr/>
                    <a:lstStyle/>
                    <a:p>
                      <a:pPr marL="24765">
                        <a:lnSpc>
                          <a:spcPts val="1655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16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992909" y="2894779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5644" y="1488694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1F487C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48200" y="29718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1230233" y="40213"/>
                </a:moveTo>
                <a:lnTo>
                  <a:pt x="1191895" y="69596"/>
                </a:lnTo>
                <a:lnTo>
                  <a:pt x="1201165" y="81661"/>
                </a:lnTo>
                <a:lnTo>
                  <a:pt x="1239479" y="52297"/>
                </a:lnTo>
                <a:lnTo>
                  <a:pt x="1230233" y="40213"/>
                </a:lnTo>
                <a:close/>
              </a:path>
              <a:path w="1295400" h="990600">
                <a:moveTo>
                  <a:pt x="1279548" y="32512"/>
                </a:moveTo>
                <a:lnTo>
                  <a:pt x="1240282" y="32512"/>
                </a:lnTo>
                <a:lnTo>
                  <a:pt x="1249552" y="44576"/>
                </a:lnTo>
                <a:lnTo>
                  <a:pt x="1239479" y="52297"/>
                </a:lnTo>
                <a:lnTo>
                  <a:pt x="1258062" y="76580"/>
                </a:lnTo>
                <a:lnTo>
                  <a:pt x="1279548" y="32512"/>
                </a:lnTo>
                <a:close/>
              </a:path>
              <a:path w="1295400" h="990600">
                <a:moveTo>
                  <a:pt x="1240282" y="32512"/>
                </a:moveTo>
                <a:lnTo>
                  <a:pt x="1230233" y="40213"/>
                </a:lnTo>
                <a:lnTo>
                  <a:pt x="1239479" y="52297"/>
                </a:lnTo>
                <a:lnTo>
                  <a:pt x="1249552" y="44576"/>
                </a:lnTo>
                <a:lnTo>
                  <a:pt x="1240282" y="32512"/>
                </a:lnTo>
                <a:close/>
              </a:path>
              <a:path w="1295400" h="990600">
                <a:moveTo>
                  <a:pt x="1295400" y="0"/>
                </a:moveTo>
                <a:lnTo>
                  <a:pt x="1211707" y="16001"/>
                </a:lnTo>
                <a:lnTo>
                  <a:pt x="1230233" y="40213"/>
                </a:lnTo>
                <a:lnTo>
                  <a:pt x="1240282" y="32512"/>
                </a:lnTo>
                <a:lnTo>
                  <a:pt x="1279548" y="32512"/>
                </a:lnTo>
                <a:lnTo>
                  <a:pt x="1295400" y="0"/>
                </a:lnTo>
                <a:close/>
              </a:path>
              <a:path w="1295400" h="990600">
                <a:moveTo>
                  <a:pt x="1155573" y="97282"/>
                </a:moveTo>
                <a:lnTo>
                  <a:pt x="1107186" y="134365"/>
                </a:lnTo>
                <a:lnTo>
                  <a:pt x="1116457" y="146430"/>
                </a:lnTo>
                <a:lnTo>
                  <a:pt x="1164844" y="109474"/>
                </a:lnTo>
                <a:lnTo>
                  <a:pt x="1155573" y="97282"/>
                </a:lnTo>
                <a:close/>
              </a:path>
              <a:path w="1295400" h="990600">
                <a:moveTo>
                  <a:pt x="1070864" y="162178"/>
                </a:moveTo>
                <a:lnTo>
                  <a:pt x="1022476" y="199136"/>
                </a:lnTo>
                <a:lnTo>
                  <a:pt x="1031621" y="211200"/>
                </a:lnTo>
                <a:lnTo>
                  <a:pt x="1080135" y="174244"/>
                </a:lnTo>
                <a:lnTo>
                  <a:pt x="1070864" y="162178"/>
                </a:lnTo>
                <a:close/>
              </a:path>
              <a:path w="1295400" h="990600">
                <a:moveTo>
                  <a:pt x="986154" y="226949"/>
                </a:moveTo>
                <a:lnTo>
                  <a:pt x="937640" y="263905"/>
                </a:lnTo>
                <a:lnTo>
                  <a:pt x="946912" y="276098"/>
                </a:lnTo>
                <a:lnTo>
                  <a:pt x="995299" y="239013"/>
                </a:lnTo>
                <a:lnTo>
                  <a:pt x="986154" y="226949"/>
                </a:lnTo>
                <a:close/>
              </a:path>
              <a:path w="1295400" h="990600">
                <a:moveTo>
                  <a:pt x="901319" y="291719"/>
                </a:moveTo>
                <a:lnTo>
                  <a:pt x="852932" y="328802"/>
                </a:lnTo>
                <a:lnTo>
                  <a:pt x="862202" y="340867"/>
                </a:lnTo>
                <a:lnTo>
                  <a:pt x="910589" y="303784"/>
                </a:lnTo>
                <a:lnTo>
                  <a:pt x="901319" y="291719"/>
                </a:lnTo>
                <a:close/>
              </a:path>
              <a:path w="1295400" h="990600">
                <a:moveTo>
                  <a:pt x="816610" y="356488"/>
                </a:moveTo>
                <a:lnTo>
                  <a:pt x="768223" y="393573"/>
                </a:lnTo>
                <a:lnTo>
                  <a:pt x="777494" y="405638"/>
                </a:lnTo>
                <a:lnTo>
                  <a:pt x="825880" y="368680"/>
                </a:lnTo>
                <a:lnTo>
                  <a:pt x="816610" y="356488"/>
                </a:lnTo>
                <a:close/>
              </a:path>
              <a:path w="1295400" h="990600">
                <a:moveTo>
                  <a:pt x="731901" y="421386"/>
                </a:moveTo>
                <a:lnTo>
                  <a:pt x="683513" y="458342"/>
                </a:lnTo>
                <a:lnTo>
                  <a:pt x="692658" y="470535"/>
                </a:lnTo>
                <a:lnTo>
                  <a:pt x="741172" y="433450"/>
                </a:lnTo>
                <a:lnTo>
                  <a:pt x="731901" y="421386"/>
                </a:lnTo>
                <a:close/>
              </a:path>
              <a:path w="1295400" h="990600">
                <a:moveTo>
                  <a:pt x="647191" y="486155"/>
                </a:moveTo>
                <a:lnTo>
                  <a:pt x="598677" y="523113"/>
                </a:lnTo>
                <a:lnTo>
                  <a:pt x="607949" y="535304"/>
                </a:lnTo>
                <a:lnTo>
                  <a:pt x="656336" y="498221"/>
                </a:lnTo>
                <a:lnTo>
                  <a:pt x="647191" y="486155"/>
                </a:lnTo>
                <a:close/>
              </a:path>
              <a:path w="1295400" h="990600">
                <a:moveTo>
                  <a:pt x="562355" y="550926"/>
                </a:moveTo>
                <a:lnTo>
                  <a:pt x="513969" y="588010"/>
                </a:lnTo>
                <a:lnTo>
                  <a:pt x="523239" y="600075"/>
                </a:lnTo>
                <a:lnTo>
                  <a:pt x="571626" y="562990"/>
                </a:lnTo>
                <a:lnTo>
                  <a:pt x="562355" y="550926"/>
                </a:lnTo>
                <a:close/>
              </a:path>
              <a:path w="1295400" h="990600">
                <a:moveTo>
                  <a:pt x="477647" y="615696"/>
                </a:moveTo>
                <a:lnTo>
                  <a:pt x="429260" y="652780"/>
                </a:lnTo>
                <a:lnTo>
                  <a:pt x="438530" y="664844"/>
                </a:lnTo>
                <a:lnTo>
                  <a:pt x="486917" y="627888"/>
                </a:lnTo>
                <a:lnTo>
                  <a:pt x="477647" y="615696"/>
                </a:lnTo>
                <a:close/>
              </a:path>
              <a:path w="1295400" h="990600">
                <a:moveTo>
                  <a:pt x="392938" y="680593"/>
                </a:moveTo>
                <a:lnTo>
                  <a:pt x="344424" y="717550"/>
                </a:lnTo>
                <a:lnTo>
                  <a:pt x="353695" y="729742"/>
                </a:lnTo>
                <a:lnTo>
                  <a:pt x="402209" y="692657"/>
                </a:lnTo>
                <a:lnTo>
                  <a:pt x="392938" y="680593"/>
                </a:lnTo>
                <a:close/>
              </a:path>
              <a:path w="1295400" h="990600">
                <a:moveTo>
                  <a:pt x="308228" y="745363"/>
                </a:moveTo>
                <a:lnTo>
                  <a:pt x="259714" y="782319"/>
                </a:lnTo>
                <a:lnTo>
                  <a:pt x="268986" y="794512"/>
                </a:lnTo>
                <a:lnTo>
                  <a:pt x="317373" y="757427"/>
                </a:lnTo>
                <a:lnTo>
                  <a:pt x="308228" y="745363"/>
                </a:lnTo>
                <a:close/>
              </a:path>
              <a:path w="1295400" h="990600">
                <a:moveTo>
                  <a:pt x="223392" y="810132"/>
                </a:moveTo>
                <a:lnTo>
                  <a:pt x="175005" y="847217"/>
                </a:lnTo>
                <a:lnTo>
                  <a:pt x="184276" y="859282"/>
                </a:lnTo>
                <a:lnTo>
                  <a:pt x="232663" y="822198"/>
                </a:lnTo>
                <a:lnTo>
                  <a:pt x="223392" y="810132"/>
                </a:lnTo>
                <a:close/>
              </a:path>
              <a:path w="1295400" h="990600">
                <a:moveTo>
                  <a:pt x="138684" y="874902"/>
                </a:moveTo>
                <a:lnTo>
                  <a:pt x="90297" y="911987"/>
                </a:lnTo>
                <a:lnTo>
                  <a:pt x="99567" y="924051"/>
                </a:lnTo>
                <a:lnTo>
                  <a:pt x="147954" y="887094"/>
                </a:lnTo>
                <a:lnTo>
                  <a:pt x="138684" y="874902"/>
                </a:lnTo>
                <a:close/>
              </a:path>
              <a:path w="1295400" h="990600">
                <a:moveTo>
                  <a:pt x="37337" y="914019"/>
                </a:moveTo>
                <a:lnTo>
                  <a:pt x="0" y="990600"/>
                </a:lnTo>
                <a:lnTo>
                  <a:pt x="83692" y="974598"/>
                </a:lnTo>
                <a:lnTo>
                  <a:pt x="71059" y="958088"/>
                </a:lnTo>
                <a:lnTo>
                  <a:pt x="55117" y="958088"/>
                </a:lnTo>
                <a:lnTo>
                  <a:pt x="45847" y="946023"/>
                </a:lnTo>
                <a:lnTo>
                  <a:pt x="53975" y="939800"/>
                </a:lnTo>
                <a:lnTo>
                  <a:pt x="57065" y="939800"/>
                </a:lnTo>
                <a:lnTo>
                  <a:pt x="37337" y="914019"/>
                </a:lnTo>
                <a:close/>
              </a:path>
              <a:path w="1295400" h="990600">
                <a:moveTo>
                  <a:pt x="53975" y="939800"/>
                </a:moveTo>
                <a:lnTo>
                  <a:pt x="45847" y="946023"/>
                </a:lnTo>
                <a:lnTo>
                  <a:pt x="55117" y="958088"/>
                </a:lnTo>
                <a:lnTo>
                  <a:pt x="63246" y="951864"/>
                </a:lnTo>
                <a:lnTo>
                  <a:pt x="53975" y="939800"/>
                </a:lnTo>
                <a:close/>
              </a:path>
              <a:path w="1295400" h="990600">
                <a:moveTo>
                  <a:pt x="57065" y="939800"/>
                </a:moveTo>
                <a:lnTo>
                  <a:pt x="53975" y="939800"/>
                </a:lnTo>
                <a:lnTo>
                  <a:pt x="63246" y="951864"/>
                </a:lnTo>
                <a:lnTo>
                  <a:pt x="55117" y="958088"/>
                </a:lnTo>
                <a:lnTo>
                  <a:pt x="71059" y="958088"/>
                </a:lnTo>
                <a:lnTo>
                  <a:pt x="57065" y="939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14602" y="5681266"/>
            <a:ext cx="32956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18282" y="5678218"/>
            <a:ext cx="43243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105DEF-35A1-462E-9A19-D559ED4D7FC1}"/>
              </a:ext>
            </a:extLst>
          </p:cNvPr>
          <p:cNvSpPr txBox="1"/>
          <p:nvPr/>
        </p:nvSpPr>
        <p:spPr>
          <a:xfrm>
            <a:off x="101906" y="527056"/>
            <a:ext cx="64759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4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Model to Test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78" y="669261"/>
            <a:ext cx="573532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Apply Model to Test Data</a:t>
            </a:r>
          </a:p>
        </p:txBody>
      </p:sp>
      <p:sp>
        <p:nvSpPr>
          <p:cNvPr id="3" name="object 3"/>
          <p:cNvSpPr/>
          <p:nvPr/>
        </p:nvSpPr>
        <p:spPr>
          <a:xfrm>
            <a:off x="2892805" y="4984115"/>
            <a:ext cx="278765" cy="648970"/>
          </a:xfrm>
          <a:custGeom>
            <a:avLst/>
            <a:gdLst/>
            <a:ahLst/>
            <a:cxnLst/>
            <a:rect l="l" t="t" r="r" b="b"/>
            <a:pathLst>
              <a:path w="278764" h="648970">
                <a:moveTo>
                  <a:pt x="237599" y="580589"/>
                </a:moveTo>
                <a:lnTo>
                  <a:pt x="208280" y="592709"/>
                </a:lnTo>
                <a:lnTo>
                  <a:pt x="272542" y="648589"/>
                </a:lnTo>
                <a:lnTo>
                  <a:pt x="276578" y="592328"/>
                </a:lnTo>
                <a:lnTo>
                  <a:pt x="242443" y="592328"/>
                </a:lnTo>
                <a:lnTo>
                  <a:pt x="237599" y="580589"/>
                </a:lnTo>
                <a:close/>
              </a:path>
              <a:path w="278764" h="648970">
                <a:moveTo>
                  <a:pt x="249281" y="575760"/>
                </a:moveTo>
                <a:lnTo>
                  <a:pt x="237599" y="580589"/>
                </a:lnTo>
                <a:lnTo>
                  <a:pt x="242443" y="592328"/>
                </a:lnTo>
                <a:lnTo>
                  <a:pt x="254126" y="587502"/>
                </a:lnTo>
                <a:lnTo>
                  <a:pt x="249281" y="575760"/>
                </a:lnTo>
                <a:close/>
              </a:path>
              <a:path w="278764" h="648970">
                <a:moveTo>
                  <a:pt x="278638" y="563626"/>
                </a:moveTo>
                <a:lnTo>
                  <a:pt x="249281" y="575760"/>
                </a:lnTo>
                <a:lnTo>
                  <a:pt x="254126" y="587502"/>
                </a:lnTo>
                <a:lnTo>
                  <a:pt x="242443" y="592328"/>
                </a:lnTo>
                <a:lnTo>
                  <a:pt x="276578" y="592328"/>
                </a:lnTo>
                <a:lnTo>
                  <a:pt x="278638" y="563626"/>
                </a:lnTo>
                <a:close/>
              </a:path>
              <a:path w="278764" h="648970">
                <a:moveTo>
                  <a:pt x="11683" y="0"/>
                </a:moveTo>
                <a:lnTo>
                  <a:pt x="0" y="4826"/>
                </a:lnTo>
                <a:lnTo>
                  <a:pt x="237599" y="580589"/>
                </a:lnTo>
                <a:lnTo>
                  <a:pt x="249281" y="575760"/>
                </a:lnTo>
                <a:lnTo>
                  <a:pt x="11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4983479"/>
            <a:ext cx="360680" cy="649605"/>
          </a:xfrm>
          <a:custGeom>
            <a:avLst/>
            <a:gdLst/>
            <a:ahLst/>
            <a:cxnLst/>
            <a:rect l="l" t="t" r="r" b="b"/>
            <a:pathLst>
              <a:path w="360680" h="649604">
                <a:moveTo>
                  <a:pt x="3301" y="564134"/>
                </a:moveTo>
                <a:lnTo>
                  <a:pt x="0" y="649224"/>
                </a:lnTo>
                <a:lnTo>
                  <a:pt x="70103" y="600837"/>
                </a:lnTo>
                <a:lnTo>
                  <a:pt x="62476" y="596646"/>
                </a:lnTo>
                <a:lnTo>
                  <a:pt x="36194" y="596646"/>
                </a:lnTo>
                <a:lnTo>
                  <a:pt x="25018" y="590550"/>
                </a:lnTo>
                <a:lnTo>
                  <a:pt x="31131" y="579424"/>
                </a:lnTo>
                <a:lnTo>
                  <a:pt x="3301" y="564134"/>
                </a:lnTo>
                <a:close/>
              </a:path>
              <a:path w="360680" h="649604">
                <a:moveTo>
                  <a:pt x="31131" y="579424"/>
                </a:moveTo>
                <a:lnTo>
                  <a:pt x="25018" y="590550"/>
                </a:lnTo>
                <a:lnTo>
                  <a:pt x="36194" y="596646"/>
                </a:lnTo>
                <a:lnTo>
                  <a:pt x="42289" y="585554"/>
                </a:lnTo>
                <a:lnTo>
                  <a:pt x="31131" y="579424"/>
                </a:lnTo>
                <a:close/>
              </a:path>
              <a:path w="360680" h="649604">
                <a:moveTo>
                  <a:pt x="42289" y="585554"/>
                </a:moveTo>
                <a:lnTo>
                  <a:pt x="36194" y="596646"/>
                </a:lnTo>
                <a:lnTo>
                  <a:pt x="62476" y="596646"/>
                </a:lnTo>
                <a:lnTo>
                  <a:pt x="42289" y="585554"/>
                </a:lnTo>
                <a:close/>
              </a:path>
              <a:path w="360680" h="649604">
                <a:moveTo>
                  <a:pt x="349503" y="0"/>
                </a:moveTo>
                <a:lnTo>
                  <a:pt x="31131" y="579424"/>
                </a:lnTo>
                <a:lnTo>
                  <a:pt x="42289" y="585554"/>
                </a:lnTo>
                <a:lnTo>
                  <a:pt x="360680" y="6096"/>
                </a:lnTo>
                <a:lnTo>
                  <a:pt x="349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6772" y="4007611"/>
            <a:ext cx="448945" cy="652780"/>
          </a:xfrm>
          <a:custGeom>
            <a:avLst/>
            <a:gdLst/>
            <a:ahLst/>
            <a:cxnLst/>
            <a:rect l="l" t="t" r="r" b="b"/>
            <a:pathLst>
              <a:path w="448944" h="652779">
                <a:moveTo>
                  <a:pt x="11556" y="568325"/>
                </a:moveTo>
                <a:lnTo>
                  <a:pt x="0" y="652780"/>
                </a:lnTo>
                <a:lnTo>
                  <a:pt x="74421" y="611377"/>
                </a:lnTo>
                <a:lnTo>
                  <a:pt x="63480" y="603885"/>
                </a:lnTo>
                <a:lnTo>
                  <a:pt x="41020" y="603885"/>
                </a:lnTo>
                <a:lnTo>
                  <a:pt x="30606" y="596773"/>
                </a:lnTo>
                <a:lnTo>
                  <a:pt x="37774" y="586280"/>
                </a:lnTo>
                <a:lnTo>
                  <a:pt x="11556" y="568325"/>
                </a:lnTo>
                <a:close/>
              </a:path>
              <a:path w="448944" h="652779">
                <a:moveTo>
                  <a:pt x="37774" y="586280"/>
                </a:moveTo>
                <a:lnTo>
                  <a:pt x="30606" y="596773"/>
                </a:lnTo>
                <a:lnTo>
                  <a:pt x="41020" y="603885"/>
                </a:lnTo>
                <a:lnTo>
                  <a:pt x="48179" y="593405"/>
                </a:lnTo>
                <a:lnTo>
                  <a:pt x="37774" y="586280"/>
                </a:lnTo>
                <a:close/>
              </a:path>
              <a:path w="448944" h="652779">
                <a:moveTo>
                  <a:pt x="48179" y="593405"/>
                </a:moveTo>
                <a:lnTo>
                  <a:pt x="41020" y="603885"/>
                </a:lnTo>
                <a:lnTo>
                  <a:pt x="63480" y="603885"/>
                </a:lnTo>
                <a:lnTo>
                  <a:pt x="48179" y="593405"/>
                </a:lnTo>
                <a:close/>
              </a:path>
              <a:path w="448944" h="652779">
                <a:moveTo>
                  <a:pt x="438276" y="0"/>
                </a:moveTo>
                <a:lnTo>
                  <a:pt x="37774" y="586280"/>
                </a:lnTo>
                <a:lnTo>
                  <a:pt x="48179" y="593405"/>
                </a:lnTo>
                <a:lnTo>
                  <a:pt x="448690" y="7112"/>
                </a:lnTo>
                <a:lnTo>
                  <a:pt x="4382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1729" y="3999865"/>
            <a:ext cx="546735" cy="661670"/>
          </a:xfrm>
          <a:custGeom>
            <a:avLst/>
            <a:gdLst/>
            <a:ahLst/>
            <a:cxnLst/>
            <a:rect l="l" t="t" r="r" b="b"/>
            <a:pathLst>
              <a:path w="546735" h="661670">
                <a:moveTo>
                  <a:pt x="459483" y="584964"/>
                </a:moveTo>
                <a:lnTo>
                  <a:pt x="430022" y="609092"/>
                </a:lnTo>
                <a:lnTo>
                  <a:pt x="546608" y="661289"/>
                </a:lnTo>
                <a:lnTo>
                  <a:pt x="532669" y="599694"/>
                </a:lnTo>
                <a:lnTo>
                  <a:pt x="471550" y="599694"/>
                </a:lnTo>
                <a:lnTo>
                  <a:pt x="459483" y="584964"/>
                </a:lnTo>
                <a:close/>
              </a:path>
              <a:path w="546735" h="661670">
                <a:moveTo>
                  <a:pt x="488947" y="560834"/>
                </a:moveTo>
                <a:lnTo>
                  <a:pt x="459483" y="584964"/>
                </a:lnTo>
                <a:lnTo>
                  <a:pt x="471550" y="599694"/>
                </a:lnTo>
                <a:lnTo>
                  <a:pt x="501015" y="575564"/>
                </a:lnTo>
                <a:lnTo>
                  <a:pt x="488947" y="560834"/>
                </a:lnTo>
                <a:close/>
              </a:path>
              <a:path w="546735" h="661670">
                <a:moveTo>
                  <a:pt x="518414" y="536702"/>
                </a:moveTo>
                <a:lnTo>
                  <a:pt x="488947" y="560834"/>
                </a:lnTo>
                <a:lnTo>
                  <a:pt x="501015" y="575564"/>
                </a:lnTo>
                <a:lnTo>
                  <a:pt x="471550" y="599694"/>
                </a:lnTo>
                <a:lnTo>
                  <a:pt x="532669" y="599694"/>
                </a:lnTo>
                <a:lnTo>
                  <a:pt x="518414" y="536702"/>
                </a:lnTo>
                <a:close/>
              </a:path>
              <a:path w="546735" h="661670">
                <a:moveTo>
                  <a:pt x="29464" y="0"/>
                </a:moveTo>
                <a:lnTo>
                  <a:pt x="0" y="24130"/>
                </a:lnTo>
                <a:lnTo>
                  <a:pt x="459483" y="584964"/>
                </a:lnTo>
                <a:lnTo>
                  <a:pt x="488947" y="560834"/>
                </a:lnTo>
                <a:lnTo>
                  <a:pt x="2946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3014" y="3107817"/>
            <a:ext cx="633095" cy="582930"/>
          </a:xfrm>
          <a:custGeom>
            <a:avLst/>
            <a:gdLst/>
            <a:ahLst/>
            <a:cxnLst/>
            <a:rect l="l" t="t" r="r" b="b"/>
            <a:pathLst>
              <a:path w="633094" h="582929">
                <a:moveTo>
                  <a:pt x="535964" y="519360"/>
                </a:moveTo>
                <a:lnTo>
                  <a:pt x="510159" y="547497"/>
                </a:lnTo>
                <a:lnTo>
                  <a:pt x="633095" y="582549"/>
                </a:lnTo>
                <a:lnTo>
                  <a:pt x="613887" y="532257"/>
                </a:lnTo>
                <a:lnTo>
                  <a:pt x="550037" y="532257"/>
                </a:lnTo>
                <a:lnTo>
                  <a:pt x="535964" y="519360"/>
                </a:lnTo>
                <a:close/>
              </a:path>
              <a:path w="633094" h="582929">
                <a:moveTo>
                  <a:pt x="561668" y="491335"/>
                </a:moveTo>
                <a:lnTo>
                  <a:pt x="535964" y="519360"/>
                </a:lnTo>
                <a:lnTo>
                  <a:pt x="550037" y="532257"/>
                </a:lnTo>
                <a:lnTo>
                  <a:pt x="575691" y="504190"/>
                </a:lnTo>
                <a:lnTo>
                  <a:pt x="561668" y="491335"/>
                </a:lnTo>
                <a:close/>
              </a:path>
              <a:path w="633094" h="582929">
                <a:moveTo>
                  <a:pt x="587502" y="463169"/>
                </a:moveTo>
                <a:lnTo>
                  <a:pt x="561668" y="491335"/>
                </a:lnTo>
                <a:lnTo>
                  <a:pt x="575691" y="504190"/>
                </a:lnTo>
                <a:lnTo>
                  <a:pt x="550037" y="532257"/>
                </a:lnTo>
                <a:lnTo>
                  <a:pt x="613887" y="532257"/>
                </a:lnTo>
                <a:lnTo>
                  <a:pt x="587502" y="463169"/>
                </a:lnTo>
                <a:close/>
              </a:path>
              <a:path w="633094" h="582929">
                <a:moveTo>
                  <a:pt x="25654" y="0"/>
                </a:moveTo>
                <a:lnTo>
                  <a:pt x="0" y="28194"/>
                </a:lnTo>
                <a:lnTo>
                  <a:pt x="535964" y="519360"/>
                </a:lnTo>
                <a:lnTo>
                  <a:pt x="561668" y="491335"/>
                </a:lnTo>
                <a:lnTo>
                  <a:pt x="256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9367" y="3116452"/>
            <a:ext cx="624840" cy="573405"/>
          </a:xfrm>
          <a:custGeom>
            <a:avLst/>
            <a:gdLst/>
            <a:ahLst/>
            <a:cxnLst/>
            <a:rect l="l" t="t" r="r" b="b"/>
            <a:pathLst>
              <a:path w="624839" h="573404">
                <a:moveTo>
                  <a:pt x="30429" y="493522"/>
                </a:moveTo>
                <a:lnTo>
                  <a:pt x="0" y="573151"/>
                </a:lnTo>
                <a:lnTo>
                  <a:pt x="81915" y="549783"/>
                </a:lnTo>
                <a:lnTo>
                  <a:pt x="68317" y="534924"/>
                </a:lnTo>
                <a:lnTo>
                  <a:pt x="51104" y="534924"/>
                </a:lnTo>
                <a:lnTo>
                  <a:pt x="42519" y="525526"/>
                </a:lnTo>
                <a:lnTo>
                  <a:pt x="51872" y="516954"/>
                </a:lnTo>
                <a:lnTo>
                  <a:pt x="30429" y="493522"/>
                </a:lnTo>
                <a:close/>
              </a:path>
              <a:path w="624839" h="573404">
                <a:moveTo>
                  <a:pt x="51872" y="516954"/>
                </a:moveTo>
                <a:lnTo>
                  <a:pt x="42519" y="525526"/>
                </a:lnTo>
                <a:lnTo>
                  <a:pt x="51104" y="534924"/>
                </a:lnTo>
                <a:lnTo>
                  <a:pt x="60466" y="526345"/>
                </a:lnTo>
                <a:lnTo>
                  <a:pt x="51872" y="516954"/>
                </a:lnTo>
                <a:close/>
              </a:path>
              <a:path w="624839" h="573404">
                <a:moveTo>
                  <a:pt x="60466" y="526345"/>
                </a:moveTo>
                <a:lnTo>
                  <a:pt x="51104" y="534924"/>
                </a:lnTo>
                <a:lnTo>
                  <a:pt x="68317" y="534924"/>
                </a:lnTo>
                <a:lnTo>
                  <a:pt x="60466" y="526345"/>
                </a:lnTo>
                <a:close/>
              </a:path>
              <a:path w="624839" h="573404">
                <a:moveTo>
                  <a:pt x="615950" y="0"/>
                </a:moveTo>
                <a:lnTo>
                  <a:pt x="51872" y="516954"/>
                </a:lnTo>
                <a:lnTo>
                  <a:pt x="60466" y="526345"/>
                </a:lnTo>
                <a:lnTo>
                  <a:pt x="624586" y="9398"/>
                </a:lnTo>
                <a:lnTo>
                  <a:pt x="615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06296" y="2796539"/>
            <a:ext cx="1027430" cy="35052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30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Refund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0339" y="3689603"/>
            <a:ext cx="1026160" cy="347980"/>
          </a:xfrm>
          <a:prstGeom prst="rect">
            <a:avLst/>
          </a:pr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2C1892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6335" y="4660391"/>
            <a:ext cx="1061085" cy="350520"/>
          </a:xfrm>
          <a:prstGeom prst="rect">
            <a:avLst/>
          </a:prstGeom>
          <a:solidFill>
            <a:srgbClr val="FFFF00"/>
          </a:solidFill>
          <a:ln w="12191">
            <a:solidFill>
              <a:srgbClr val="0000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330"/>
              </a:spcBef>
            </a:pPr>
            <a:r>
              <a:rPr sz="1600" b="1" spc="-25" dirty="0">
                <a:solidFill>
                  <a:srgbClr val="2C1892"/>
                </a:solidFill>
                <a:latin typeface="Arial"/>
                <a:cs typeface="Arial"/>
              </a:rPr>
              <a:t>TaxInc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1320" y="5629655"/>
            <a:ext cx="688975" cy="449580"/>
          </a:xfrm>
          <a:custGeom>
            <a:avLst/>
            <a:gdLst/>
            <a:ahLst/>
            <a:cxnLst/>
            <a:rect l="l" t="t" r="r" b="b"/>
            <a:pathLst>
              <a:path w="688975" h="449579">
                <a:moveTo>
                  <a:pt x="613409" y="0"/>
                </a:moveTo>
                <a:lnTo>
                  <a:pt x="75437" y="0"/>
                </a:lnTo>
                <a:lnTo>
                  <a:pt x="46077" y="5924"/>
                </a:lnTo>
                <a:lnTo>
                  <a:pt x="22097" y="22082"/>
                </a:lnTo>
                <a:lnTo>
                  <a:pt x="5929" y="46045"/>
                </a:lnTo>
                <a:lnTo>
                  <a:pt x="0" y="75387"/>
                </a:lnTo>
                <a:lnTo>
                  <a:pt x="0" y="374192"/>
                </a:lnTo>
                <a:lnTo>
                  <a:pt x="5929" y="403534"/>
                </a:lnTo>
                <a:lnTo>
                  <a:pt x="22098" y="427497"/>
                </a:lnTo>
                <a:lnTo>
                  <a:pt x="46077" y="443655"/>
                </a:lnTo>
                <a:lnTo>
                  <a:pt x="75437" y="449580"/>
                </a:lnTo>
                <a:lnTo>
                  <a:pt x="613409" y="449580"/>
                </a:lnTo>
                <a:lnTo>
                  <a:pt x="642770" y="443655"/>
                </a:lnTo>
                <a:lnTo>
                  <a:pt x="666749" y="427497"/>
                </a:lnTo>
                <a:lnTo>
                  <a:pt x="682918" y="403534"/>
                </a:lnTo>
                <a:lnTo>
                  <a:pt x="688847" y="374192"/>
                </a:lnTo>
                <a:lnTo>
                  <a:pt x="688847" y="75387"/>
                </a:lnTo>
                <a:lnTo>
                  <a:pt x="682918" y="46045"/>
                </a:lnTo>
                <a:lnTo>
                  <a:pt x="666749" y="22082"/>
                </a:lnTo>
                <a:lnTo>
                  <a:pt x="642770" y="5924"/>
                </a:lnTo>
                <a:lnTo>
                  <a:pt x="613409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4544" y="5649467"/>
            <a:ext cx="718185" cy="447040"/>
          </a:xfrm>
          <a:custGeom>
            <a:avLst/>
            <a:gdLst/>
            <a:ahLst/>
            <a:cxnLst/>
            <a:rect l="l" t="t" r="r" b="b"/>
            <a:pathLst>
              <a:path w="718185" h="447039">
                <a:moveTo>
                  <a:pt x="643382" y="0"/>
                </a:moveTo>
                <a:lnTo>
                  <a:pt x="74422" y="0"/>
                </a:lnTo>
                <a:lnTo>
                  <a:pt x="45434" y="5849"/>
                </a:lnTo>
                <a:lnTo>
                  <a:pt x="21780" y="21799"/>
                </a:lnTo>
                <a:lnTo>
                  <a:pt x="5841" y="45455"/>
                </a:lnTo>
                <a:lnTo>
                  <a:pt x="0" y="74421"/>
                </a:lnTo>
                <a:lnTo>
                  <a:pt x="0" y="372109"/>
                </a:lnTo>
                <a:lnTo>
                  <a:pt x="5842" y="401076"/>
                </a:lnTo>
                <a:lnTo>
                  <a:pt x="21780" y="424732"/>
                </a:lnTo>
                <a:lnTo>
                  <a:pt x="45434" y="440682"/>
                </a:lnTo>
                <a:lnTo>
                  <a:pt x="74422" y="446531"/>
                </a:lnTo>
                <a:lnTo>
                  <a:pt x="643382" y="446531"/>
                </a:lnTo>
                <a:lnTo>
                  <a:pt x="672369" y="440682"/>
                </a:lnTo>
                <a:lnTo>
                  <a:pt x="696023" y="424732"/>
                </a:lnTo>
                <a:lnTo>
                  <a:pt x="711962" y="401076"/>
                </a:lnTo>
                <a:lnTo>
                  <a:pt x="717804" y="372109"/>
                </a:lnTo>
                <a:lnTo>
                  <a:pt x="717804" y="74421"/>
                </a:lnTo>
                <a:lnTo>
                  <a:pt x="711962" y="45455"/>
                </a:lnTo>
                <a:lnTo>
                  <a:pt x="696023" y="21799"/>
                </a:lnTo>
                <a:lnTo>
                  <a:pt x="672369" y="5849"/>
                </a:lnTo>
                <a:lnTo>
                  <a:pt x="6433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3706367"/>
            <a:ext cx="753110" cy="428625"/>
          </a:xfrm>
          <a:custGeom>
            <a:avLst/>
            <a:gdLst/>
            <a:ahLst/>
            <a:cxnLst/>
            <a:rect l="l" t="t" r="r" b="b"/>
            <a:pathLst>
              <a:path w="753110" h="428625">
                <a:moveTo>
                  <a:pt x="681482" y="0"/>
                </a:moveTo>
                <a:lnTo>
                  <a:pt x="71373" y="0"/>
                </a:lnTo>
                <a:lnTo>
                  <a:pt x="43591" y="5615"/>
                </a:lnTo>
                <a:lnTo>
                  <a:pt x="20904" y="20923"/>
                </a:lnTo>
                <a:lnTo>
                  <a:pt x="5608" y="43612"/>
                </a:lnTo>
                <a:lnTo>
                  <a:pt x="0" y="71373"/>
                </a:lnTo>
                <a:lnTo>
                  <a:pt x="0" y="356869"/>
                </a:lnTo>
                <a:lnTo>
                  <a:pt x="5608" y="384631"/>
                </a:lnTo>
                <a:lnTo>
                  <a:pt x="20904" y="407320"/>
                </a:lnTo>
                <a:lnTo>
                  <a:pt x="43591" y="422628"/>
                </a:lnTo>
                <a:lnTo>
                  <a:pt x="71373" y="428243"/>
                </a:lnTo>
                <a:lnTo>
                  <a:pt x="681482" y="428243"/>
                </a:lnTo>
                <a:lnTo>
                  <a:pt x="709243" y="422628"/>
                </a:lnTo>
                <a:lnTo>
                  <a:pt x="731932" y="407320"/>
                </a:lnTo>
                <a:lnTo>
                  <a:pt x="747240" y="384631"/>
                </a:lnTo>
                <a:lnTo>
                  <a:pt x="752856" y="356869"/>
                </a:lnTo>
                <a:lnTo>
                  <a:pt x="752856" y="71373"/>
                </a:lnTo>
                <a:lnTo>
                  <a:pt x="747240" y="43612"/>
                </a:lnTo>
                <a:lnTo>
                  <a:pt x="731932" y="20923"/>
                </a:lnTo>
                <a:lnTo>
                  <a:pt x="709243" y="5615"/>
                </a:lnTo>
                <a:lnTo>
                  <a:pt x="68148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3775" y="3718686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0291" y="4693920"/>
            <a:ext cx="753110" cy="466725"/>
          </a:xfrm>
          <a:custGeom>
            <a:avLst/>
            <a:gdLst/>
            <a:ahLst/>
            <a:cxnLst/>
            <a:rect l="l" t="t" r="r" b="b"/>
            <a:pathLst>
              <a:path w="753110" h="466725">
                <a:moveTo>
                  <a:pt x="675132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3"/>
                </a:lnTo>
                <a:lnTo>
                  <a:pt x="0" y="388619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3"/>
                </a:lnTo>
                <a:lnTo>
                  <a:pt x="675132" y="466343"/>
                </a:lnTo>
                <a:lnTo>
                  <a:pt x="705385" y="460236"/>
                </a:lnTo>
                <a:lnTo>
                  <a:pt x="730091" y="443579"/>
                </a:lnTo>
                <a:lnTo>
                  <a:pt x="746748" y="418873"/>
                </a:lnTo>
                <a:lnTo>
                  <a:pt x="752856" y="388619"/>
                </a:lnTo>
                <a:lnTo>
                  <a:pt x="752856" y="77723"/>
                </a:lnTo>
                <a:lnTo>
                  <a:pt x="746748" y="47470"/>
                </a:lnTo>
                <a:lnTo>
                  <a:pt x="730091" y="22764"/>
                </a:lnTo>
                <a:lnTo>
                  <a:pt x="705385" y="6107"/>
                </a:lnTo>
                <a:lnTo>
                  <a:pt x="675132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50284" y="472363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9002" y="3150235"/>
            <a:ext cx="354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70" dirty="0">
                <a:latin typeface="Arial"/>
                <a:cs typeface="Arial"/>
              </a:rPr>
              <a:t>Y</a:t>
            </a:r>
            <a:r>
              <a:rPr sz="1600" spc="-5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6498" y="3150235"/>
            <a:ext cx="284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2100" y="4088638"/>
            <a:ext cx="712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2676" y="4124655"/>
            <a:ext cx="59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Single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3017" y="5095113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9826" y="5095113"/>
            <a:ext cx="56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80K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018649" y="2037487"/>
          <a:ext cx="3118483" cy="965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225">
                <a:tc rowSpan="2">
                  <a:txBody>
                    <a:bodyPr/>
                    <a:lstStyle/>
                    <a:p>
                      <a:pPr marL="24765">
                        <a:lnSpc>
                          <a:spcPts val="1655"/>
                        </a:lnSpc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86055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5410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00008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64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16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Married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50" spc="-10" dirty="0">
                          <a:latin typeface="Arial"/>
                          <a:cs typeface="Arial"/>
                        </a:rPr>
                        <a:t>80K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E4E4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50" b="1" dirty="0"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80"/>
                      </a:solidFill>
                      <a:prstDash val="solid"/>
                    </a:lnL>
                    <a:lnR w="9525">
                      <a:solidFill>
                        <a:srgbClr val="000080"/>
                      </a:solidFill>
                      <a:prstDash val="solid"/>
                    </a:lnR>
                    <a:lnB w="9525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992909" y="2948119"/>
            <a:ext cx="34290" cy="3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5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5644" y="1542669"/>
            <a:ext cx="1150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1F487C"/>
                </a:solidFill>
                <a:latin typeface="Arial"/>
                <a:cs typeface="Arial"/>
              </a:rPr>
              <a:t>Test</a:t>
            </a:r>
            <a:r>
              <a:rPr sz="2000" b="1" spc="-1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91990" y="3025139"/>
            <a:ext cx="3128010" cy="1835785"/>
          </a:xfrm>
          <a:custGeom>
            <a:avLst/>
            <a:gdLst/>
            <a:ahLst/>
            <a:cxnLst/>
            <a:rect l="l" t="t" r="r" b="b"/>
            <a:pathLst>
              <a:path w="3128009" h="1835785">
                <a:moveTo>
                  <a:pt x="3111385" y="25526"/>
                </a:moveTo>
                <a:lnTo>
                  <a:pt x="3069336" y="25526"/>
                </a:lnTo>
                <a:lnTo>
                  <a:pt x="3077083" y="38608"/>
                </a:lnTo>
                <a:lnTo>
                  <a:pt x="3066124" y="45040"/>
                </a:lnTo>
                <a:lnTo>
                  <a:pt x="3081528" y="71374"/>
                </a:lnTo>
                <a:lnTo>
                  <a:pt x="3111385" y="25526"/>
                </a:lnTo>
                <a:close/>
              </a:path>
              <a:path w="3128009" h="1835785">
                <a:moveTo>
                  <a:pt x="3058436" y="31898"/>
                </a:moveTo>
                <a:lnTo>
                  <a:pt x="3016758" y="56261"/>
                </a:lnTo>
                <a:lnTo>
                  <a:pt x="3024505" y="69469"/>
                </a:lnTo>
                <a:lnTo>
                  <a:pt x="3066124" y="45040"/>
                </a:lnTo>
                <a:lnTo>
                  <a:pt x="3058436" y="31898"/>
                </a:lnTo>
                <a:close/>
              </a:path>
              <a:path w="3128009" h="1835785">
                <a:moveTo>
                  <a:pt x="3069336" y="25526"/>
                </a:moveTo>
                <a:lnTo>
                  <a:pt x="3058436" y="31898"/>
                </a:lnTo>
                <a:lnTo>
                  <a:pt x="3066124" y="45040"/>
                </a:lnTo>
                <a:lnTo>
                  <a:pt x="3077083" y="38608"/>
                </a:lnTo>
                <a:lnTo>
                  <a:pt x="3069336" y="25526"/>
                </a:lnTo>
                <a:close/>
              </a:path>
              <a:path w="3128009" h="1835785">
                <a:moveTo>
                  <a:pt x="3128010" y="0"/>
                </a:moveTo>
                <a:lnTo>
                  <a:pt x="3043046" y="5587"/>
                </a:lnTo>
                <a:lnTo>
                  <a:pt x="3058436" y="31898"/>
                </a:lnTo>
                <a:lnTo>
                  <a:pt x="3069336" y="25526"/>
                </a:lnTo>
                <a:lnTo>
                  <a:pt x="3111385" y="25526"/>
                </a:lnTo>
                <a:lnTo>
                  <a:pt x="3128010" y="0"/>
                </a:lnTo>
                <a:close/>
              </a:path>
              <a:path w="3128009" h="1835785">
                <a:moveTo>
                  <a:pt x="2977261" y="79375"/>
                </a:moveTo>
                <a:lnTo>
                  <a:pt x="2924683" y="110236"/>
                </a:lnTo>
                <a:lnTo>
                  <a:pt x="2932430" y="123317"/>
                </a:lnTo>
                <a:lnTo>
                  <a:pt x="2985008" y="92583"/>
                </a:lnTo>
                <a:lnTo>
                  <a:pt x="2977261" y="79375"/>
                </a:lnTo>
                <a:close/>
              </a:path>
              <a:path w="3128009" h="1835785">
                <a:moveTo>
                  <a:pt x="2885186" y="133223"/>
                </a:moveTo>
                <a:lnTo>
                  <a:pt x="2832608" y="164084"/>
                </a:lnTo>
                <a:lnTo>
                  <a:pt x="2840355" y="177292"/>
                </a:lnTo>
                <a:lnTo>
                  <a:pt x="2892933" y="146431"/>
                </a:lnTo>
                <a:lnTo>
                  <a:pt x="2885186" y="133223"/>
                </a:lnTo>
                <a:close/>
              </a:path>
              <a:path w="3128009" h="1835785">
                <a:moveTo>
                  <a:pt x="2793111" y="187198"/>
                </a:moveTo>
                <a:lnTo>
                  <a:pt x="2740533" y="217932"/>
                </a:lnTo>
                <a:lnTo>
                  <a:pt x="2748280" y="231139"/>
                </a:lnTo>
                <a:lnTo>
                  <a:pt x="2800858" y="200279"/>
                </a:lnTo>
                <a:lnTo>
                  <a:pt x="2793111" y="187198"/>
                </a:lnTo>
                <a:close/>
              </a:path>
              <a:path w="3128009" h="1835785">
                <a:moveTo>
                  <a:pt x="2701036" y="241046"/>
                </a:moveTo>
                <a:lnTo>
                  <a:pt x="2648458" y="271907"/>
                </a:lnTo>
                <a:lnTo>
                  <a:pt x="2656205" y="284988"/>
                </a:lnTo>
                <a:lnTo>
                  <a:pt x="2708783" y="254254"/>
                </a:lnTo>
                <a:lnTo>
                  <a:pt x="2701036" y="241046"/>
                </a:lnTo>
                <a:close/>
              </a:path>
              <a:path w="3128009" h="1835785">
                <a:moveTo>
                  <a:pt x="2609088" y="295021"/>
                </a:moveTo>
                <a:lnTo>
                  <a:pt x="2556383" y="325755"/>
                </a:lnTo>
                <a:lnTo>
                  <a:pt x="2564130" y="338963"/>
                </a:lnTo>
                <a:lnTo>
                  <a:pt x="2616708" y="308101"/>
                </a:lnTo>
                <a:lnTo>
                  <a:pt x="2609088" y="295021"/>
                </a:lnTo>
                <a:close/>
              </a:path>
              <a:path w="3128009" h="1835785">
                <a:moveTo>
                  <a:pt x="2517013" y="348869"/>
                </a:moveTo>
                <a:lnTo>
                  <a:pt x="2464308" y="379602"/>
                </a:lnTo>
                <a:lnTo>
                  <a:pt x="2472055" y="392811"/>
                </a:lnTo>
                <a:lnTo>
                  <a:pt x="2524633" y="361950"/>
                </a:lnTo>
                <a:lnTo>
                  <a:pt x="2517013" y="348869"/>
                </a:lnTo>
                <a:close/>
              </a:path>
              <a:path w="3128009" h="1835785">
                <a:moveTo>
                  <a:pt x="2424938" y="402717"/>
                </a:moveTo>
                <a:lnTo>
                  <a:pt x="2372233" y="433577"/>
                </a:lnTo>
                <a:lnTo>
                  <a:pt x="2379980" y="446659"/>
                </a:lnTo>
                <a:lnTo>
                  <a:pt x="2432558" y="415925"/>
                </a:lnTo>
                <a:lnTo>
                  <a:pt x="2424938" y="402717"/>
                </a:lnTo>
                <a:close/>
              </a:path>
              <a:path w="3128009" h="1835785">
                <a:moveTo>
                  <a:pt x="2332863" y="456692"/>
                </a:moveTo>
                <a:lnTo>
                  <a:pt x="2280285" y="487425"/>
                </a:lnTo>
                <a:lnTo>
                  <a:pt x="2287905" y="500634"/>
                </a:lnTo>
                <a:lnTo>
                  <a:pt x="2340483" y="469773"/>
                </a:lnTo>
                <a:lnTo>
                  <a:pt x="2332863" y="456692"/>
                </a:lnTo>
                <a:close/>
              </a:path>
              <a:path w="3128009" h="1835785">
                <a:moveTo>
                  <a:pt x="2240788" y="510539"/>
                </a:moveTo>
                <a:lnTo>
                  <a:pt x="2188210" y="541274"/>
                </a:lnTo>
                <a:lnTo>
                  <a:pt x="2195830" y="554482"/>
                </a:lnTo>
                <a:lnTo>
                  <a:pt x="2248408" y="523621"/>
                </a:lnTo>
                <a:lnTo>
                  <a:pt x="2240788" y="510539"/>
                </a:lnTo>
                <a:close/>
              </a:path>
              <a:path w="3128009" h="1835785">
                <a:moveTo>
                  <a:pt x="2148713" y="564388"/>
                </a:moveTo>
                <a:lnTo>
                  <a:pt x="2096135" y="595249"/>
                </a:lnTo>
                <a:lnTo>
                  <a:pt x="2103755" y="608330"/>
                </a:lnTo>
                <a:lnTo>
                  <a:pt x="2156460" y="577596"/>
                </a:lnTo>
                <a:lnTo>
                  <a:pt x="2148713" y="564388"/>
                </a:lnTo>
                <a:close/>
              </a:path>
              <a:path w="3128009" h="1835785">
                <a:moveTo>
                  <a:pt x="2056638" y="618363"/>
                </a:moveTo>
                <a:lnTo>
                  <a:pt x="2004060" y="649097"/>
                </a:lnTo>
                <a:lnTo>
                  <a:pt x="2011680" y="662305"/>
                </a:lnTo>
                <a:lnTo>
                  <a:pt x="2064385" y="631444"/>
                </a:lnTo>
                <a:lnTo>
                  <a:pt x="2056638" y="618363"/>
                </a:lnTo>
                <a:close/>
              </a:path>
              <a:path w="3128009" h="1835785">
                <a:moveTo>
                  <a:pt x="1964563" y="672211"/>
                </a:moveTo>
                <a:lnTo>
                  <a:pt x="1911985" y="702945"/>
                </a:lnTo>
                <a:lnTo>
                  <a:pt x="1919605" y="716153"/>
                </a:lnTo>
                <a:lnTo>
                  <a:pt x="1972310" y="685419"/>
                </a:lnTo>
                <a:lnTo>
                  <a:pt x="1964563" y="672211"/>
                </a:lnTo>
                <a:close/>
              </a:path>
              <a:path w="3128009" h="1835785">
                <a:moveTo>
                  <a:pt x="1872488" y="726059"/>
                </a:moveTo>
                <a:lnTo>
                  <a:pt x="1819910" y="756920"/>
                </a:lnTo>
                <a:lnTo>
                  <a:pt x="1827530" y="770001"/>
                </a:lnTo>
                <a:lnTo>
                  <a:pt x="1880235" y="739267"/>
                </a:lnTo>
                <a:lnTo>
                  <a:pt x="1872488" y="726059"/>
                </a:lnTo>
                <a:close/>
              </a:path>
              <a:path w="3128009" h="1835785">
                <a:moveTo>
                  <a:pt x="1780413" y="780034"/>
                </a:moveTo>
                <a:lnTo>
                  <a:pt x="1727835" y="810768"/>
                </a:lnTo>
                <a:lnTo>
                  <a:pt x="1735582" y="823976"/>
                </a:lnTo>
                <a:lnTo>
                  <a:pt x="1788160" y="793115"/>
                </a:lnTo>
                <a:lnTo>
                  <a:pt x="1780413" y="780034"/>
                </a:lnTo>
                <a:close/>
              </a:path>
              <a:path w="3128009" h="1835785">
                <a:moveTo>
                  <a:pt x="1688338" y="833882"/>
                </a:moveTo>
                <a:lnTo>
                  <a:pt x="1635760" y="864743"/>
                </a:lnTo>
                <a:lnTo>
                  <a:pt x="1643507" y="877824"/>
                </a:lnTo>
                <a:lnTo>
                  <a:pt x="1696085" y="847090"/>
                </a:lnTo>
                <a:lnTo>
                  <a:pt x="1688338" y="833882"/>
                </a:lnTo>
                <a:close/>
              </a:path>
              <a:path w="3128009" h="1835785">
                <a:moveTo>
                  <a:pt x="1596263" y="887730"/>
                </a:moveTo>
                <a:lnTo>
                  <a:pt x="1543685" y="918591"/>
                </a:lnTo>
                <a:lnTo>
                  <a:pt x="1551432" y="931672"/>
                </a:lnTo>
                <a:lnTo>
                  <a:pt x="1604010" y="900938"/>
                </a:lnTo>
                <a:lnTo>
                  <a:pt x="1596263" y="887730"/>
                </a:lnTo>
                <a:close/>
              </a:path>
              <a:path w="3128009" h="1835785">
                <a:moveTo>
                  <a:pt x="1504188" y="941705"/>
                </a:moveTo>
                <a:lnTo>
                  <a:pt x="1451610" y="972439"/>
                </a:lnTo>
                <a:lnTo>
                  <a:pt x="1459357" y="985647"/>
                </a:lnTo>
                <a:lnTo>
                  <a:pt x="1511935" y="954786"/>
                </a:lnTo>
                <a:lnTo>
                  <a:pt x="1504188" y="941705"/>
                </a:lnTo>
                <a:close/>
              </a:path>
              <a:path w="3128009" h="1835785">
                <a:moveTo>
                  <a:pt x="1412113" y="995553"/>
                </a:moveTo>
                <a:lnTo>
                  <a:pt x="1359535" y="1026414"/>
                </a:lnTo>
                <a:lnTo>
                  <a:pt x="1367282" y="1039495"/>
                </a:lnTo>
                <a:lnTo>
                  <a:pt x="1419860" y="1008761"/>
                </a:lnTo>
                <a:lnTo>
                  <a:pt x="1412113" y="995553"/>
                </a:lnTo>
                <a:close/>
              </a:path>
              <a:path w="3128009" h="1835785">
                <a:moveTo>
                  <a:pt x="1320038" y="1049401"/>
                </a:moveTo>
                <a:lnTo>
                  <a:pt x="1267460" y="1080262"/>
                </a:lnTo>
                <a:lnTo>
                  <a:pt x="1275207" y="1093343"/>
                </a:lnTo>
                <a:lnTo>
                  <a:pt x="1327785" y="1062609"/>
                </a:lnTo>
                <a:lnTo>
                  <a:pt x="1320038" y="1049401"/>
                </a:lnTo>
                <a:close/>
              </a:path>
              <a:path w="3128009" h="1835785">
                <a:moveTo>
                  <a:pt x="1228089" y="1103376"/>
                </a:moveTo>
                <a:lnTo>
                  <a:pt x="1175385" y="1134110"/>
                </a:lnTo>
                <a:lnTo>
                  <a:pt x="1183132" y="1147318"/>
                </a:lnTo>
                <a:lnTo>
                  <a:pt x="1235710" y="1116457"/>
                </a:lnTo>
                <a:lnTo>
                  <a:pt x="1228089" y="1103376"/>
                </a:lnTo>
                <a:close/>
              </a:path>
              <a:path w="3128009" h="1835785">
                <a:moveTo>
                  <a:pt x="1136014" y="1157224"/>
                </a:moveTo>
                <a:lnTo>
                  <a:pt x="1083310" y="1188085"/>
                </a:lnTo>
                <a:lnTo>
                  <a:pt x="1091057" y="1201166"/>
                </a:lnTo>
                <a:lnTo>
                  <a:pt x="1143635" y="1170432"/>
                </a:lnTo>
                <a:lnTo>
                  <a:pt x="1136014" y="1157224"/>
                </a:lnTo>
                <a:close/>
              </a:path>
              <a:path w="3128009" h="1835785">
                <a:moveTo>
                  <a:pt x="1043939" y="1211072"/>
                </a:moveTo>
                <a:lnTo>
                  <a:pt x="991235" y="1241933"/>
                </a:lnTo>
                <a:lnTo>
                  <a:pt x="998982" y="1255141"/>
                </a:lnTo>
                <a:lnTo>
                  <a:pt x="1051560" y="1224280"/>
                </a:lnTo>
                <a:lnTo>
                  <a:pt x="1043939" y="1211072"/>
                </a:lnTo>
                <a:close/>
              </a:path>
              <a:path w="3128009" h="1835785">
                <a:moveTo>
                  <a:pt x="951864" y="1265047"/>
                </a:moveTo>
                <a:lnTo>
                  <a:pt x="899287" y="1295781"/>
                </a:lnTo>
                <a:lnTo>
                  <a:pt x="906907" y="1308989"/>
                </a:lnTo>
                <a:lnTo>
                  <a:pt x="959485" y="1278128"/>
                </a:lnTo>
                <a:lnTo>
                  <a:pt x="951864" y="1265047"/>
                </a:lnTo>
                <a:close/>
              </a:path>
              <a:path w="3128009" h="1835785">
                <a:moveTo>
                  <a:pt x="859789" y="1318895"/>
                </a:moveTo>
                <a:lnTo>
                  <a:pt x="807212" y="1349756"/>
                </a:lnTo>
                <a:lnTo>
                  <a:pt x="814832" y="1362837"/>
                </a:lnTo>
                <a:lnTo>
                  <a:pt x="867410" y="1332103"/>
                </a:lnTo>
                <a:lnTo>
                  <a:pt x="859789" y="1318895"/>
                </a:lnTo>
                <a:close/>
              </a:path>
              <a:path w="3128009" h="1835785">
                <a:moveTo>
                  <a:pt x="767714" y="1372870"/>
                </a:moveTo>
                <a:lnTo>
                  <a:pt x="715137" y="1403604"/>
                </a:lnTo>
                <a:lnTo>
                  <a:pt x="722757" y="1416812"/>
                </a:lnTo>
                <a:lnTo>
                  <a:pt x="775462" y="1385951"/>
                </a:lnTo>
                <a:lnTo>
                  <a:pt x="767714" y="1372870"/>
                </a:lnTo>
                <a:close/>
              </a:path>
              <a:path w="3128009" h="1835785">
                <a:moveTo>
                  <a:pt x="675639" y="1426718"/>
                </a:moveTo>
                <a:lnTo>
                  <a:pt x="623062" y="1457452"/>
                </a:lnTo>
                <a:lnTo>
                  <a:pt x="630682" y="1470660"/>
                </a:lnTo>
                <a:lnTo>
                  <a:pt x="683387" y="1439799"/>
                </a:lnTo>
                <a:lnTo>
                  <a:pt x="675639" y="1426718"/>
                </a:lnTo>
                <a:close/>
              </a:path>
              <a:path w="3128009" h="1835785">
                <a:moveTo>
                  <a:pt x="583564" y="1480566"/>
                </a:moveTo>
                <a:lnTo>
                  <a:pt x="530987" y="1511427"/>
                </a:lnTo>
                <a:lnTo>
                  <a:pt x="538607" y="1524508"/>
                </a:lnTo>
                <a:lnTo>
                  <a:pt x="591312" y="1493774"/>
                </a:lnTo>
                <a:lnTo>
                  <a:pt x="583564" y="1480566"/>
                </a:lnTo>
                <a:close/>
              </a:path>
              <a:path w="3128009" h="1835785">
                <a:moveTo>
                  <a:pt x="491489" y="1534541"/>
                </a:moveTo>
                <a:lnTo>
                  <a:pt x="438912" y="1565275"/>
                </a:lnTo>
                <a:lnTo>
                  <a:pt x="446532" y="1578483"/>
                </a:lnTo>
                <a:lnTo>
                  <a:pt x="499237" y="1547622"/>
                </a:lnTo>
                <a:lnTo>
                  <a:pt x="491489" y="1534541"/>
                </a:lnTo>
                <a:close/>
              </a:path>
              <a:path w="3128009" h="1835785">
                <a:moveTo>
                  <a:pt x="399414" y="1588389"/>
                </a:moveTo>
                <a:lnTo>
                  <a:pt x="346837" y="1619123"/>
                </a:lnTo>
                <a:lnTo>
                  <a:pt x="354584" y="1632331"/>
                </a:lnTo>
                <a:lnTo>
                  <a:pt x="407162" y="1601470"/>
                </a:lnTo>
                <a:lnTo>
                  <a:pt x="399414" y="1588389"/>
                </a:lnTo>
                <a:close/>
              </a:path>
              <a:path w="3128009" h="1835785">
                <a:moveTo>
                  <a:pt x="307339" y="1642237"/>
                </a:moveTo>
                <a:lnTo>
                  <a:pt x="254762" y="1673098"/>
                </a:lnTo>
                <a:lnTo>
                  <a:pt x="262509" y="1686179"/>
                </a:lnTo>
                <a:lnTo>
                  <a:pt x="315087" y="1655445"/>
                </a:lnTo>
                <a:lnTo>
                  <a:pt x="307339" y="1642237"/>
                </a:lnTo>
                <a:close/>
              </a:path>
              <a:path w="3128009" h="1835785">
                <a:moveTo>
                  <a:pt x="215264" y="1696212"/>
                </a:moveTo>
                <a:lnTo>
                  <a:pt x="162687" y="1726946"/>
                </a:lnTo>
                <a:lnTo>
                  <a:pt x="170434" y="1740154"/>
                </a:lnTo>
                <a:lnTo>
                  <a:pt x="223012" y="1709293"/>
                </a:lnTo>
                <a:lnTo>
                  <a:pt x="215264" y="1696212"/>
                </a:lnTo>
                <a:close/>
              </a:path>
              <a:path w="3128009" h="1835785">
                <a:moveTo>
                  <a:pt x="123189" y="1750060"/>
                </a:moveTo>
                <a:lnTo>
                  <a:pt x="70612" y="1780794"/>
                </a:lnTo>
                <a:lnTo>
                  <a:pt x="78359" y="1794002"/>
                </a:lnTo>
                <a:lnTo>
                  <a:pt x="130937" y="1763268"/>
                </a:lnTo>
                <a:lnTo>
                  <a:pt x="123189" y="1750060"/>
                </a:lnTo>
                <a:close/>
              </a:path>
              <a:path w="3128009" h="1835785">
                <a:moveTo>
                  <a:pt x="31114" y="1803908"/>
                </a:moveTo>
                <a:lnTo>
                  <a:pt x="0" y="1822196"/>
                </a:lnTo>
                <a:lnTo>
                  <a:pt x="7620" y="1835404"/>
                </a:lnTo>
                <a:lnTo>
                  <a:pt x="38862" y="1817116"/>
                </a:lnTo>
                <a:lnTo>
                  <a:pt x="31114" y="1803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99428" y="3981703"/>
            <a:ext cx="2383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Assign </a:t>
            </a:r>
            <a:r>
              <a:rPr sz="2000" spc="-5" dirty="0">
                <a:latin typeface="Arial"/>
                <a:cs typeface="Arial"/>
              </a:rPr>
              <a:t>Cheat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“No”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4602" y="5681266"/>
            <a:ext cx="329565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18282" y="5678218"/>
            <a:ext cx="432434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0F1141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/>
              <a:t>Evaluation</a:t>
            </a:r>
            <a:r>
              <a:rPr lang="en-US" sz="2000" spc="-15" dirty="0"/>
              <a:t> </a:t>
            </a:r>
            <a:r>
              <a:rPr lang="en-US" sz="2000" dirty="0"/>
              <a:t>Plan</a:t>
            </a: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0F1141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000" dirty="0"/>
              <a:t>Modular Structure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F1141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/>
              <a:t>Introduction </a:t>
            </a:r>
            <a:r>
              <a:rPr lang="en-US" sz="2000" dirty="0"/>
              <a:t>to</a:t>
            </a:r>
            <a:r>
              <a:rPr lang="en-US" sz="2000" spc="-45" dirty="0"/>
              <a:t> </a:t>
            </a:r>
            <a:r>
              <a:rPr lang="en-US" sz="2000" dirty="0"/>
              <a:t>Classification</a:t>
            </a: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lang="en-US" sz="2000" dirty="0"/>
              <a:t>Introduction </a:t>
            </a:r>
            <a:r>
              <a:rPr lang="en-US" sz="2000" spc="-5" dirty="0"/>
              <a:t>to</a:t>
            </a:r>
            <a:r>
              <a:rPr lang="en-US" sz="2000" spc="-20" dirty="0"/>
              <a:t> </a:t>
            </a:r>
            <a:r>
              <a:rPr lang="en-US" sz="2000" dirty="0"/>
              <a:t>Classification</a:t>
            </a: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lang="en-US" sz="2000" dirty="0"/>
              <a:t>Applications</a:t>
            </a: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lang="en-US" sz="2000" spc="-35" dirty="0"/>
              <a:t>Types </a:t>
            </a:r>
            <a:r>
              <a:rPr lang="en-US" sz="2000" spc="-5" dirty="0"/>
              <a:t>of</a:t>
            </a:r>
            <a:r>
              <a:rPr lang="en-US" sz="2000" spc="50" dirty="0"/>
              <a:t> </a:t>
            </a:r>
            <a:r>
              <a:rPr lang="en-US" sz="2000" dirty="0"/>
              <a:t>classification 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lang="en-US" sz="2000" spc="-5" dirty="0"/>
              <a:t>Case</a:t>
            </a:r>
            <a:r>
              <a:rPr lang="en-US" sz="2000" spc="5" dirty="0"/>
              <a:t> </a:t>
            </a:r>
            <a:r>
              <a:rPr lang="en-US" sz="2000" dirty="0"/>
              <a:t>study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0980" y="587058"/>
            <a:ext cx="6991350" cy="7651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segment</a:t>
            </a:r>
          </a:p>
        </p:txBody>
      </p:sp>
    </p:spTree>
    <p:extLst>
      <p:ext uri="{BB962C8B-B14F-4D97-AF65-F5344CB8AC3E}">
        <p14:creationId xmlns:p14="http://schemas.microsoft.com/office/powerpoint/2010/main" val="4176235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64" y="685800"/>
            <a:ext cx="520613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sz="40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464" y="1314818"/>
            <a:ext cx="6191885" cy="203517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(Bootstrap AGGregating)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(Adaptive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(eXtreme Gradient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179D-5E38-4FF5-8890-033E7D0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49" y="685800"/>
            <a:ext cx="4235451" cy="1231106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Challenges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B6260-D851-434A-A5C6-8E4CB867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49" y="1371600"/>
            <a:ext cx="8020050" cy="244323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quantity of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Non-representative training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quality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the training data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5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58213"/>
            <a:ext cx="8584641" cy="353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 prediction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Two-class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(yes/no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69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768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 history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0" lvl="1" indent="-229235">
              <a:lnSpc>
                <a:spcPct val="100000"/>
              </a:lnSpc>
              <a:buFont typeface="Arial"/>
              <a:buChar char="–"/>
              <a:tabLst>
                <a:tab pos="1613535" algn="l"/>
              </a:tabLst>
            </a:pPr>
            <a:r>
              <a:rPr sz="2400" spc="-7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Pregnancies</a:t>
            </a:r>
            <a:endParaRPr sz="2400" baseline="11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0" lvl="1" indent="-22923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15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endParaRPr sz="2400" baseline="11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0" lvl="1" indent="-229235">
              <a:lnSpc>
                <a:spcPct val="100000"/>
              </a:lnSpc>
              <a:buFont typeface="Arial"/>
              <a:buChar char="–"/>
              <a:tabLst>
                <a:tab pos="1613535" algn="l"/>
              </a:tabLst>
            </a:pPr>
            <a:r>
              <a:rPr sz="2400" spc="-7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r>
              <a:rPr sz="2400" spc="-15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Pressure</a:t>
            </a:r>
            <a:endParaRPr sz="2400" baseline="11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0" lvl="1" indent="-229235">
              <a:lnSpc>
                <a:spcPct val="100000"/>
              </a:lnSpc>
              <a:buFont typeface="Arial"/>
              <a:buChar char="–"/>
              <a:tabLst>
                <a:tab pos="1613535" algn="l"/>
              </a:tabLst>
            </a:pPr>
            <a:r>
              <a:rPr sz="2400" spc="-7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  <a:r>
              <a:rPr sz="2400" spc="-30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endParaRPr sz="2400" baseline="11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0" lvl="1" indent="-229235">
              <a:lnSpc>
                <a:spcPct val="100000"/>
              </a:lnSpc>
              <a:buFont typeface="Arial"/>
              <a:buChar char="–"/>
              <a:tabLst>
                <a:tab pos="1613535" algn="l"/>
              </a:tabLst>
            </a:pPr>
            <a:r>
              <a:rPr sz="2400" spc="-7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Insulin</a:t>
            </a:r>
            <a:endParaRPr sz="2400" baseline="11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0" lvl="1" indent="-229235">
              <a:lnSpc>
                <a:spcPct val="100000"/>
              </a:lnSpc>
              <a:buFont typeface="Arial"/>
              <a:buChar char="–"/>
              <a:tabLst>
                <a:tab pos="1613535" algn="l"/>
              </a:tabLst>
            </a:pPr>
            <a:r>
              <a:rPr sz="2400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</a:p>
          <a:p>
            <a:pPr marL="1612900" lvl="1" indent="-229235">
              <a:lnSpc>
                <a:spcPts val="2845"/>
              </a:lnSpc>
              <a:buFont typeface="Arial"/>
              <a:buChar char="–"/>
              <a:tabLst>
                <a:tab pos="1613535" algn="l"/>
              </a:tabLst>
            </a:pPr>
            <a:r>
              <a:rPr sz="2400" spc="-15" baseline="1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sz="2400" baseline="115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ts val="2845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(diabetic 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non-diabetic)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018" y="90655"/>
            <a:ext cx="863996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1550" marR="5080" indent="-959485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sz="40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r>
              <a:rPr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2B68-604C-4868-B77D-DB3456B1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70521"/>
            <a:ext cx="5867400" cy="54233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5E08-62DE-4FC3-8CD1-70707C12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03350"/>
            <a:ext cx="8020050" cy="50229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Python’s main scientific 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https://numpy.org/)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https://pandas.pydata.org/)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https://matplotlib.org/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https://seaborn.pydata.org/introduction.html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https://scikit-learn.org/)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Python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https://www.learnpython.org/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BITS </a:t>
            </a:r>
            <a:r>
              <a:rPr spc="-5" dirty="0"/>
              <a:t>Pilani, Pilani</a:t>
            </a:r>
            <a:r>
              <a:rPr spc="-20" dirty="0"/>
              <a:t> </a:t>
            </a:r>
            <a:r>
              <a:rPr dirty="0"/>
              <a:t>Campus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E621A-C96B-49F0-9A2B-6F4A8963992E}"/>
              </a:ext>
            </a:extLst>
          </p:cNvPr>
          <p:cNvSpPr txBox="1"/>
          <p:nvPr/>
        </p:nvSpPr>
        <p:spPr>
          <a:xfrm>
            <a:off x="41910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AD512-7A0D-41F3-A784-C2801C8B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1989"/>
            <a:ext cx="9144000" cy="481402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FC2F2D-92C4-42EF-860D-A4B959DB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32131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 at the big picture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preprocessing/ 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and train 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 tune your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Launch, and maintain your system</a:t>
            </a:r>
          </a:p>
          <a:p>
            <a:pPr marL="0" indent="0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1739B-421C-4849-8670-0F044EC5298F}"/>
              </a:ext>
            </a:extLst>
          </p:cNvPr>
          <p:cNvSpPr txBox="1"/>
          <p:nvPr/>
        </p:nvSpPr>
        <p:spPr>
          <a:xfrm>
            <a:off x="304800" y="685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ML Project – Extra Slide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0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576B5-79D9-448B-B0DA-3759B175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Kaggle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E989B-3877-49F4-8AA9-4BFBB324FC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7C9CA-18AF-4253-A248-13021CC0FD23}"/>
              </a:ext>
            </a:extLst>
          </p:cNvPr>
          <p:cNvSpPr txBox="1"/>
          <p:nvPr/>
        </p:nvSpPr>
        <p:spPr>
          <a:xfrm>
            <a:off x="152400" y="650475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AI/ML Hackathons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28B4B-8E14-418C-9FD2-97185F63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7698627" cy="37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576B5-79D9-448B-B0DA-3759B175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 </a:t>
            </a:r>
            <a:r>
              <a:rPr lang="en-IN" b="1" i="0" dirty="0" err="1">
                <a:solidFill>
                  <a:srgbClr val="292929"/>
                </a:solidFill>
                <a:effectLst/>
                <a:latin typeface="sohne"/>
              </a:rPr>
              <a:t>DataHack</a:t>
            </a:r>
            <a:r>
              <a:rPr lang="en-IN" b="1" i="0" dirty="0">
                <a:solidFill>
                  <a:srgbClr val="292929"/>
                </a:solidFill>
                <a:effectLst/>
                <a:latin typeface="sohne"/>
              </a:rPr>
              <a:t> by Analytics Vidhya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E989B-3877-49F4-8AA9-4BFBB324FC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7C9CA-18AF-4253-A248-13021CC0FD23}"/>
              </a:ext>
            </a:extLst>
          </p:cNvPr>
          <p:cNvSpPr txBox="1"/>
          <p:nvPr/>
        </p:nvSpPr>
        <p:spPr>
          <a:xfrm>
            <a:off x="152400" y="650475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AI/ML Hackathons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8651D-D0D3-4B1F-BBB2-142F24A8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58" y="1784751"/>
            <a:ext cx="65306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81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D545CF-43F6-45E8-B445-6503F329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Hack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D9618-45E2-43E2-975A-3C88C8FA4B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7D609-9D52-47A1-B203-2EB4BC07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5829300" cy="343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2BA76-C1FB-4AD1-9B19-3D96F2A55E52}"/>
              </a:ext>
            </a:extLst>
          </p:cNvPr>
          <p:cNvSpPr txBox="1"/>
          <p:nvPr/>
        </p:nvSpPr>
        <p:spPr>
          <a:xfrm>
            <a:off x="267855" y="6858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AI/ML Hackathons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51137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8633" y="6626149"/>
            <a:ext cx="1706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F1141"/>
                </a:solidFill>
                <a:latin typeface="Arial"/>
                <a:cs typeface="Arial"/>
              </a:rPr>
              <a:t>BITS </a:t>
            </a:r>
            <a:r>
              <a:rPr sz="1100" spc="-5" dirty="0">
                <a:solidFill>
                  <a:srgbClr val="0F1141"/>
                </a:solidFill>
                <a:latin typeface="Arial"/>
                <a:cs typeface="Arial"/>
              </a:rPr>
              <a:t>Pilani, Pilani</a:t>
            </a:r>
            <a:r>
              <a:rPr sz="1100" spc="-20" dirty="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F1141"/>
                </a:solidFill>
                <a:latin typeface="Arial"/>
                <a:cs typeface="Arial"/>
              </a:rPr>
              <a:t>Campus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33600" y="6553200"/>
            <a:ext cx="7010400" cy="45720"/>
            <a:chOff x="2133600" y="6553200"/>
            <a:chExt cx="7010400" cy="45720"/>
          </a:xfrm>
        </p:grpSpPr>
        <p:sp>
          <p:nvSpPr>
            <p:cNvPr id="5" name="object 5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1295400"/>
            <a:ext cx="7010400" cy="45720"/>
            <a:chOff x="0" y="1295400"/>
            <a:chExt cx="7010400" cy="45720"/>
          </a:xfrm>
        </p:grpSpPr>
        <p:sp>
          <p:nvSpPr>
            <p:cNvPr id="9" name="object 9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87523" y="3063062"/>
            <a:ext cx="32899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5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8633" y="6626149"/>
            <a:ext cx="1706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F1141"/>
                </a:solidFill>
                <a:latin typeface="Arial"/>
                <a:cs typeface="Arial"/>
              </a:rPr>
              <a:t>BITS </a:t>
            </a:r>
            <a:r>
              <a:rPr sz="1100" spc="-5" dirty="0">
                <a:solidFill>
                  <a:srgbClr val="0F1141"/>
                </a:solidFill>
                <a:latin typeface="Arial"/>
                <a:cs typeface="Arial"/>
              </a:rPr>
              <a:t>Pilani, Pilani</a:t>
            </a:r>
            <a:r>
              <a:rPr sz="1100" spc="-20" dirty="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F1141"/>
                </a:solidFill>
                <a:latin typeface="Arial"/>
                <a:cs typeface="Arial"/>
              </a:rPr>
              <a:t>Campus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33600" y="6553200"/>
            <a:ext cx="7010400" cy="45720"/>
            <a:chOff x="2133600" y="6553200"/>
            <a:chExt cx="7010400" cy="45720"/>
          </a:xfrm>
        </p:grpSpPr>
        <p:sp>
          <p:nvSpPr>
            <p:cNvPr id="5" name="object 5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1295400"/>
            <a:ext cx="7010400" cy="45720"/>
            <a:chOff x="0" y="1295400"/>
            <a:chExt cx="7010400" cy="45720"/>
          </a:xfrm>
        </p:grpSpPr>
        <p:sp>
          <p:nvSpPr>
            <p:cNvPr id="9" name="object 9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8" y="459435"/>
            <a:ext cx="7541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Textbooks/Reference Books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9375" y="6578295"/>
            <a:ext cx="10464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rlito"/>
                <a:cs typeface="Carlito"/>
              </a:rPr>
              <a:t>3 </a:t>
            </a:r>
            <a:r>
              <a:rPr sz="1200" b="1" spc="-5" dirty="0">
                <a:latin typeface="Carlito"/>
                <a:cs typeface="Carlito"/>
              </a:rPr>
              <a:t>February</a:t>
            </a:r>
            <a:r>
              <a:rPr sz="1200" b="1" spc="-7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2021</a:t>
            </a:r>
            <a:endParaRPr sz="1200">
              <a:latin typeface="Carlito"/>
              <a:cs typeface="Carlito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46713"/>
              </p:ext>
            </p:extLst>
          </p:nvPr>
        </p:nvGraphicFramePr>
        <p:xfrm>
          <a:off x="251191" y="3472181"/>
          <a:ext cx="8839200" cy="95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6944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R1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1530350" algn="just">
                        <a:lnSpc>
                          <a:spcPts val="3310"/>
                        </a:lnSpc>
                        <a:spcBef>
                          <a:spcPts val="115"/>
                        </a:spcBef>
                      </a:pPr>
                      <a:r>
                        <a:rPr sz="2000" spc="-80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Introduction to Data Mining – Pang-Ning Tan, Michael  Steinbach, Anuj Karpatne, Vipin Kumar</a:t>
                      </a: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8612505" y="6271666"/>
            <a:ext cx="154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32585"/>
              </p:ext>
            </p:extLst>
          </p:nvPr>
        </p:nvGraphicFramePr>
        <p:xfrm>
          <a:off x="262128" y="1440434"/>
          <a:ext cx="8839200" cy="18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716"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1530350" algn="just">
                        <a:lnSpc>
                          <a:spcPts val="3310"/>
                        </a:lnSpc>
                        <a:spcBef>
                          <a:spcPts val="115"/>
                        </a:spcBef>
                      </a:pPr>
                      <a:r>
                        <a:rPr sz="2000" spc="-80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Christopher Bishop: Pattern Recognition and Machine Learning,  Springer International Edition</a:t>
                      </a: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marL="1409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1530350" algn="just">
                        <a:lnSpc>
                          <a:spcPts val="3310"/>
                        </a:lnSpc>
                        <a:spcBef>
                          <a:spcPts val="115"/>
                        </a:spcBef>
                      </a:pPr>
                      <a:r>
                        <a:rPr sz="2000" spc="-80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 </a:t>
                      </a:r>
                      <a:r>
                        <a:rPr sz="2000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sz="2000" spc="-5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Mitchell: Machine </a:t>
                      </a:r>
                      <a:r>
                        <a:rPr sz="2000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Learning, </a:t>
                      </a:r>
                      <a:r>
                        <a:rPr sz="2000" spc="-5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McGraw-Hill  Companies,</a:t>
                      </a:r>
                      <a:r>
                        <a:rPr sz="2000" spc="-25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dirty="0">
                          <a:solidFill>
                            <a:srgbClr val="00000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Inc.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5451" y="6651243"/>
            <a:ext cx="1706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0F1141"/>
                </a:solidFill>
                <a:latin typeface="Arial"/>
                <a:cs typeface="Arial"/>
              </a:rPr>
              <a:t>BITS </a:t>
            </a:r>
            <a:r>
              <a:rPr sz="1100" spc="-5" dirty="0">
                <a:solidFill>
                  <a:srgbClr val="0F1141"/>
                </a:solidFill>
                <a:latin typeface="Arial"/>
                <a:cs typeface="Arial"/>
              </a:rPr>
              <a:t>Pilani, Pilani</a:t>
            </a:r>
            <a:r>
              <a:rPr sz="1100" spc="-20" dirty="0">
                <a:solidFill>
                  <a:srgbClr val="0F114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F1141"/>
                </a:solidFill>
                <a:latin typeface="Arial"/>
                <a:cs typeface="Arial"/>
              </a:rPr>
              <a:t>Campus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1650" y="6575552"/>
            <a:ext cx="7059295" cy="48895"/>
            <a:chOff x="2084832" y="6550152"/>
            <a:chExt cx="7059295" cy="48895"/>
          </a:xfrm>
        </p:grpSpPr>
        <p:sp>
          <p:nvSpPr>
            <p:cNvPr id="4" name="object 4"/>
            <p:cNvSpPr/>
            <p:nvPr/>
          </p:nvSpPr>
          <p:spPr>
            <a:xfrm>
              <a:off x="4631436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>
                  <a:moveTo>
                    <a:pt x="2328671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1" y="48768"/>
                  </a:lnTo>
                  <a:lnTo>
                    <a:pt x="2328671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08291" y="6550152"/>
              <a:ext cx="2235835" cy="45720"/>
            </a:xfrm>
            <a:custGeom>
              <a:avLst/>
              <a:gdLst/>
              <a:ahLst/>
              <a:cxnLst/>
              <a:rect l="l" t="t" r="r" b="b"/>
              <a:pathLst>
                <a:path w="2235834" h="45720">
                  <a:moveTo>
                    <a:pt x="223570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5707" y="45720"/>
                  </a:lnTo>
                  <a:lnTo>
                    <a:pt x="2235707" y="0"/>
                  </a:lnTo>
                  <a:close/>
                </a:path>
              </a:pathLst>
            </a:custGeom>
            <a:solidFill>
              <a:srgbClr val="E2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4832" y="6550152"/>
              <a:ext cx="2580640" cy="48895"/>
            </a:xfrm>
            <a:custGeom>
              <a:avLst/>
              <a:gdLst/>
              <a:ahLst/>
              <a:cxnLst/>
              <a:rect l="l" t="t" r="r" b="b"/>
              <a:pathLst>
                <a:path w="2580640" h="48895">
                  <a:moveTo>
                    <a:pt x="258013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0132" y="48768"/>
                  </a:lnTo>
                  <a:lnTo>
                    <a:pt x="2580132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6666218" y="25400"/>
            <a:ext cx="2194559" cy="69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6818" y="1320800"/>
            <a:ext cx="7010400" cy="45720"/>
            <a:chOff x="0" y="1295400"/>
            <a:chExt cx="7010400" cy="45720"/>
          </a:xfrm>
        </p:grpSpPr>
        <p:sp>
          <p:nvSpPr>
            <p:cNvPr id="12" name="object 12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29536"/>
              </p:ext>
            </p:extLst>
          </p:nvPr>
        </p:nvGraphicFramePr>
        <p:xfrm>
          <a:off x="544818" y="1466850"/>
          <a:ext cx="7258049" cy="192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94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  <a:r>
                        <a:rPr sz="20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Component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Examination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en-US"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Quizzes</a:t>
                      </a:r>
                      <a:r>
                        <a:rPr sz="20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24%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4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Assignments</a:t>
                      </a:r>
                      <a:r>
                        <a:rPr sz="20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36%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20358" y="404621"/>
            <a:ext cx="293244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160838"/>
              </p:ext>
            </p:extLst>
          </p:nvPr>
        </p:nvGraphicFramePr>
        <p:xfrm>
          <a:off x="304800" y="1493838"/>
          <a:ext cx="8230160" cy="41398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u="sng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 b="1" u="sng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u="sng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Module</a:t>
                      </a:r>
                      <a:endParaRPr lang="en-US" sz="1600" b="1" u="sng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  <a:latin typeface="Times New Roman" panose="02020603050405020304" pitchFamily="18" charset="0"/>
                          <a:ea typeface="WenQuanYi Micro Hei"/>
                          <a:cs typeface="Times New Roman" panose="02020603050405020304" pitchFamily="18" charset="0"/>
                        </a:rPr>
                        <a:t>Introduction to Classification</a:t>
                      </a: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Arial"/>
                        <a:buNone/>
                        <a:tabLst>
                          <a:tab pos="469265" algn="l"/>
                          <a:tab pos="469900" algn="l"/>
                        </a:tabLst>
                      </a:pPr>
                      <a:r>
                        <a:rPr lang="en-IN"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Nearest-neighbour </a:t>
                      </a: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– </a:t>
                      </a:r>
                      <a:r>
                        <a:rPr lang="en-IN" sz="1600" spc="-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r>
                        <a:rPr lang="en-IN" sz="1600" spc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469265" algn="l"/>
                          <a:tab pos="469900" algn="l"/>
                        </a:tabLst>
                      </a:pPr>
                      <a:r>
                        <a:rPr lang="en-IN"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r>
                        <a:rPr lang="en-IN" sz="1600" spc="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M4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469265" algn="l"/>
                          <a:tab pos="469900" algn="l"/>
                        </a:tabLst>
                      </a:pP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</a:t>
                      </a:r>
                      <a:r>
                        <a:rPr lang="en-IN"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469265" algn="l"/>
                          <a:tab pos="469900" algn="l"/>
                        </a:tabLst>
                      </a:pP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IN" sz="1600" spc="-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12700" marR="107950" indent="0" algn="ctr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469265" algn="l"/>
                          <a:tab pos="469900" algn="l"/>
                        </a:tabLst>
                      </a:pP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</a:t>
                      </a:r>
                      <a:r>
                        <a:rPr lang="en-IN"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Foundations </a:t>
                      </a:r>
                      <a:r>
                        <a:rPr lang="en-IN"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</a:t>
                      </a:r>
                      <a:r>
                        <a:rPr lang="en-IN" sz="16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  </a:t>
                      </a: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M7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469265" algn="l"/>
                          <a:tab pos="469900" algn="l"/>
                        </a:tabLst>
                      </a:pPr>
                      <a:r>
                        <a:rPr lang="en-IN"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</a:t>
                      </a:r>
                      <a:r>
                        <a:rPr lang="en-IN" sz="16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  <a:r>
                        <a:rPr lang="en-IN" sz="16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M8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12700" marR="5080" indent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None/>
                        <a:tabLst>
                          <a:tab pos="469265" algn="l"/>
                          <a:tab pos="469900" algn="l"/>
                        </a:tabLst>
                      </a:pP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</a:t>
                      </a:r>
                      <a:r>
                        <a:rPr lang="en-IN" sz="16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 </a:t>
                      </a: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Machines in </a:t>
                      </a:r>
                      <a:r>
                        <a:rPr lang="en-IN"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overlapping </a:t>
                      </a:r>
                      <a:r>
                        <a:rPr lang="en-IN" sz="16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 </a:t>
                      </a: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distributions &amp;</a:t>
                      </a:r>
                      <a:r>
                        <a:rPr lang="en-IN" sz="16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M9</a:t>
                      </a:r>
                      <a:endParaRPr lang="en-US" sz="1600" kern="50">
                        <a:effectLst/>
                        <a:latin typeface="Times New Roman" panose="02020603050405020304" pitchFamily="18" charset="0"/>
                        <a:ea typeface="WenQuanYi Micro Hei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469265" algn="l"/>
                          <a:tab pos="469900" algn="l"/>
                        </a:tabLst>
                      </a:pP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</a:t>
                      </a:r>
                      <a:r>
                        <a:rPr lang="en-IN" sz="16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600" kern="5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00" marR="41600" marT="34925" marB="349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692D1-2AFF-42B8-AC26-84BCC579B6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064" y="596068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Structure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1143001" y="-18197"/>
            <a:ext cx="1230923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873" y="347371"/>
            <a:ext cx="7886700" cy="1325563"/>
          </a:xfrm>
          <a:noFill/>
          <a:ln/>
        </p:spPr>
        <p:txBody>
          <a:bodyPr vert="horz" lIns="69056" tIns="34529" rIns="69056" bIns="34529" rtlCol="0" anchor="ctr">
            <a:normAutofit/>
          </a:bodyPr>
          <a:lstStyle/>
          <a:p>
            <a:r>
              <a:rPr lang="en-IN" spc="-10" dirty="0"/>
              <a:t>Introduction </a:t>
            </a:r>
            <a:r>
              <a:rPr lang="en-IN" spc="-25" dirty="0"/>
              <a:t>to</a:t>
            </a:r>
            <a:r>
              <a:rPr lang="en-IN" spc="-15" dirty="0"/>
              <a:t> </a:t>
            </a:r>
            <a:r>
              <a:rPr lang="en-IN" spc="-10" dirty="0"/>
              <a:t>Classification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2834" name="Rectangle 2"/>
          <p:cNvSpPr>
            <a:spLocks noGrp="1" noChangeArrowheads="1"/>
          </p:cNvSpPr>
          <p:nvPr>
            <p:ph idx="1"/>
          </p:nvPr>
        </p:nvSpPr>
        <p:spPr>
          <a:xfrm>
            <a:off x="408373" y="1346525"/>
            <a:ext cx="8018200" cy="5146352"/>
          </a:xfrm>
          <a:noFill/>
          <a:ln/>
        </p:spPr>
        <p:txBody>
          <a:bodyPr vert="horz" lIns="69056" tIns="34529" rIns="69056" bIns="34529" rtlCol="0">
            <a:noAutofit/>
          </a:bodyPr>
          <a:lstStyle/>
          <a:p>
            <a:pPr marL="461963" algn="just">
              <a:lnSpc>
                <a:spcPct val="100000"/>
              </a:lnSpc>
              <a:spcAft>
                <a:spcPts val="300"/>
              </a:spcAft>
            </a:pPr>
            <a:r>
              <a:rPr lang="en-US" altLang="en-US" sz="1600" dirty="0"/>
              <a:t>Classification </a:t>
            </a:r>
            <a:r>
              <a:rPr lang="en-US" sz="1600" b="0" i="0" dirty="0">
                <a:solidFill>
                  <a:srgbClr val="202124"/>
                </a:solidFill>
                <a:effectLst/>
              </a:rPr>
              <a:t>refers to a predictive modeling problem where a class label is predicted for a given example of input data.</a:t>
            </a:r>
            <a:endParaRPr lang="en-US" sz="1600" i="1" dirty="0"/>
          </a:p>
          <a:p>
            <a:pPr marL="461963" algn="just">
              <a:lnSpc>
                <a:spcPct val="100000"/>
              </a:lnSpc>
              <a:spcAft>
                <a:spcPts val="300"/>
              </a:spcAft>
            </a:pPr>
            <a:r>
              <a:rPr lang="en-US" sz="1600" dirty="0"/>
              <a:t>Many practical decision-making tasks can be formulated as classification problems</a:t>
            </a:r>
            <a:r>
              <a:rPr lang="en-US" altLang="en-US" sz="1600" dirty="0"/>
              <a:t> </a:t>
            </a:r>
          </a:p>
          <a:p>
            <a:pPr marL="803275" lvl="1" indent="-230188" algn="just">
              <a:lnSpc>
                <a:spcPct val="100000"/>
              </a:lnSpc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altLang="en-US" sz="1600" dirty="0"/>
              <a:t>customers who are likely to buy or not buy a particular product in a supermarket</a:t>
            </a:r>
          </a:p>
          <a:p>
            <a:pPr marL="803275" marR="472440" lvl="1" indent="-230188">
              <a:lnSpc>
                <a:spcPts val="2300"/>
              </a:lnSpc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1600" spc="-5" dirty="0"/>
              <a:t>Detecting spam </a:t>
            </a:r>
            <a:r>
              <a:rPr lang="en-US" sz="1600" dirty="0"/>
              <a:t>email </a:t>
            </a:r>
            <a:r>
              <a:rPr lang="en-US" sz="1600" spc="-5" dirty="0"/>
              <a:t>messages based upon </a:t>
            </a:r>
            <a:r>
              <a:rPr lang="en-US" sz="1600" dirty="0"/>
              <a:t>the </a:t>
            </a:r>
            <a:r>
              <a:rPr lang="en-US" sz="1600" spc="-5" dirty="0"/>
              <a:t>message </a:t>
            </a:r>
            <a:r>
              <a:rPr lang="en-US" sz="1600" spc="-15" dirty="0"/>
              <a:t>content</a:t>
            </a:r>
            <a:endParaRPr lang="en-US" sz="1600" dirty="0"/>
          </a:p>
          <a:p>
            <a:pPr marL="803275" marR="28575" lvl="1" indent="-230188">
              <a:lnSpc>
                <a:spcPts val="23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1600" spc="-10" dirty="0"/>
              <a:t>Categorizing tumors </a:t>
            </a:r>
            <a:r>
              <a:rPr lang="en-US" sz="1600" dirty="0"/>
              <a:t>as </a:t>
            </a:r>
            <a:r>
              <a:rPr lang="en-US" sz="1600" spc="-5" dirty="0"/>
              <a:t>malignant or benign based upon </a:t>
            </a:r>
            <a:r>
              <a:rPr lang="en-US" sz="1600" dirty="0"/>
              <a:t>the  </a:t>
            </a:r>
            <a:r>
              <a:rPr lang="en-US" sz="1600" spc="-5" dirty="0"/>
              <a:t>results of </a:t>
            </a:r>
            <a:r>
              <a:rPr lang="en-US" sz="1600" dirty="0"/>
              <a:t>MRI</a:t>
            </a:r>
            <a:r>
              <a:rPr lang="en-US" sz="1600" spc="-40" dirty="0"/>
              <a:t> </a:t>
            </a:r>
            <a:r>
              <a:rPr lang="en-US" sz="1600" spc="-10" dirty="0"/>
              <a:t>scan</a:t>
            </a:r>
            <a:endParaRPr lang="en-US" altLang="en-US" sz="1600" dirty="0"/>
          </a:p>
          <a:p>
            <a:pPr marL="803275" lvl="1" indent="-230188" algn="just">
              <a:lnSpc>
                <a:spcPct val="100000"/>
              </a:lnSpc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altLang="en-US" sz="1600" dirty="0"/>
              <a:t>people who are at high, medium or low risk of acquiring a certain illness</a:t>
            </a:r>
          </a:p>
          <a:p>
            <a:pPr marL="803275" lvl="1" indent="-230188" algn="just">
              <a:lnSpc>
                <a:spcPct val="100000"/>
              </a:lnSpc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altLang="en-US" sz="1600" dirty="0"/>
              <a:t>houses that are likely to rise in value, fall in value or have an unchanged value in 12 months' time</a:t>
            </a:r>
          </a:p>
          <a:p>
            <a:pPr marL="803275" lvl="1" indent="-230188" algn="just">
              <a:lnSpc>
                <a:spcPct val="100000"/>
              </a:lnSpc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altLang="en-US" sz="1600" dirty="0"/>
              <a:t>people who are likely to vote for each of a number of political parties (or none)</a:t>
            </a:r>
          </a:p>
          <a:p>
            <a:pPr marL="803275" lvl="1" indent="-230188" algn="just">
              <a:lnSpc>
                <a:spcPct val="100000"/>
              </a:lnSpc>
              <a:spcAft>
                <a:spcPts val="300"/>
              </a:spcAft>
              <a:buFont typeface="Calibri" panose="020F0502020204030204" pitchFamily="34" charset="0"/>
              <a:buChar char="‒"/>
            </a:pPr>
            <a:r>
              <a:rPr lang="en-US" altLang="en-US" sz="1600" dirty="0"/>
              <a:t>the likelihood of rain the next day for a weather forecast (very likely, likely, unlikely, very unlikely).</a:t>
            </a:r>
          </a:p>
          <a:p>
            <a:pPr marL="803275" marR="1328420" lvl="1" indent="-230188" algn="just">
              <a:lnSpc>
                <a:spcPct val="100000"/>
              </a:lnSpc>
              <a:spcAft>
                <a:spcPts val="300"/>
              </a:spcAft>
              <a:buFont typeface="Calibri" panose="020F0502020204030204" pitchFamily="34" charset="0"/>
              <a:buChar char="‒"/>
              <a:tabLst>
                <a:tab pos="354965" algn="l"/>
                <a:tab pos="355600" algn="l"/>
              </a:tabLst>
            </a:pPr>
            <a:r>
              <a:rPr lang="en-US" sz="1600" dirty="0"/>
              <a:t>Classifying credit card transactions  as legitimate or fraudulent</a:t>
            </a:r>
            <a:endParaRPr lang="en-US" sz="1600" dirty="0">
              <a:latin typeface="Carlito"/>
              <a:cs typeface="Carlito"/>
            </a:endParaRPr>
          </a:p>
          <a:p>
            <a:pPr marL="803275" marR="1328420" lvl="1" indent="-230188" algn="just">
              <a:lnSpc>
                <a:spcPct val="100000"/>
              </a:lnSpc>
              <a:spcAft>
                <a:spcPts val="300"/>
              </a:spcAft>
              <a:buFont typeface="Calibri" panose="020F0502020204030204" pitchFamily="34" charset="0"/>
              <a:buChar char="‒"/>
              <a:tabLst>
                <a:tab pos="354965" algn="l"/>
                <a:tab pos="355600" algn="l"/>
              </a:tabLst>
            </a:pPr>
            <a:r>
              <a:rPr lang="en-US" sz="1600" dirty="0"/>
              <a:t>Categorizing news stories as finance, weather, entertainment, sports</a:t>
            </a:r>
          </a:p>
          <a:p>
            <a:pPr marL="803275" lvl="1" indent="-230188" algn="just">
              <a:lnSpc>
                <a:spcPct val="100000"/>
              </a:lnSpc>
              <a:spcAft>
                <a:spcPts val="300"/>
              </a:spcAft>
              <a:buFont typeface="Calibri" panose="020F0502020204030204" pitchFamily="34" charset="0"/>
              <a:buChar char="‒"/>
            </a:pPr>
            <a:endParaRPr lang="en-US" alt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DE518-35A5-4D00-8751-059CF0A1DAC7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510338"/>
            <a:ext cx="2057400" cy="27463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E52AA-7979-47C9-8385-1B4708B9D379}" type="datetime1"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1/14/2022</a:t>
            </a:fld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1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8C9A-30DF-453B-BA23-6B4ED4DE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6BEF1-B153-4C17-BE02-E3FF180D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852C4-0505-4277-B3B7-2C82643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7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69" y="672260"/>
            <a:ext cx="7677862" cy="592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 </a:t>
            </a:r>
            <a:r>
              <a:rPr spc="-25" dirty="0"/>
              <a:t>to</a:t>
            </a:r>
            <a:r>
              <a:rPr spc="-1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437438" y="6638925"/>
            <a:ext cx="17065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0F114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IN" b="1" spc="-5"/>
              <a:t>BITS </a:t>
            </a:r>
            <a:r>
              <a:rPr lang="en-IN" spc="-5"/>
              <a:t>Pilani, Pilani</a:t>
            </a:r>
            <a:r>
              <a:rPr lang="en-IN" spc="-20"/>
              <a:t> </a:t>
            </a:r>
            <a:r>
              <a:rPr lang="en-IN"/>
              <a:t>Campus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369" y="1379741"/>
            <a:ext cx="7968862" cy="68800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the task of learning a target function f that maps  each attribute set x to one of the predefined class Iabels 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2211" y="4911597"/>
            <a:ext cx="778002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/ Attribute – Input attribute that’s used in classifying the output</a:t>
            </a: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 – Set of attributes that govern the output class</a:t>
            </a: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– Output class that the object is assigned to</a:t>
            </a:r>
          </a:p>
        </p:txBody>
      </p:sp>
      <p:sp>
        <p:nvSpPr>
          <p:cNvPr id="5" name="object 5"/>
          <p:cNvSpPr/>
          <p:nvPr/>
        </p:nvSpPr>
        <p:spPr>
          <a:xfrm>
            <a:off x="1297374" y="3044536"/>
            <a:ext cx="5956852" cy="1371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330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1915</Words>
  <Application>Microsoft Office PowerPoint</Application>
  <PresentationFormat>On-screen Show (4:3)</PresentationFormat>
  <Paragraphs>584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Carlito</vt:lpstr>
      <vt:lpstr>sohne</vt:lpstr>
      <vt:lpstr>Tahoma</vt:lpstr>
      <vt:lpstr>Times New Roman</vt:lpstr>
      <vt:lpstr>Wingdings</vt:lpstr>
      <vt:lpstr>Office Theme</vt:lpstr>
      <vt:lpstr>1_Office Theme</vt:lpstr>
      <vt:lpstr>2_Office Theme</vt:lpstr>
      <vt:lpstr>Introduction to Classification</vt:lpstr>
      <vt:lpstr>PowerPoint Presentation</vt:lpstr>
      <vt:lpstr>In this segment</vt:lpstr>
      <vt:lpstr> Textbooks/Reference Books</vt:lpstr>
      <vt:lpstr>Evaluation</vt:lpstr>
      <vt:lpstr>Modular Structure </vt:lpstr>
      <vt:lpstr>Introduction to Classification</vt:lpstr>
      <vt:lpstr>PowerPoint Presentation</vt:lpstr>
      <vt:lpstr>Introduction to Classification</vt:lpstr>
      <vt:lpstr>Supervised vs. Unsupervised Learning</vt:lpstr>
      <vt:lpstr>Prediction Problems: Classification vs. Numeric Prediction</vt:lpstr>
      <vt:lpstr>Classification—A Two-Step Process </vt:lpstr>
      <vt:lpstr>Illustrating Classification Task</vt:lpstr>
      <vt:lpstr>Example</vt:lpstr>
      <vt:lpstr>Lazy vs. Eager Learning</vt:lpstr>
      <vt:lpstr>Types of Classification</vt:lpstr>
      <vt:lpstr>PowerPoint Presentation</vt:lpstr>
      <vt:lpstr>PowerPoint Presentation</vt:lpstr>
      <vt:lpstr>Probabilistic Generative Model versus  Probabilistic Discriminative Model</vt:lpstr>
      <vt:lpstr>Probabilistic Generative Model versus  Probabilistic Discriminative Model</vt:lpstr>
      <vt:lpstr>Discriminant Functions</vt:lpstr>
      <vt:lpstr>Tree based Model - Decision Tree</vt:lpstr>
      <vt:lpstr>Example of a Decision Tree</vt:lpstr>
      <vt:lpstr>Apply Model to Test Data</vt:lpstr>
      <vt:lpstr>Apply Model to Test Data</vt:lpstr>
      <vt:lpstr>Apply Model to Test Data</vt:lpstr>
      <vt:lpstr>PowerPoint Presentation</vt:lpstr>
      <vt:lpstr>PowerPoint Presentation</vt:lpstr>
      <vt:lpstr>Apply Model to Test Data</vt:lpstr>
      <vt:lpstr>Ensemble Methods</vt:lpstr>
      <vt:lpstr>Main Challenges</vt:lpstr>
      <vt:lpstr>Applications of Classification –  Case Study Overview</vt:lpstr>
      <vt:lpstr>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Siddhartha Singh</cp:lastModifiedBy>
  <cp:revision>61</cp:revision>
  <cp:lastPrinted>2021-07-02T15:01:30Z</cp:lastPrinted>
  <dcterms:created xsi:type="dcterms:W3CDTF">2021-07-01T04:40:25Z</dcterms:created>
  <dcterms:modified xsi:type="dcterms:W3CDTF">2022-01-15T03:51:50Z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2021-07-01T00:00:00Z</vt:filetime>
  </property>
</Properties>
</file>