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0" r:id="rId5"/>
  </p:sldMasterIdLst>
  <p:notesMasterIdLst>
    <p:notesMasterId r:id="rId51"/>
  </p:notesMasterIdLst>
  <p:handoutMasterIdLst>
    <p:handoutMasterId r:id="rId52"/>
  </p:handoutMasterIdLst>
  <p:sldIdLst>
    <p:sldId id="361" r:id="rId6"/>
    <p:sldId id="362" r:id="rId7"/>
    <p:sldId id="265" r:id="rId8"/>
    <p:sldId id="319" r:id="rId9"/>
    <p:sldId id="320" r:id="rId10"/>
    <p:sldId id="269" r:id="rId11"/>
    <p:sldId id="270" r:id="rId12"/>
    <p:sldId id="280" r:id="rId13"/>
    <p:sldId id="281" r:id="rId14"/>
    <p:sldId id="282" r:id="rId15"/>
    <p:sldId id="1395" r:id="rId16"/>
    <p:sldId id="1489" r:id="rId17"/>
    <p:sldId id="1490" r:id="rId18"/>
    <p:sldId id="1491" r:id="rId19"/>
    <p:sldId id="1492" r:id="rId20"/>
    <p:sldId id="272" r:id="rId21"/>
    <p:sldId id="1397" r:id="rId22"/>
    <p:sldId id="271" r:id="rId23"/>
    <p:sldId id="276" r:id="rId24"/>
    <p:sldId id="274" r:id="rId25"/>
    <p:sldId id="1398" r:id="rId26"/>
    <p:sldId id="1396" r:id="rId27"/>
    <p:sldId id="1399" r:id="rId28"/>
    <p:sldId id="278" r:id="rId29"/>
    <p:sldId id="295" r:id="rId30"/>
    <p:sldId id="297" r:id="rId31"/>
    <p:sldId id="1388" r:id="rId32"/>
    <p:sldId id="1390" r:id="rId33"/>
    <p:sldId id="1372" r:id="rId34"/>
    <p:sldId id="1394" r:id="rId35"/>
    <p:sldId id="1370" r:id="rId36"/>
    <p:sldId id="1368" r:id="rId37"/>
    <p:sldId id="1391" r:id="rId38"/>
    <p:sldId id="1392" r:id="rId39"/>
    <p:sldId id="687" r:id="rId40"/>
    <p:sldId id="1393" r:id="rId41"/>
    <p:sldId id="685" r:id="rId42"/>
    <p:sldId id="686" r:id="rId43"/>
    <p:sldId id="1373" r:id="rId44"/>
    <p:sldId id="1374" r:id="rId45"/>
    <p:sldId id="1366" r:id="rId46"/>
    <p:sldId id="1376" r:id="rId47"/>
    <p:sldId id="1377" r:id="rId48"/>
    <p:sldId id="1400" r:id="rId49"/>
    <p:sldId id="310" r:id="rId50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5F1AD-FB9B-4B31-A78E-6F3FADF8CCA3}" v="2" dt="2021-07-03T16:27:34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microsoft.com/office/2016/11/relationships/changesInfo" Target="changesInfos/changesInfo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a Singh" userId="95804f1d-9deb-4ab6-af01-7cefa058cf3e" providerId="ADAL" clId="{A745F1AD-FB9B-4B31-A78E-6F3FADF8CCA3}"/>
    <pc:docChg chg="undo custSel addSld delSld modSld">
      <pc:chgData name="Siddhartha Singh" userId="95804f1d-9deb-4ab6-af01-7cefa058cf3e" providerId="ADAL" clId="{A745F1AD-FB9B-4B31-A78E-6F3FADF8CCA3}" dt="2021-07-03T18:01:11.145" v="7" actId="1076"/>
      <pc:docMkLst>
        <pc:docMk/>
      </pc:docMkLst>
      <pc:sldChg chg="modSp add del mod">
        <pc:chgData name="Siddhartha Singh" userId="95804f1d-9deb-4ab6-af01-7cefa058cf3e" providerId="ADAL" clId="{A745F1AD-FB9B-4B31-A78E-6F3FADF8CCA3}" dt="2021-07-03T16:27:42.036" v="3" actId="47"/>
        <pc:sldMkLst>
          <pc:docMk/>
          <pc:sldMk cId="0" sldId="283"/>
        </pc:sldMkLst>
        <pc:spChg chg="mod">
          <ac:chgData name="Siddhartha Singh" userId="95804f1d-9deb-4ab6-af01-7cefa058cf3e" providerId="ADAL" clId="{A745F1AD-FB9B-4B31-A78E-6F3FADF8CCA3}" dt="2021-07-03T16:27:27.091" v="1" actId="27636"/>
          <ac:spMkLst>
            <pc:docMk/>
            <pc:sldMk cId="0" sldId="283"/>
            <ac:spMk id="71683" creationId="{2AE4691A-9C47-418E-B172-A36E965755D9}"/>
          </ac:spMkLst>
        </pc:spChg>
      </pc:sldChg>
      <pc:sldChg chg="add del">
        <pc:chgData name="Siddhartha Singh" userId="95804f1d-9deb-4ab6-af01-7cefa058cf3e" providerId="ADAL" clId="{A745F1AD-FB9B-4B31-A78E-6F3FADF8CCA3}" dt="2021-07-03T16:27:42.036" v="3" actId="47"/>
        <pc:sldMkLst>
          <pc:docMk/>
          <pc:sldMk cId="0" sldId="377"/>
        </pc:sldMkLst>
      </pc:sldChg>
      <pc:sldChg chg="add del">
        <pc:chgData name="Siddhartha Singh" userId="95804f1d-9deb-4ab6-af01-7cefa058cf3e" providerId="ADAL" clId="{A745F1AD-FB9B-4B31-A78E-6F3FADF8CCA3}" dt="2021-07-03T16:27:42.036" v="3" actId="47"/>
        <pc:sldMkLst>
          <pc:docMk/>
          <pc:sldMk cId="0" sldId="379"/>
        </pc:sldMkLst>
      </pc:sldChg>
      <pc:sldChg chg="addSp delSp modSp mod">
        <pc:chgData name="Siddhartha Singh" userId="95804f1d-9deb-4ab6-af01-7cefa058cf3e" providerId="ADAL" clId="{A745F1AD-FB9B-4B31-A78E-6F3FADF8CCA3}" dt="2021-07-03T18:01:11.145" v="7" actId="1076"/>
        <pc:sldMkLst>
          <pc:docMk/>
          <pc:sldMk cId="985409654" sldId="1368"/>
        </pc:sldMkLst>
        <pc:spChg chg="add del">
          <ac:chgData name="Siddhartha Singh" userId="95804f1d-9deb-4ab6-af01-7cefa058cf3e" providerId="ADAL" clId="{A745F1AD-FB9B-4B31-A78E-6F3FADF8CCA3}" dt="2021-07-03T18:00:45.510" v="5" actId="22"/>
          <ac:spMkLst>
            <pc:docMk/>
            <pc:sldMk cId="985409654" sldId="1368"/>
            <ac:spMk id="10" creationId="{84C84595-3B6C-49BC-A38E-0536873F8C5E}"/>
          </ac:spMkLst>
        </pc:spChg>
        <pc:picChg chg="add mod">
          <ac:chgData name="Siddhartha Singh" userId="95804f1d-9deb-4ab6-af01-7cefa058cf3e" providerId="ADAL" clId="{A745F1AD-FB9B-4B31-A78E-6F3FADF8CCA3}" dt="2021-07-03T18:01:11.145" v="7" actId="1076"/>
          <ac:picMkLst>
            <pc:docMk/>
            <pc:sldMk cId="985409654" sldId="1368"/>
            <ac:picMk id="12" creationId="{E4319236-9F8A-43A9-BA26-9037BC32FE20}"/>
          </ac:picMkLst>
        </pc:picChg>
      </pc:sldChg>
      <pc:sldChg chg="add del">
        <pc:chgData name="Siddhartha Singh" userId="95804f1d-9deb-4ab6-af01-7cefa058cf3e" providerId="ADAL" clId="{A745F1AD-FB9B-4B31-A78E-6F3FADF8CCA3}" dt="2021-07-03T16:27:42.036" v="3" actId="47"/>
        <pc:sldMkLst>
          <pc:docMk/>
          <pc:sldMk cId="0" sldId="1488"/>
        </pc:sldMkLst>
      </pc:sldChg>
      <pc:sldChg chg="add">
        <pc:chgData name="Siddhartha Singh" userId="95804f1d-9deb-4ab6-af01-7cefa058cf3e" providerId="ADAL" clId="{A745F1AD-FB9B-4B31-A78E-6F3FADF8CCA3}" dt="2021-07-03T16:27:34.934" v="2"/>
        <pc:sldMkLst>
          <pc:docMk/>
          <pc:sldMk cId="0" sldId="1489"/>
        </pc:sldMkLst>
      </pc:sldChg>
      <pc:sldChg chg="add">
        <pc:chgData name="Siddhartha Singh" userId="95804f1d-9deb-4ab6-af01-7cefa058cf3e" providerId="ADAL" clId="{A745F1AD-FB9B-4B31-A78E-6F3FADF8CCA3}" dt="2021-07-03T16:27:34.934" v="2"/>
        <pc:sldMkLst>
          <pc:docMk/>
          <pc:sldMk cId="0" sldId="1490"/>
        </pc:sldMkLst>
      </pc:sldChg>
      <pc:sldChg chg="add">
        <pc:chgData name="Siddhartha Singh" userId="95804f1d-9deb-4ab6-af01-7cefa058cf3e" providerId="ADAL" clId="{A745F1AD-FB9B-4B31-A78E-6F3FADF8CCA3}" dt="2021-07-03T16:27:34.934" v="2"/>
        <pc:sldMkLst>
          <pc:docMk/>
          <pc:sldMk cId="0" sldId="1491"/>
        </pc:sldMkLst>
      </pc:sldChg>
      <pc:sldChg chg="add">
        <pc:chgData name="Siddhartha Singh" userId="95804f1d-9deb-4ab6-af01-7cefa058cf3e" providerId="ADAL" clId="{A745F1AD-FB9B-4B31-A78E-6F3FADF8CCA3}" dt="2021-07-03T16:27:34.934" v="2"/>
        <pc:sldMkLst>
          <pc:docMk/>
          <pc:sldMk cId="0" sldId="1492"/>
        </pc:sldMkLst>
      </pc:sldChg>
    </pc:docChg>
  </pc:docChgLst>
  <pc:docChgLst>
    <pc:chgData name="Siddhartha Singh" userId="95804f1d-9deb-4ab6-af01-7cefa058cf3e" providerId="ADAL" clId="{895AFD12-4808-4D27-B470-B48C81217A0D}"/>
    <pc:docChg chg="modSld">
      <pc:chgData name="Siddhartha Singh" userId="95804f1d-9deb-4ab6-af01-7cefa058cf3e" providerId="ADAL" clId="{895AFD12-4808-4D27-B470-B48C81217A0D}" dt="2021-04-17T09:20:57.857" v="0" actId="1076"/>
      <pc:docMkLst>
        <pc:docMk/>
      </pc:docMkLst>
      <pc:sldChg chg="modSp mod">
        <pc:chgData name="Siddhartha Singh" userId="95804f1d-9deb-4ab6-af01-7cefa058cf3e" providerId="ADAL" clId="{895AFD12-4808-4D27-B470-B48C81217A0D}" dt="2021-04-17T09:20:57.857" v="0" actId="1076"/>
        <pc:sldMkLst>
          <pc:docMk/>
          <pc:sldMk cId="985409654" sldId="1368"/>
        </pc:sldMkLst>
        <pc:picChg chg="mod">
          <ac:chgData name="Siddhartha Singh" userId="95804f1d-9deb-4ab6-af01-7cefa058cf3e" providerId="ADAL" clId="{895AFD12-4808-4D27-B470-B48C81217A0D}" dt="2021-04-17T09:20:57.857" v="0" actId="1076"/>
          <ac:picMkLst>
            <pc:docMk/>
            <pc:sldMk cId="985409654" sldId="1368"/>
            <ac:picMk id="7" creationId="{33B73C34-74FF-DA4F-9ED4-7C9B86CD46E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83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983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8CA1-8D4A-489F-B873-2BE3F90363A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302"/>
            <a:ext cx="2971800" cy="4983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302"/>
            <a:ext cx="2971800" cy="4983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FAA9F-A6CE-413D-B528-D50B083F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2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7-12T10:44:16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2103 9377 300 0,'0'0'9'0,"0"0"-5"16,0 0 2-16,0 0 10 16,0-2-7-16,0 1-6 15,-2-2 3-15,2 3-2 16,-1-3 2-1,1 3 4-15,-2-1-3 16,2-1 6-16,0 2 3 0,0-2 1 16,0-1 2-16,2 1 0 15,4-3-11-15,2 0-3 16,-1-1 2-16,5 0-3 0,-2-2-1 16,2 3-1-16,2-4 2 15,-1 2-1-15,1-1-1 16,1-1-2-16,1 0 1 15,-2 0 0-15,1-2-1 16,0-1 2-16,-2 2 4 16,1-2 0-16,-1 0 2 0,0 1 4 0,-3-1-3 15,0 1 0-15,-1-1-3 16,1 1-1-16,-3 1-1 16,-1 0 0-1,-1 1-2-15,1-1 0 16,-1 2 0-16,-1-1 3 15,3 0 1-15,-4 1-3 16,3 0 1-16,1-1-1 0,-3 0-1 16,3 1-2-16,-3 1 1 15,3-3-1-15,-2 1 0 0,0 1 0 0,4-3 0 32,-4 0 0-32,2 2 0 15,2-4 1-15,0 3 0 0,0-2-2 16,0 1 3-16,0 1-2 0,-1-2 0 15,-1 1 1-15,0 0-1 16,-1 2-1 0,0 1 3-16,-1-1-2 0,1 1 0 15,-3 2 1 1,0-1-1-16,2 3-1 0,0 0 1 16,0-1-1-16,-1 2 0 15,4-1 2-15,-5 0-1 16,3 0 0-16,-1-1 0 15,0-1 1-15,0 1-1 16,-2-2 1-16,0 1-1 0,0 0 1 0,1-2-1 16,-2 3 0-16,3 0 1 0,-2-4-2 15,2 3 1-15,0-3 0 16,-1 2 0-16,2-2 1 16,0-2-2-16,1 1 1 15,-2-1 1-15,1-2-1 16,-1 3 1-1,1-3-1-15,-1 4 1 0,1 0-1 16,-1 1 1 0,0-2 1-16,1 1-1 0,-1 1 0 15,1 0-1-15,1 0 1 16,-1 1 0-16,2-2-1 16,-3 1 1-16,0-1 1 15,1-1 0-15,0 1 2 16,-1-1 1-16,-1 2-2 15,1-3 2-15,-1 4-3 0,1-1 0 16,0-1 0-16,-1 2-2 16,1 0 2-16,0-1-1 15,4-1 0-15,-4 1-1 16,2-1 0-16,1 0 1 16,-1 0-1-16,0 0 1 15,2 3-1-15,0-2 1 16,0 1-1-16,1 1 0 0,-1-1 0 15,0 2-1-15,0-2 2 16,-2 2-1-16,2-1 0 0,-1 2 0 16,-1-2 0-16,2 1 0 15,0-1 1-15,-2 0-1 16,3 1 0-16,-2 0 0 16,0-2 0-16,0 2 0 0,-1 0 0 0,0 1 0 15,1-1 2-15,-3 2-2 31,2-2 0-31,0 3 0 0,-2 0 0 16,1-3-2-16,-2 2 4 16,2 1-4-16,-1-1 4 15,1-1-2-15,-1 0 0 16,1 1 0-16,1 0 0 16,-4 1 0-16,3-1 0 15,-1 1 0-15,1 0-2 0,-1 0 4 16,0-1-2-16,1 0 0 15,0-1 0-15,-1 1 0 16,0 1-2-16,1-2 4 0,2 1-2 16,-2-1-2-16,0 2 4 15,0-1-2-15,1-1 0 0,-2 2 0 16,3-1-2-16,-1 0 2 16,-1-1 2-16,0 1-2 15,0-1-2-15,2 1 4 16,-3-1-2-1,3-1 0-15,2 0 0 0,-4 0 0 0,2-1 0 16,2 0 0-16,-1 0 0 16,1 0 0-16,-2 0 0 15,2-2 0-15,-1 1 0 16,0 2 0-16,1-3 0 16,0 1 0-16,1 0 0 0,0-1 0 15,-1 1 0 1,2 1 0-16,-1-2 0 15,2 0 0-15,-1 1-2 0,0 0 4 16,3-2-4 0,-3 1 4-16,3 0-2 15,-1 0-2-15,1 2 4 16,0-1-2-16,-2-1-2 0,1-1 4 16,-2 3-4-16,1 0 4 15,-1-4-2-15,-2 2 0 16,3 0 0-16,-6 0 0 15,2-1 0-15,3-1 0 0,-3 1 0 16,-1 0 0-16,2 2 0 0,-1-3 0 16,0 2 0-1,0 0 0-15,-2 1 0 16,-1 0 0-16,-1-1 0 16,-1 3 0-16,0-1 0 0,-3 1 0 15,2-1 0-15,0 1 0 16,0-1 0-16,0 1 0 15,0 1 0-15,1-2 0 0,-1 1 0 16,2 1 0 0,1 0 0-16,0-1 0 0,0-1 0 15,0 3 0-15,2-3 0 0,-2 2 0 16,1 0 0-16,0 0 0 16,0 1 0-1,-1 0-3-15,3 1 1 16,-2 2 0-16,2 0 1 0,0 0 1 15,0 0 0-15,1 0 0 16,-1 0 0-16,2 0 0 16,-2 0 0-16,3 0 0 15,0 0 1-15,-2 0-2 16,1 0 2-16,-1 0-2 16,1 0 0-16,-2 2 1 0,-3 0-1 15,0-1 2-15,-2 1-1 16,0 1 0-16,-3-2 0 0,3-1 1 15,-2 2-2-15,2 0 1 16,2-1-1-16,-1 2 1 16,1-1 0-16,-1 3 0 15,-1 0-1-15,2-1 0 0,-1 1 1 16,0-1 0-16,0 0 0 16,-2 1-1-16,-1-3 1 15,2 1 0-15,-1 1-1 16,0-3 2-16,3 3-1 0,0-1 1 15,2-1-1-15,-2 1 0 16,3-1 0-16,-2 0 1 0,2-2-1 31,-3 1 0-31,3-1 1 16,0 0-1-16,-2 0 0 16,2 0 1-16,0-1-1 0,1-1 0 15,-1 0 0-15,1-1 0 16,-1 2 0-16,-1-2 0 15,2 2 1-15,-2-2 0 0,-2 1-1 16,3-1 0-16,-4 0 2 16,1 0-2-16,-1 0 1 15,1 0 0-15,-2 0-2 0,1-1 3 16,-2 2-2-16,0-1 0 16,0 0 0-16,-1 0 0 15,2 0 0-15,-3-2 2 0,1 1-2 16,1-1 0-16,0 0 1 15,-2 0-2-15,0-1 2 0,3 1 0 16,-4-2-2-16,2 1 2 31,1 0-1-31,-3-1-1 16,0-1 1-16,0-1 0 0,0-1 0 16,-5 1 1-16,0-3-1 15,2 2 0-15,-2-1 1 16,3 1-2-16,-4 3 1 15,3 0 0-15,-1 0 0 0,2 2 1 16,-3 0-1-16,3 1-1 16,-2-1 2-16,-2 0-1 15,1 1-1-15,0 0 1 0,-3 1 0 16,-1-2 0-16,2 1 0 16,-2 0 0-16,-2 0 0 0,5 0 0 15,-1 1-2-15,-1 1 3 16,3-1-1-16,0 2 0 15,0-2 1 1,-1 1-1-16,2 2-1 0,-1 0 1 0,0-2 0 16,-1 2-1-16,1 0 1 15,0 0 0-15,-2 0-2 16,1 0 2-16,0 2 0 16,0-2-1-1,0 3 2-15,-1 0-3 16,0 0 3-16,1-1-2 15,1 4-1-15,-1-1 3 0,-1 0-3 16,0 3 1-16,1-4 1 16,0 1 0-16,-2 1 0 0,1-2 0 15,1-1 1-15,-3 0 0 16,0-2-2-16,1 1 2 16,0 0 0-16,0-1-1 15,0 1-1-15,1 1 1 16,0-1 1-16,0 2-2 0,1-1 2 15,1-2-2-15,-1 2 1 16,1-3 1-16,1 0-1 16,-1 2 0-16,1-2 1 0,-2 0-1 31,3 0 0-31,1 0 0 0,-3 0 0 16,3 0 0-16,-1 0 0 15,2 0 0-15,-3 0 0 16,2 0 0-16,-1 0 0 0,-1 0 1 15,-1 0 0-15,0-2-1 16,-2-2 2-16,2-1-2 16,-2 0 0-16,0 1 0 15,1-2 0-15,0 0 1 16,1 0-2-16,0 0 1 0,-1-1 1 16,1-1-1-16,-1 2 0 15,3-4 1-15,-2 5-1 16,1-3 0-16,1 2 1 0,-1 1-1 15,2 2 0-15,0-2 0 0,0 2 0 32,-1 0 0-32,2 2 0 15,-3-2-1-15,2 1 1 0,-1 1 1 16,-1-2-2-16,1 1 1 16,-3-2 0-16,0 0-1 15,1 3 1-15,0-2 1 0,-2 3-3 16,1 0 2-16,1 0 0 15,-1 0 0-15,-1 0 0 16,0 0 0-16,1 0-2 16,0 0 2-16,0 3-1 0,-2 0 1 15,3 4-2-15,0-2 1 16,-1 0 0-16,2 2 0 16,0 0 0-16,-1-1 1 15,1 2-1-15,-1-3 3 0,0-1-2 16,-1 2 0-16,0 0 0 15,1-1 1-15,1-1-1 0,0 1 0 16,-1-2 0-16,2 2 0 16,-1-1 0-1,2 2-1-15,-4-2 1 16,1 0 1-16,1 0-1 16,-1-1 0-16,0 0 0 15,-1 1 1-15,1-4-2 16,-1 2 3-16,0 1-3 0,-1-2 2 15,2-1-1-15,-1 3 0 16,1-1-1-16,-1-1 1 16,0 1 0-16,-1 0 0 15,0-2 1-15,1 0-1 0,-2 0 1 16,0 0-1-16,-1 0 0 16,0 0 1-16,-1 0-1 15,3-2 0-15,-1 0 0 16,0 2-1-16,4-1 2 15,1 1-1-15,0-2 0 16,-1 2 0-16,3-3 0 0,-4 3 1 0,4-1 1 16,-2-2-4-16,2 1 4 15,-3 0-2 1,2 0 0-16,0-1 0 0,1 1 1 0,-1 1-2 16,0-3 3-16,0 0-2 15,2 0 2-15,-3-2-3 16,0 0 2-1,3-2 0-15,-5-1-1 16,1 0-1-16,2 0 3 0,-3 0-2 16,1-1-1-16,2 2 2 15,-1-2-1-15,2 4 0 16,-2-2 0-16,3 0 1 16,0 3-2-16,0-2 1 15,0 2 1-15,0-2-1 16,4 0 0-16,-3 1-1 0,3 2 1 15,0-1 2-15,-2-3-4 0,2 4 2 16,-1 2 2-16,1-2-3 16,-1 0 1-16,0 2 0 15,0-1 0 1,1 1 0-16,-1 1 1 16,1-1-2-16,0 1 2 0,-1 0-1 15,-1-1 0 1,3 1 0-16,-3-1 0 0,2 0 1 15,-1 1-1-15,1 1-1 16,1-1 0-16,3-1 1 16,-3 1-1-16,-1-1 1 15,2 2 0-15,0-3 0 0,0 3 1 16,0-2-1-16,2 1 0 16,-1-1 0-16,-2 2 0 15,2-1 0-15,1 1 0 0,0 0-1 16,-2 0 1-16,3 0 0 15,-3 0-1-15,1 0 1 16,2 0-1-16,-3 0 1 16,1 1 0-16,-2 1 0 15,1-2 0-15,-2 1 0 16,2-1 0-16,0 2 0 16,-2-2 0-16,0 0-1 15,1 0 2-15,2 2 0 0,-1-2-3 16,-1 1 4-16,-1-1-3 15,1 0 1-15,0 0 2 16,-2 0-2-16,1 0 0 16,-1 0 1-16,1 0 1 0,-1-3-2 15,-1 1 1-15,2-2-1 0,0 1 1 16,-1 0-2-16,0 0 1 16,0 0 0-16,-2 0 1 15,0 0-1-15,0 0 1 16,2-1-2-1,-3-2 2-15,1 4 0 0,1-2-1 16,-2-1 1-16,0 2 0 16,3 0-1-16,-3-1 0 15,0 1 1-15,0 1-1 16,3-1 1-16,-2 0-1 0,-1 1 0 0,0 0 0 16,1 0 0-16,0 0 0 15,-1-2 1 1,2 1-1-16,-1 1 0 15,-1-2 1-15,1 3-1 16,1-2 0-16,1 0 1 0,-3 1-1 16,2 0 0-16,1 1 1 15,-1-2-2-15,2 0 2 16,0 1-1-16,-2-1 0 16,2 0 1-16,1 1-1 0,-2-1 0 15,1 1 0-15,0 2 0 0,-1-2 0 16,-1 2 0-16,1-1 0 15,0 1 0-15,0 0 0 16,3 0-1-16,-4 0 2 0,5 0-3 31,-4 0 2-31,4 0 0 16,-1 0 0-16,0 0 0 16,1 0 0-16,0 1 1 0,-1 1-2 15,0-2 1-15,-1 2 0 16,0-1 0-16,1 2 0 15,-2-2 0-15,1 2 0 16,0 0 0-16,-2 1-1 0,0-2 1 16,1 1 0-16,1-1 0 15,-2 1 0-15,1 2 0 0,0-4-1 16,0 3 2-16,1-2-1 16,-3 1 0-16,2 0 0 0,-1 0 0 15,-1 1 0-15,1 0 0 16,-1-2-1-16,1 2 0 15,-2 0 1-15,0 2 0 0,2-3 0 16,-2 2 0-16,0-3 0 16,4 1 1-16,-5 1-2 31,2-1 1-31,-1 1 1 16,1-1-2-16,0 2 2 0,0 0-2 15,0-1 1-15,-1 1 0 16,2 0-1-16,-1 0 1 0,1-1 0 15,-2 0 0-15,2 0 1 16,-1-2-1-16,3 3 0 16,-4-2 0-1,3 2 0-15,0-2 1 0,-2-1-1 16,1 0 0-16,0 0 0 0,0 0 0 16,3-1 0-16,-1 3 0 15,0-1 0-15,1-1 1 16,2 1-1-16,-2-2 0 0,0 2-1 15,3-1 2-15,-3-1-1 16,1 2 0-16,0 0 0 0,0 0 1 16,2 0-2-16,0-1 1 15,-2 2 0-15,3-1 0 16,0 1 0-16,-4-2 0 16,3 1 0-1,1 0-1-15,-4-2 3 16,2 1-3-16,-2-2 2 15,0 0-1-15,-1 0 1 16,-1 0 0-16,-1 0 0 16,1-2-1-16,0-1 2 0,-3 1-3 15,3-1 2-15,-2-1 0 16,1 0-1-16,-2 3 0 16,2-4 1-16,-1 2-1 15,-1-1 0-15,-1-2 0 16,2 1 1-16,-2 1 0 0,0-1-1 0,0-1 0 15,0 2 1-15,0 2-1 16,0-2 0-16,0 2 1 16,0-1-1-1,0 3 0-15,0-3 0 0,0 1 0 16,0 1 0-16,0-2 0 16,0 2 2-16,0-3-2 15,0 0 0-15,0 0 0 0,0-1 0 16,0 2 0-16,0 0 0 15,1-1 0-15,1 0 0 16,-2 2 0-16,2-3 1 16,1 2-1-16,-2 0 2 15,3-1-1-15,0-1 0 16,-2 2 0-16,3 0-1 0,-1-3 1 16,1 3 0-16,1 0-1 0,0-1-1 15,0 1 3-15,0 1-3 16,1-2 1-16,1 1 1 15,-1-2-2-15,-1 3 2 16,0-2 0-16,2 1-2 0,-2 1 2 16,0-2-1-16,0 1 0 31,2 0 1-31,-2 0-2 0,3 1 2 16,-2-1-2-16,2 2 1 15,-1 0-1-15,0-1 0 16,1 2 1-16,-1 0 0 15,3-2-1-15,-1 2 1 0,-2 0 0 16,1 0 0-16,-2 0 1 16,1 0-1-16,-3 0 0 0,1 0 0 0,-1 0 0 15,-1 0 0-15,0 0-1 16,0 0 1-16,0 0-2 16,1 2 2-1,0 2 0-15,0-1-1 0,-1 2 1 16,2 1-1-16,-1-1 0 15,-1 0 2 1,1 0-1-16,-3 1-1 16,3 0 2-16,-2-3-2 15,0 1 1-15,-1-1 1 0,0 2-2 16,0-3 1-16,1-1 1 16,-2 2-1-16,2 0 0 15,-1-1 0-15,2-1 0 16,-2 2-1-16,1 0 2 0,1-2-2 15,-1 1 1-15,-1-1 1 16,2-1-1-16,-1 2 1 16,1-2-2-16,-2 0 2 15,3 0-1-15,-1 0 0 16,-1 0 0-16,1 0 1 0,1 0-2 16,-1 0 1-16,1 0 0 0,1 0 0 15,-3-2 0-15,3 1 0 16,0-1 1-16,-3 1-1 0,0 0 0 15,1-1 0-15,1 1 0 16,0-1 0-16,-1 0 0 16,-1 1 1-16,1-2-2 15,1 2 2 1,1-1-2-16,-3 1 2 16,1-1-1-16,0 0-1 15,1 1 1-15,0-2 1 0,1 0-2 16,1 0 1-16,-2 1 1 15,4-1-2-15,-3 1 2 16,0-2-1-16,2 0-1 16,0 2 2-16,0-2-1 0,-1 1 0 15,2 1 0-15,0-2 0 16,-1 1-1-16,1 0 2 0,0 0-1 16,0 0 0-16,-2-1 0 15,4 0 0-15,-3 1 0 16,0-1 0-16,0 0 0 15,0 0-1 1,1 1 1-16,-2 1 0 0,2-1 0 16,-1-1 0-16,0 1 0 15,1 1 0-15,2-2 0 16,0 0 0-16,-1 1 0 16,1 0-1-16,0 0 0 15,0 1 2-15,0-1-2 16,-1 1 1-16,-1-1 1 0,1 0-2 15,2 1 2-15,-2-1-1 16,2 0-1-16,-1 0 1 16,0 0 1-16,1 0-2 0,-2 0 2 15,1 0-2-15,1 0 2 16,-2 1-2-16,1 1 0 16,1-2 3-16,-2 2-2 0,1-1-1 15,1 1 1-15,2 0-1 16,-2-1 0-16,1 1 1 15,2 0 1 1,-3-2-1-16,3 0 1 0,0 1-2 0,-2-2 1 0,2 1 1 16,0-1-2-16,-1 1 1 31,0-2 1-31,-1 2-1 16,1 0 0-16,-1 0 0 0,2-2 0 15,-3 1 0-15,5 1 0 16,-2-2 0-16,2 1 0 15,-1-1 0-15,3 1-1 16,-1-1 1-16,-1-1 0 16,2 1 1-16,0 1-2 0,-2-1 2 0,1 1-2 15,-1 0 2-15,1-2-1 16,1 3 0 0,-3-2 0-16,2 1-1 15,-1 1 2-15,2-2-1 0,-3 1-1 16,1 1 1-16,1-2 0 15,-2 1 0-15,0 0 1 16,0 0-2-16,1-1 1 16,-2 1 1-16,-1 1-1 15,0-1 0-15,-1 0 0 16,0 2 0-16,2-3 0 16,0 3 0-16,-3-3-1 15,3 3 1-15,0-1 0 0,0 1 0 0,0-1 1 16,0-1-2-16,2 1 1 0,0-1 0 15,0 3 0-15,-1-1 0 32,0 0 0-32,0-1 0 15,0 0 0-15,-1 2 0 0,1-2 0 16,3 0 0-16,-1 0 0 16,0 0 0-16,2 0 0 0,-2 0 0 15,2-2 0-15,-1 1 0 16,1 1 0-16,-3-1 0 15,0-2 0-15,-2 2 0 16,-2-1 1-16,-4 1-2 16,-2 0 2-16,1 1-1 0,-5 3-1 0,6 0-15 15,9-3-135-15,8-12-133 16</inkml:trace>
  <inkml:trace contextRef="#ctx0" brushRef="#br0" timeOffset="3047.92">4491 7699 132 0,'-8'-5'5'0,"4"2"-2"15,-2 0 5-15,1 0-3 16,-5 0-2-16,2 1-2 0,-3 0-1 16,0 0 1-1,1 1-1-15,-1-2 0 16,3 3 0-16,-2 0 0 0,5 0 0 16,-2 0 1-16,2 0-2 15,1 1 1-15,-2 1-1 16,1-1 0-16,-2-1-7 0,1 0-14 15,-1 0-51 1</inkml:trace>
  <inkml:trace contextRef="#ctx0" brushRef="#br0" timeOffset="5536.66">4139 7581 120 0,'0'-2'6'0,"0"1"0"0,0 1 6 16,1 0-8-16,5 0-3 15,-1 0-1-15,3 0 0 16,-1 0 1-16,1 0 0 0,3 0 1 16,-3 1 0-16,1 1 0 15,1 0 3 1,-1 4-1-16,3 0 0 16,-5-3-2-16,2 2 3 15,0 0-1-15,-1-1-1 16,-2-1 4-16,-2-2 0 15,2 2 4-15,-2-1-1 0,-2-1-5 16,0 2-2-16,1 0-2 16,-3-2 0-16,2 2-1 15,-1-1 0-15,1 1 0 16,-2 0 0-16,0-3 0 0,0 5-1 16,0-2 1-16,0 0 1 15,0 0-1-15,0 3 2 16,0-1-2-16,0 0 0 0,-2 2 0 15,1-2 0-15,-1 1 1 16,0 0 1-16,-1-1-2 16,2 0 0-16,0-1 0 0,1 1 1 15,-2-3-1-15,2 3 1 16,-2-2-1 0,1 1-1-16,-1-2 3 15,1 2-2-15,-1-1 1 0,1 0-1 0,-1 0 0 16,2 2 2-16,-1-1-2 15,1 2 1-15,0 0 1 16,0 0-1-16,0 3 0 16,0-3-1-16,1 3 1 15,4-2-1 1,-2 0 1-16,0 1 0 16,1-2 1-16,-1 0-1 0,1-1 1 15,0 1 0-15,2 0-1 16,0 0 0-16,2-1 1 15,3 0 0-15,1 3-1 16,2-3 1-16,0 0-2 0,0-3 1 16,0 1 1-16,-2-1 1 0,3-1 1 15,-3-1 1-15,0 0 5 16,1 0-7-16,-2 0 0 16,-1-1 3-16,-1-2 7 15,0-1 0-15,-2 0 1 16,0-2-5-16,-1 3-4 15,0-2-1-15,0 3 2 16,-4-2-1-16,1 0 1 0,-1-2-1 0,0 3-2 16,-1-2-1-16,-1 0-3 15,0-1 0-15,0-2 2 16,-1-1-1-16,-3 1-1 16,-1-2 2-16,-3 1-1 15,4 0-1-15,1 0 2 16,-1 2-1-1,-1 1 1-15,4 0-1 16,-1 2 0-16,-1 1 1 16,-1-1-1-16,-1 2 0 0,-4-2-1 15,1 0 1-15,1-1 0 16,-1 2 0-16,1-1 0 16,2 1-1-16,2 0 2 0,1 1-1 15,0-2 0-15,0 1 2 16,2 1-2-16,0-1 3 0,0 1 0 15,0 0-1-15,0 0 0 16,2-1 2-16,4 3-5 16,-1-1-1-16,3 0 2 15,2 1-1 1,0 0 2-16,2 0-1 0,-3 0 0 16,4 0 0-16,0 0 0 15,3 0-3-15,-3 2 4 16,3 1-1-16,0 0 0 0,1-3 0 0,-2 1 0 15,1-1 1-15,1 0-1 16,-3-1 0 0,3-3 1-16,-2-2-1 15,0 1 2-15,2-3 0 0,-1 3-3 16,1-3 2-16,-3 1-1 16,1-1 0-16,-2-1 0 15,0-3 1-15,-4 1-1 16,0-2 1-16,-1-1-1 0,1-1-1 15,-4 1 1 1,0 0-2-16,2-2 2 16,-2-1-3-16,1 2 2 15,0 2-1-15,-2-1 2 0,1 4 0 0,-1 1 0 16,0-3 0-16,0 5 0 0,-4 2 0 16,1-3-2-16,-1 3 2 15,2 3 2-15,-2-2-4 31,0 3 2-31,0 1-1 16,0-2-5-16,-2 2-1 0,-2 0 4 16,-1 0 1-16,-2 0 1 15,-1 0-1-15,1 4 1 0,-2-1 0 16,0-1 1-16,-4 3 0 16,1-2 0-16,-3-1 0 15,-2-1-1-15,2 2 1 16,0-1 0-16,0 0 0 0,0-1 0 15,2 2 0-15,2-1 0 16,2 3 0-16,2-2-1 0,-1 3 1 16,1-1-2-16,0 1 1 15,2 1 1 1,-1-1 0-16,-3 0-1 16,3-1 2-16,-2 0-2 15,2-1 1-15,-2 2 1 16,1-2-1-16,0 1-1 0,2 1 2 15,-1 1-2-15,0 0 1 0,0 1 0 16,0 1 1-16,-5 0-1 16,1 0 0-1,-2-3 0-15,0 0 1 0,-2-2 2 16,0-4-1-16,0 0 1 16,2 0-2-16,-1 0-1 0,1 0 1 0,1 0-1 15,-1 0 0-15,3-1 0 16,-2 0-1-16,2-1 2 31,-1-1-1-31,2 0-1 16,-2 0 1-16,1 0 0 0,-1-1 0 0,0-1-1 15,0 2 1-15,-1-1-1 0,2-1 0 16,1 3-1-16,0-2 3 16,3 1-2-16,1 2 1 15,1-2 0-15,0 1 2 16,2-2-1-16,-2-1 0 15,-1 0 0 1,1 0-1-16,1 0 1 16,-2-3-1-16,0 4 0 0,1 1 1 15,0-3-1-15,-1 4 0 0,2 1 0 16,-1-1 0-16,0 2-1 16,1 0 0-16,-3 0-1 15,3 0 0-15,-4 0 1 16,3 0 1-1,-3 0 1-15,0 0 0 0,1 2-1 16,0-1 0-16,0-1 0 16,-1 1 1-16,2 0-1 15,-1 1-1-15,-1-1 1 16,3 0 1-16,-3 1-2 16,-3-1 2-16,4 1-1 15,0-2-1-15,-2 0 2 16,-1 0-1-16,0 0 0 0,-1 0 1 0,2 0 0 15,-2-3 0-15,-1-3-1 16,1 1 0-16,0 1 1 16,2-2-1-16,0 1-1 15,-1 0 1-15,5 2 1 0,0 0-2 16,0 1 1-16,1-1 1 16,1 2-1-16,1-1 0 15,0 0 1-15,-2-1-1 0,2 0 1 31,-1-1-2-31,1 1 2 16,0-3 0-16,1 0 0 16,8 1 3-16,5 1-5 0,7 1-4 15,6 0-14-15,3 0-2 16,8 0 12-16,2 2 5 0,2-1 2 16,1 0 1-16,7 1 1 15,0-1-3-15,4-2-15 16,2-6-56-16</inkml:trace>
  <inkml:trace contextRef="#ctx0" brushRef="#br0" timeOffset="20493.95">7093 9491 268 0,'0'6'39'0,"4"-2"-33"0,-2-2-4 16,3 1 10-16,-5 0 11 0,2-1-8 16,-2-2 25-16,0 0-27 31,0 1 3-31,0-1 21 16,1 0-17-16,-1 0-6 0,2 0-6 15,0 0 0-15,1-2-1 0,1-1-6 16,2-1 0-16,-1 2-1 15,0-3 2-15,1-1 1 16,0 1 3-16,-2-2-2 16,3-1 0-16,-2 0 0 15,1-2 1-15,2 0-2 16,-2-2 0-16,4 0 0 0,-2-3 2 16,1-2-1-16,1-1 2 15,1-2-1-15,0-1 2 16,-1-1-1-16,2 0 1 0,-1-1-3 15,0 3-1-15,1-2 0 16,3 4-1-16,-1-1 0 16,3 2-1-16,-1-2 0 15,2 3 1 1,-1 0-2-16,2-2 2 16,-1 3-2-16,-3-3 2 15,-1 2 1-15,2 0-1 0,-1 0-1 16,0 1 0-16,0 2-1 15,3-2 0-15,-2 1 1 16,2 2-1-16,1-1 1 16,1 1 0-16,0 0-1 0,-2 1-1 15,2-1 2-15,0 2-1 16,-1-1 0-16,1-1 0 16,0 0-1-16,0 0 2 0,-2-2-1 15,1 1 0-15,0 1 1 16,1 0-2-16,1 0 2 15,-3 1-1-15,2 1-1 16,0 0 1 0,2 1-1-16,-3 1 1 0,2 0-1 0,-4-2 1 0,-1 1 0 15,-1-1 0-15,-1 1 0 16,-3-3 2-16,3 3-3 16,-2-2 2-16,-1 2-1 15,1-3 0 1,-1 2 0-16,-2-1 0 0,2 1 0 0,-3-2 0 15,1 0 1-15,2 0-1 16,-3-2 0-16,-1 1 1 16,1-2-1-16,-2 1 0 15,0-1 2 1,0 2-2-16,-1-1 1 16,3 1-1-16,-3-1 0 15,2 2 0-15,1-1 0 0,-2-1 0 16,2 0 1-16,-1-1-2 15,0 2 1-15,-1-2 1 16,-1 2-1-16,2-2 0 16,-3 1 0-16,3 1 0 0,-4 2 1 15,2-2-1-15,-2 2 0 16,2-1 0 0,-1 0 1-16,2 0-2 15,-1 0 2-15,0 0-2 0,1 2 2 16,-1-4-1-16,2 2 0 15,-2 1 0-15,2-1 0 16,-1 3 0-16,0 0 0 16,0-2 0-16,2 3 0 15,-1 0-1-15,2-2 1 0,-1 2 0 16,0 1-1-16,0-2 1 16,0 0 0-16,0 1 1 15,0 0-1-15,-1 0 0 0,2 2 0 16,-1-1 0-16,-1 0 0 15,2 2-1-15,-1 0 1 0,2 0-1 16,-1 1 1 0,2-1-1-16,0 1 1 0,-4 0 0 0,3-1 0 15,0-1 0-15,-2 3 0 32,0-3 0-32,0 0 0 0,-1 4 1 15,-1-2-2-15,1-1 1 16,1 4 0-16,1 0 0 15,-3 1-2-15,4-2 0 16,-1 2 2-16,-1 0-1 0,1 0 1 16,-3 0-1-16,2 0 2 15,-2 0-1-15,-2-2 1 16,2 1-2-16,0-1 0 16,0 1 3-16,-3 0-2 0,3-2 0 15,-3 1 0-15,1-3 1 16,4 2-1-16,-5-1 1 15,4 1-1-15,-3-3 2 16,1 3-2-16,1 1 0 0,-1-2-2 16,1 1 2-16,3 0 0 15,-1 1 0 1,1-1-1-16,2 2 1 0,3-1-1 0,-2 1 1 16,2 0 0-1,-3 1 0-15,3-2 0 16,-1 2 0-16,0-1-1 15,0 1 1-15,-1-1 0 16,0 0 1-16,-2-2-2 16,0 0 1-16,-1 2 0 0,-2-1 0 15,0-1 1-15,-2 1-1 16,3 1 0-16,-3-1 0 0,0 1 0 0,0-2 0 31,1 1 0-31,-1-1 0 0,2 1 0 16,-3-2 1-16,0 0 0 15,1-1-1-15,-2 0 2 16,0 1-1-16,0 0 0 16,0-2-1-16,-1 1 1 15,-1 1-1-15,2 0 1 16,-1 0-3-16,0-1 4 0,1 0-3 16,-2 0 1-16,2 1 1 15,-3 0-2-15,1-1 1 0,0 1 1 16,-1-1-3-16,2 1 3 15,-2 0-1-15,1-1 0 16,-1 0 0-16,0 2 1 16,0 0-2-16,0 0 1 15,0 0 1-15,0 1 0 0,0 0-1 16,0 0-1-16,0-1 3 16,0 0-2-1,0 0 0-15,-4-3 0 0,0-1-1 0,0 2 2 16,-2-1 0-16,0-2-2 15,1 2 2 1,0 1 0-16,3-1-1 0,-2 1 0 16,2 1 1-1,0-3-1-15,0 2 0 0,1 0 0 16,-1 1 0-16,0-1 0 16,1-3-1-16,-1 4 1 15,0 0 1-15,-1-2-2 16,2 1 1-16,0 0 2 15,-3 1-3-15,3 0 1 16,0-1-1-16,-2 1 2 0,2 2 0 16,-1-3-3-16,0 1 2 15,1 1 2-15,-2 0-2 16,0 0-2-16,0 3 3 0,3-3-1 0,-3 3-1 16,0-3 0-16,3 3 1 15,0-2 1-15,0 2 0 16,0-3-2-1,0 2 2-15,0-2 0 16,0 0-1-16,0 1 0 0,0 1-1 16,0-2 2-16,0 0-2 0,0 0 2 15,0 0-2-15,0 1 1 16,0-1 0-16,0 2 1 0,0-2 0 31,0 1-2-31,0 1 0 16,0-3 2-16,0 0-2 15,-2 2 1-15,0 0 1 0,-3-1-3 16,-1 0 2-16,0 0-1 16,1 1-1-16,-2 1 3 15,1-1-2-15,0 2 0 16,0 0 0-16,0 0 0 0,0 0 0 16,1 2 0-16,1 0-1 15,-1 3 1-15,0 0-3 16,2 1 2-16,-3 1 0 0,2-1 1 15,2 2 0-15,-3 0 0 16,0-1 1-16,1 2 0 16,0-3 1-16,0 2-3 0,-1 0 3 15,2-2-1 1,-2 3 0-16,2-2 0 16,-1 0-1-16,1 1 1 15,-1-1-1-15,2 2 1 16,-3-3 0-16,3 2 0 15,-2 0 0-15,-3-2 0 0,3-1 0 16,-1 1 0-16,1-2 0 16,-2 0 0-16,2-1 0 0,0-1 0 0,2 0 1 15,-2-1-1 1,-1-1 1-16,1 0 0 16,0 0 0-16,-3 0 1 15,2 0-1-15,-3-3 1 0,0-1-2 16,2 0 1-16,-3 1-1 15,3 0 0-15,-1-2 0 16,-1 2 0-16,3 0 1 0,0-1-1 16,1 0 0-16,2-3 1 15,-3 4-1-15,1-1 1 0,2-1-1 16,-2 1 0-16,2 0 1 31,-1 2-1-31,0-2 0 16,0 2 0-16,0-1 0 0,0 0 0 15,0 1-1-15,1-1 2 16,-2 2-2-16,0 0 1 16,2 1 0-16,-4-2 0 0,2 1-1 15,-1 0 1 1,-1 0 0-16,0-1 0 16,0 2 0-16,0-1 0 0,1 0 0 0,3 1-2 15,-4 0 3-15,2 0-2 16,-1 0 1-16,2 0-1 15,1 0-1-15,-2 1 1 0,0 0 1 16,2 2-1-16,0-1 0 16,-1 1 0-1,0 1-1-15,1-1 2 16,0 2-1-16,0-2 1 0,-4 1 0 0,4 0 0 16,-1 1 0-16,1-3 0 15,-1 1 0-15,1-2 0 16,-1 2 0-1,2 0 0-15,-2 0 0 16,1-2 0-16,-2 2 0 16,2-3 0-16,-1 2 0 15,0-1 0-15,0-1 1 16,3 0-2-16,-3 0 3 0,0 1-1 16,0-1-1-16,1 0 1 15,0 0-1-15,0 0-1 16,0 0 3-16,-1 0-3 15,1 0 1-15,0 0 1 0,-1 0 0 16,-1-1 0 0,-1 0-1-16,0-2 0 0,-2 0 1 15,-2 0-1-15,4 0-1 16,1 0 1-16,-2 2 1 0,-1-2-1 16,2 1 0-16,1-2 0 0,-3 1 1 15,2 0 0-15,-3-1-1 16,-1 0 0-1,2-2 1-15,-2 1-1 16,3 1 0-16,-3 0 0 16,3 1-1-16,-1-4 2 0,0 5 0 15,5-2-1-15,-2 0 0 16,-1 1 1-16,3-1 0 16,-1-1-1-16,1 2 0 15,-1-2 2-15,-3 1-4 0,2-3 4 16,0 2-2-16,-1-1 0 15,3-2 0-15,-4 3 1 0,0 0-1 16,3-1 0-16,1 0 0 16,-1 2-1-16,2 0 2 15,-2 0 1 1,3 1-3-16,0-1 2 16,0 2 0-16,0-4-1 15,0 2 0-15,0 0 0 0,0 0-1 16,0 0 0-16,4-1 0 15,-1-1 1-15,2 2-1 16,1 1-1-16,0-3 1 16,-1 1 2-16,0 2-1 15,2 0-2-15,0-1 3 16,-1 2-3-16,0 0 3 0,0 1-2 16,3 0 0-16,-3-1 1 0,3 2-1 15,-3 0 0-15,3 0 1 16,1 0 0-16,-2 0-1 15,1 0 1-15,1 2 0 16,-1-1-1-16,1 2 1 0,-3-1-1 16,2-1 1-16,-3 1-1 15,3-1 1-15,-4 0 1 0,1 1-1 32,-1-1 0-32,-1-1-1 15,1 2 1-15,0 1 1 0,1-3-1 16,0 0-1-16,-1 2 1 15,0-2 1-15,2 1-1 16,0-1-1-16,-1 2 2 16,0-2-1-16,0 0 0 0,0 0 0 15,0 0-1-15,0 0 2 16,0 0-1-16,-1 0 0 0,1-3 1 16,-1-2-1-16,1 2 0 15,1 0 0 1,0-1 1-16,-1 0 0 0,-1 0-1 15,1 0 0-15,-2 0 0 16,1-1 1-16,1 0-1 16,-1-1 0-16,0 0 0 0,-1-1 0 0,1 0 1 15,1 2-1-15,-3-3 0 32,0 1 0-32,2 2 0 15,-1-2 0-15,1 2 0 0,-1-2 0 16,1 2-1-16,0 1 1 15,0-1 0-15,0 2 0 16,0 0 0-16,2 0 0 16,-2 0 0-16,1 1-1 0,2 1 1 15,-3-1 0-15,2 2-1 0,-1 0 1 16,3 0-1-16,-4 0 1 16,1 0-1-16,-1 0 1 15,0 0-1-15,-2 3 0 16,-1-1 0-16,-1 0-1 15,1 2-2-15,-2-1 3 0,0 2 0 16,0 0 0-16,0 2 1 16,0 2 0-16,0-1 0 0,0 1-1 15,0 1 1-15,3-2-1 32,1 1 1-32,2 1 0 0,1-1 0 15,1-1 0-15,1 3 0 16,2-2 1-16,0 0-2 15,2 1 1-15,3-3 0 0,-1 3 0 0,-3-2 1 16,3-1-2-16,0-1 2 16,-4-1-1-1,0-1 0-15,-1 0 0 16,0-3 1-16,-4 0-1 16,0 1 0-16,0-1 1 0,-4-1-1 15,4 0 2-15,-3 0-1 16,2 0 0-16,-3 0-1 0,3-1 2 15,-1-1-2-15,0-1 0 16,0 0 0-16,-1 0 0 16,2-1 1-1,-1 2-2-15,0-3 1 0,-1 1 0 16,1 0 0-16,0 1 0 0,-2-2 0 16,5 2 1-1,-3-4-2-15,2 4 2 16,-3-1-1-16,4-1 1 15,-1 0-1-15,1 0-2 16,-2 1 4-16,1 0-2 16,2 0 0-16,-3 2 0 0,0-3 0 15,0 2-1-15,3 1 1 16,-3-1 0-16,1 1-1 16,2-1 2-16,-2 1-2 0,2 0 1 15,-1 1 0-15,1 0 0 16,0 1-2-16,0 0 2 15,1 0-1-15,0 0 1 16,0 0-1-16,0 0 1 0,0 2-1 0,3 1 0 16,-2 1 1-16,1-2 0 31,-3 3-1-31,2-3 2 0,-2 2-2 16,-1-1 2-16,1 0-1 15,1 2-1-15,-1-3 2 16,0 1-2-16,-1-1 1 15,2 3 0-15,-1-2 0 16,-1 0 0-16,1-1 0 0,1-1 0 16,0 0 0-16,0 2 0 15,0-1 0-15,2 2 0 16,0-3 0-16,0 1 0 0,0-2 1 16,-1 0-1-16,2 0 0 15,0 0 0-15,0 0 0 16,-2 0 0-16,2-2 1 15,0-1-2-15,1 0 2 0,-2-1-1 16,2 2 0-16,0-2 1 16,1 1-1-1,1 0 0-15,-2-3 0 16,2 3 0-16,-2 0 0 0,4 0 0 16,-2 1 0-16,-1 0 0 15,2 0-1-15,-2 1 1 16,-1-1 0-16,1 2 0 15,1 0 1-15,-2 0-1 16,-1 0 0-16,1 0-1 0,1 0 1 16,-1 0 0-16,1 0 0 15,-2 2 0-15,0-1 0 16,0 2-1-16,0 0 1 0,2-2 1 16,-2 0-2-16,1 2 1 15,-1-2 0-15,1-1 0 0,0 0 0 16,0 0 0-16,2 0 1 15,-3 0-1-15,5 0 0 16,-3-3 0-16,3 0 1 0,-4-3-2 16,1 0 2-16,1 0 0 15,1-2-2-15,-3-2 1 16,0 1 1-16,1-1-2 0,-2-3 2 16,2 2-1-16,-1-4 0 31,0 1 1-31,1 0-1 15,-2-2 0-15,1 0 0 0,1 1 0 0,0-2 0 0,-3 2 0 16,4-1 0-16,-4 1 2 16,4-2-2-16,-3 0 0 15,1 1 0-15,2-1 0 16,0-2 0-16,-1 4 0 16,-1-3 0-16,3 0 0 0,3 1 0 15,-1 2-2-15,0-1 2 16,2 1 0-16,2-3 0 15,-2 3 0 1,2 0 2-16,-2 0-2 16,3 0 0-16,-2 0 0 15,1 0 0-15,-2 0 0 16,1-2 0-16,-2 2 0 16,2-2 0-16,-2-2 0 15,0 0 0-15,-1 2-2 16,-2-2 2-16,1 1 2 15,1-1-2-15,-1 2 0 0,2-2 0 16,-2 2 0-16,1-2 0 16,-2 1 0-16,-3-4 0 0,-2-6-2 15,-3-9-57-15,-5-15-195 16</inkml:trace>
  <inkml:trace contextRef="#ctx0" brushRef="#br0" timeOffset="37779.15">7122 14423 351 0,'2'0'74'0,"-2"0"-67"16,2 0-5-1,-2 0 9-15,0 0 0 0,2 0-9 16,-2 0 2-16,0 0-4 16,0 0 0-16,0 0 2 15,0 0-4-15,0 0 3 16,0 0 0-16,0 0-2 15,0 0 7-15,0 0 9 0,0 0 1 16,0 0-1-16,0 0 0 16,0 0-4-16,0 0-6 0,1 0-2 15,-1 0-1-15,0-2 2 16,1 1-3-16,0-1 1 16,1 0-1-1,0-2 1-15,1 0-2 16,3-3 0-16,-2 2 0 0,1-1 0 15,2-3 0-15,3 3 0 16,-3-2 0-16,4 1 0 16,0-1-2-16,-1 1 4 15,2-1-2-15,-2 0-2 0,4 0 4 16,-2 0-2-16,0 0 0 16,-2-2 0-16,1 2 0 0,1-2 3 15,0 1-1-15,0 0 1 16,1 2-1-1,1-3-1-15,-2-1-1 0,1 3 1 16,0-4-2-16,1 2 2 16,-1-2-1-16,-2 0 0 0,-2 0 1 0,2 0 1 15,-2-1-1-15,-2 1 0 16,1 0 0-16,-1-2 0 16,0 2-1-16,1 0 0 15,-1-2 0 1,2 1 0-16,1-2 0 0,0 1 0 15,1 2-1-15,0-1 1 16,2 0 0-16,-2-1 0 16,0 4 0-16,2-3 0 15,-2 3 0 1,0-2 0-16,0 1 0 0,-2 1 0 16,1 0 0-16,-1-1 0 15,-1-1-1-15,3 0 2 16,-2 1 0-16,2-1-2 15,-2 2 1-15,3-1 1 0,-2 1-2 16,1-2 1-16,-2 2 0 16,3 0 0-16,-2 1 0 15,-1-1-1-15,1 1 1 0,-3-3 1 16,-1 2-1-16,1-1 1 16,0-1-1-16,-2 1-1 15,2-2 2-15,-2 2-1 16,0 1 0-16,2-2 0 15,0 0 0-15,0-1 0 0,-1 3 0 16,1-1 0-16,1-1 0 0,1 1 1 16,-2-1-2-16,1 0 1 15,-2 1 0 1,2 0 0-16,-1-2 0 0,-1 2 0 16,3 1 1-16,-1-1-2 15,0 0 1-15,-3-1 0 16,1 3 0-1,3-2 0-15,-3 2 0 0,0-1 0 16,1 1 0-16,1 2 0 16,-2-3 0-16,3 3 0 15,-3-2 0-15,0 3 0 0,2-3 0 16,-2 1 0-16,-2 1 0 16,2-2 0-1,-2 1 0-15,-2 0 0 0,3 0 0 0,-4-3 2 16,3 2-2-16,0-2-1 15,0 0 1 1,2-1 0-16,-2 2 0 0,3-2-1 16,-3 1 1-16,2-1 0 15,0 0 1-15,-1 1-2 16,2 1 1-16,-1-1 1 16,0 1-2-16,0-2 1 0,1 3 0 0,1 1 0 15,-2-2 0-15,0 1 0 16,3 1-1-16,-3 1 1 0,3 0-1 31,-2-1 2-31,1 1-1 16,-1 0 0-16,-2-1 0 15,1 3 0-15,0-1 0 16,-3-2 0-16,3 2 0 0,-1-1 1 16,-1 1-1-16,2 0 0 15,-1 0 0-15,0 0-1 16,1 0 2-16,-1-1-1 15,-1-1 0-15,1 1 0 0,-1 0 0 16,2-1 0-16,-1 2 0 0,-2-2 0 16,0 2 0-16,1 0 0 15,0-2 0-15,-1 4 0 16,1-3 0-16,0 1 0 16,-2 1 0-16,1-1 0 15,1 0 1-15,-2 0-2 16,2 0 2-16,-2 0-1 15,1 0 0-15,1 0-1 16,-2 0 1-16,3 0 0 0,-1 1 1 16,0 1-2-1,0-1 0-15,0-1 3 0,1 1-3 0,-1 0 1 16,1 1 0 0,-1-2 0-16,-1 1 0 15,1 1 0-15,-1-1 0 16,-1 2 0-16,3-3 0 15,-2 1 0-15,1 1 0 16,0 1 0-16,-2-3 0 0,2 0 0 16,-1 2 0-16,1-1 0 15,-1-1 0-15,1 3 0 16,0-3 0-16,-2 1 0 0,4 0 0 16,-3 0 0-16,1 1 0 0,1-4 0 31,-1 2 0-31,0 1 0 0,0 0 0 15,2-1 0-15,-1-1 0 16,-1 3-1-16,2 1 1 16,-2-3 0-16,4 0 0 15,-3 3-1-15,2-1 1 16,-1-2 0-16,0 1 0 0,2 1-1 16,-3 0 1-16,3-1-1 15,-2 2 1-15,0-2 0 16,0 2 0-16,0-1 0 15,-1 2 0-15,1-2 0 16,-2 1 0-16,3 1 0 0,0-1 0 16,0 1 0-16,-1 0-1 15,3-1 1-15,-3-1 0 16,-1 2-1-16,4 0 1 0,-2-1 0 16,-3 1 0-16,2 0 0 15,-1-1 0-15,1 1 0 0,-1-1 0 16,0 0 1-16,1 0-2 15,1 2 1 1,-2-1 0-16,3 0 0 16,-4 1 1-16,4-1-2 0,-2 1 1 0,1 0-1 15,-1-1 1-15,1-1 1 16,-2 2-2-16,1 0 1 0,0-1 0 16,-1 0 0-16,1 1 0 15,0-1 0-15,-1-1 0 16,2 3 0-16,0-2 0 15,-1 1 0 1,-1-1 0-16,4 0 0 16,-1 1 0-16,0-1-1 15,0-1 1-15,0 2 1 0,0-2-1 0,-1 1-1 16,0-1 1-16,-1 1 0 16,1-1 1-16,0 3-2 15,-2-3 1 1,2 0 1-16,-2 2-2 0,1-1 2 15,-1 0-2-15,1-1 1 16,-1 1 0 0,1 0 0-16,-2-1 1 15,-1 0-2-15,1 1 1 0,0-1 0 16,0 2 0-16,1-2 0 16,-3 1 1-16,3 1-1 15,-3-2 0-15,1-1 0 0,1 1 1 16,-1 1-1-16,0-3 0 0,0 3 1 0,-1-3 0 15,0 2-1-15,0-1 1 16,0 1-1-16,-1-1 1 16,1 0-1-16,-2 0 0 15,1 0 0 1,2 0 0-16,-3-1 1 16,1 1-1-16,-1-2-1 15,0 2 0-15,0-1 1 0,0-1 0 16,0 1 0-1,0 0 0-15,0-1 0 0,0-2 0 16,0 3 0-16,-1-2 0 16,1-1 0-16,-3 2 0 15,2-1 0-15,-1 0 0 16,1-1 0-16,-1 2 0 16,0-1 0-16,0 0 0 15,-1 0 0-15,1-1 0 0,-1 4 0 0,0-2 0 16,3 0 0-16,-2 3 0 15,2-3 0-15,-1 2 0 16,0 0 0-16,1 0 0 16,0 1 0-16,0 0 0 0,0 1 0 15,0-2 0 1,0 1 0-16,0 0 0 0,0 0 0 16,0 0 0-1,0 0 0-15,0 0 0 16,0 1-1-16,0-2 1 15,0 1 0-15,0 0 0 16,0 1 0-16,0-1-1 16,0-1 1-16,0 1 0 0,0 1 1 15,0-2-2-15,1 1 1 0,0 0 0 16,1 0 0 0,-2 0-1-16,2-1 1 15,2 1-1-15,-4 1 1 0,3-1 0 16,-1-3 0-16,0 3-1 15,0 1 0-15,0-1 0 16,1 2 0-16,-1-2-1 0,1 2 1 16,-1-1-1-16,3 0 1 0,-2 1-1 15,1-1 0-15,1 2-2 16,-2-1 0-16,1-1 2 16,0 2 2-16,-2-1 0 0,1 0 0 15,-1-1 0-15,2 2 0 31,-3-1 0-31,1 1 0 16,0-1 0-16,0 1 0 0,2 0-1 16,-3 0 0-16,3 0 0 0,0 0-2 15,-2 0 1-15,1 0 0 0,1 0 1 16,-3 0 1-16,4 0 0 16,-4 1 0-16,2-1 0 31,0 0 0-31,0 0 0 0,0 1-1 15,1-1 2-15,-1 0-1 16,1 0 0-16,0 2 0 16,0-2 0-16,-2 0 0 0,2 0 0 15,1 0 0-15,-2 0 0 16,0 0 0-16,2 0 0 16,-3 0 0-16,0-3 0 15,3 2 0-15,-3 0 1 16,2-1-1-16,-2 1 0 0,1-1 0 0,-1 1 0 15,1 0 0-15,2-2 0 16,-1 3 0-16,-1-2 0 16,1 0 0-16,1 1 0 15,0-1 0-15,-1 1 0 16,2-2 0-16,-3 2 0 16,1-1 0-16,1-1 0 0,1 0 0 0,-2 0 1 15,0 0-1-15,1 0 0 31,0 0 0-31,0-1 0 16,1 0 0-16,0 1 0 0,-1 0 0 16,-1-1 0-16,2 4 0 15,-1-3 0-15,-1-2 0 0,1 1 0 16,0 1 0-16,-1-3 1 16,0 1 0-16,0 1-1 0,-1-2 1 15,0 3-2-15,1-1 2 16,1-2-1-16,-1 2 1 15,0-1-2-15,0 1 1 16,-1 0 0 0,0-1 1-16,2 1-1 15,-1 1 0-15,1-1 0 16,-2-1-1-16,3 3 1 0,1-2-1 16,-1 1 1-16,-1 0-1 15,2 3 1-15,1-3 0 16,-1 1-1-16,0 2 1 15,1-1 0-15,-1-1 0 0,1 2-1 16,1-1 1-16,-3 1 0 16,2 0 0-16,2 0 0 15,-1 0-1-15,1 0 1 16,-1 0-1-16,2 0 1 0,1 0 0 16,-4 1 0-1,3 1 0-15,-2-1-1 16,-1 1 2-16,-1-1-1 15,1 1 0-15,-3-2 0 0,1 0 0 16,1 0-1-16,-2 2 2 16,0-2-1-16,2 1 0 15,0 1 0-15,-1 0 0 16,3 1 0-16,-3-1 0 0,2 1-1 16,-1 1 1-16,0-1 0 15,1 1 1-15,-1-2-2 0,-2 1 1 16,3 0 0-1,-1 1 0-15,0-1 1 16,1 1-2-16,1 1 1 0,-2-1-1 16,2 2 1-16,1-3 0 15,-1 4 0-15,-1-2 0 0,2 0 0 16,-1 0 0-16,0 0 0 0,-2-1 0 31,1 1 0-31,1-5 0 16,-2 4 0-16,0-2 1 0,1 1-1 15,1 0-1-15,-2-1 2 16,4-1-1-16,-2 2 0 16,1-2 0-16,-2 1 0 15,1-2 0-15,1 1 0 0,-1-1 1 0,2 0 0 16,-2 0-1 0,0 0 0-16,2 0 0 15,-2-3 0-15,2-1 1 0,0 1 0 16,1 0-1-1,-3-2 1-15,2 1-1 0,-1 1 0 16,1-3 2-16,-1 1-1 0,0 0 0 16,1 0 0-16,0-1-1 15,0-1 1-15,0 3-1 16,1-1 1-16,-3 0-1 0,3-1 0 31,0 2-1-31,1-1 2 16,-3-1-2-16,3 1 2 0,-1 1-1 0,0-2 0 15,0 0 0-15,3 2 0 16,0-1 0-16,-1 2 0 16,2-1 1-1,-1 0-2-15,1 0 0 0,1 1 2 16,1 0-2-16,-3 0 1 16,1 1 0-16,2 1 1 15,-1-1-2-15,1 1 1 0,-3 0 0 16,1 1 0-16,1 0 0 15,-1 0 0-15,1 0 0 0,2 0-1 16,-2 0 1-16,2 0 0 16,-2 0 0-1,2 1 0-15,-1 2 0 0,-1-2 0 16,1 1 0-16,0-2 0 16,-2 2 0-16,1-1 0 15,-2 1 0-15,3-1 1 16,-3-1-2-16,2 2 2 0,-1-2-2 15,0 1 1-15,-2-1 1 16,2 0-2 0,-2 1 2-16,0-1-1 15,-1 0-1-15,-1 0 2 0,1 0-1 0,1 0-1 16,-2 0 2 0,3 0-1-16,0 0 0 0,1 0 0 15,-1 0 0-15,-1-1-1 16,1-2 2-16,0 2-1 15,0-2 1-15,2-1-1 0,-1 1-1 16,0-1 2-16,-1 1-1 16,4-3 0-1,-2 0 0-15,2-1 0 0,1-3 1 16,2 3-1-16,0-2 0 0,3-3-1 16,-1-4-30-16,-1-8-53 15,0-17-259-15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D6584-74A8-4794-AC35-B0CA64E7067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1243013"/>
            <a:ext cx="447357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E522-BC90-4B79-A844-D8B0E38D7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2E522-BC90-4B79-A844-D8B0E38D7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3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93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125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579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036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984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4A2D0E7-61DC-49E8-95D7-A7B1B0FC0DA1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46125"/>
            <a:ext cx="4910137" cy="3684588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685509"/>
            <a:ext cx="5140325" cy="44397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890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66396-8130-404F-8F6C-CEB5426F58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9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29203-AB65-4ADB-9E8F-2139E0036C6D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86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652B8-7B34-4530-9FA0-7FE334E7DAB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637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60BBCE-1ACE-4022-BE94-47E7925F8D7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50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2ED6E-9C88-4DB7-90E6-92586D383E0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165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338EE-DEAD-4D8D-98C0-8A1D9C71D5C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3138" y="752475"/>
            <a:ext cx="4940300" cy="3706813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716022"/>
            <a:ext cx="5048250" cy="44634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981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F9593-3EC6-4760-9591-06563E0D76C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247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DB91E0B5-35B7-44C3-B634-EA270E0DF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81A135-BA2E-47B9-B9F4-1EEDB6C3337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7C1BF06-D5D9-43D2-A606-C857437E9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FE60584-58F0-4785-A5E3-917229C90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AA76DC6D-3D11-412B-B777-716A55B08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3CA87D5F-C281-4A0D-BC2C-748D5D534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666B317A-DEDA-4599-A720-A1A7186E9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F3B50-75DA-403B-8F4C-3886F7FDCF8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0D98-DB92-48E1-B380-3127ED9E581E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51F-422B-465F-8C9F-5775590107D3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1E76-D35C-4E3B-9B13-84B5217CF8A1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5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 not remove" hidden="1">
            <a:extLst>
              <a:ext uri="{FF2B5EF4-FFF2-40B4-BE49-F238E27FC236}">
                <a16:creationId xmlns:a16="http://schemas.microsoft.com/office/drawing/2014/main" id="{F00A1D6E-B65C-4067-8EF9-5003456BE54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5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97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7DF60-8E67-4D51-B788-6381842FE9C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38387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818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990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2074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93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 not remove" hidden="1">
            <a:extLst>
              <a:ext uri="{FF2B5EF4-FFF2-40B4-BE49-F238E27FC236}">
                <a16:creationId xmlns:a16="http://schemas.microsoft.com/office/drawing/2014/main" id="{B2EB7F68-8B04-4B3F-AC39-426418CB978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D23D-3D82-4DE5-9BDA-98EC3587FF43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7421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047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581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8057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62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224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876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625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7289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05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A58-A874-44B9-952C-9B673B90E5E2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05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311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16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932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13605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40187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176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0418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495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8685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263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8C79-CEB6-4A9F-8A64-F4A01485A66B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31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88147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7401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9690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7163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499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9825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954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0455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6899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 not remove" hidden="1">
            <a:extLst>
              <a:ext uri="{FF2B5EF4-FFF2-40B4-BE49-F238E27FC236}">
                <a16:creationId xmlns:a16="http://schemas.microsoft.com/office/drawing/2014/main" id="{769D513C-3F6F-42BE-BBEB-AAAC80BCDD0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2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F9DB-B7AE-4450-B80B-EAAD6D53D0B6}" type="datetime1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89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E9E27630-01E6-47F7-85E1-7171601EF8CB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1032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81C5C40E-9DB6-49D4-B887-E0FDB72564C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9610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B015C7-EE39-4021-9C42-9542BBE91AB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9CF7E-C693-425D-B138-5EB6076B2F37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EBF16-0811-4ABF-8137-1D1B7A588D55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6CBE8-D23C-4EAD-A7A1-3FC401E7C0B3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37A5D056-9CD3-4CAE-8F95-A6A6CD4603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B40CF-C3A6-4935-B093-3A4BCE99739F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751D1-7266-4967-9AE1-17BBF211A5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25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B2DEF6-32CA-439D-A4D6-1DE0F7D3F98B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51980-2267-4281-8E88-3D942D9FDCA1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28D1C-CA06-4185-8369-A65AF690412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FBC3A-0929-4DDE-A7BB-ACA92ADD23A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78D938CB-A3C0-4CC8-BEEA-10C7D988F6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7AAB8A-CBA2-4DCB-9663-8B4BEF998BFC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FBAB2-5373-45B1-B061-A910B03CC6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022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D9611801-0E6D-4B8C-B55C-8E98102989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E5D31B-13B4-4C4A-9F53-80185674BB67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4F8FDA8-AC08-48E5-8D32-7F8E033C96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347F72-A1A6-4CBF-B5F9-50A910BA314E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BC53F-F508-44FC-85D1-9B8B9807C512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B1EB0-2D2E-4C11-8E23-84EE686FE2B9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EDBC9-026A-4099-A941-35B2A7DE550A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3966D-AB16-4D85-A1A1-3F4AC41ECC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555234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F610F06B-95F1-4637-BE3E-ED19FF77B00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7E18D-BB1C-4D1E-BB36-611689F0E4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EE14AECB-59E9-418C-B109-B2FA39AD668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3BEAF8-3147-4E1B-9D37-F89951D91B13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DBDBD1-BDB2-4297-B849-253A16D105ED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074172-54A6-451C-B7C2-8380E4AFB9FB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1" descr="Picture 7.png">
            <a:extLst>
              <a:ext uri="{FF2B5EF4-FFF2-40B4-BE49-F238E27FC236}">
                <a16:creationId xmlns:a16="http://schemas.microsoft.com/office/drawing/2014/main" id="{3D829A3A-353A-47A0-AA60-A8C253E11B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>
            <a:extLst>
              <a:ext uri="{FF2B5EF4-FFF2-40B4-BE49-F238E27FC236}">
                <a16:creationId xmlns:a16="http://schemas.microsoft.com/office/drawing/2014/main" id="{44CFC742-426D-49C5-9207-6AC3668068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1841BE-B754-464E-9CB4-29395E31502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2A4D52-EAC1-432E-8CCE-8533FF13CEA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17CFAE-AF2F-4E82-8711-9A814F2DBE8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22">
            <a:extLst>
              <a:ext uri="{FF2B5EF4-FFF2-40B4-BE49-F238E27FC236}">
                <a16:creationId xmlns:a16="http://schemas.microsoft.com/office/drawing/2014/main" id="{C17856DF-CDED-4636-B242-4064A99330B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79DFD1-AD18-4D91-9739-615FB0F593F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AC3391-94A1-4259-808B-C5E1AC54C04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D918C9-3B8B-4142-9B24-6485272EBEA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428026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6688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3BF6EF88-3465-40C1-A397-8F2AC93791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DAD2F472-7B98-41AD-8A88-9D9BCCAC899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0BC6E2-17B5-4DCC-8632-0E6676EA455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110F8F-66EE-4611-ACFC-AE42398AFC4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9C0795-6138-4070-A0FE-70042FE8AEE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2C089E8A-5173-4459-AAA1-380C2FC03CA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36A3D9-F518-4DFD-AAB5-DEC6F7C1662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B3068B-C530-417B-BBEA-4658685C676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63DEA1-D781-4ACB-9F4E-F6C93FF4FD0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373E66-7627-409C-8289-1B50826409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17933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B978C5DE-2257-47F6-A85B-23AFFDBC1BD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D23691-BBA4-423B-9587-00560665AED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85481D-4EED-416D-94E3-8DB17519AAD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F1BE16-DEA7-461C-9D68-AEB13225EFA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56D5011F-8ACA-47E3-9E9D-CCDA392FD97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34B81E-4EB3-4F67-9349-4E0B04E8BE1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2B3BEE-1873-4F07-8B8D-650A1726CE9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1770E8-F85E-4421-B616-CBE445C95EF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63244895-4BDD-4EDE-B28E-D4AA53E86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2A8115-A150-4FE5-BDD2-BFB63979D2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3352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E7590340-6452-4E14-BD13-7A41018D9C8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D23B96-3639-4B2F-BEF2-D727348C163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7DC369-F8DD-4CCC-9A53-228144925EE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D58272-5B76-47E9-A925-D9B10DB82D6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031E58AF-21C0-4D72-BB9C-A75A14611EE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3C1CB7-B31C-4E77-BE8A-DB09DA0D508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769508-61EF-4F3E-A833-07E5F8F11C0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20344C-B304-46F2-BF01-01CF3609D00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292A916D-C165-4992-A652-BAF98A6FD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8F89BB-A956-4B90-A35A-069EF4ED83E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758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A2269D43-2B25-4D93-8CA8-D89E3C0AF22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043916-B10E-4662-B269-8EB90FF89E1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8E62DA-42A7-49A0-B8CF-592F80E0D45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00AF46-3CEB-403F-B1AA-B08545EF2C2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3F805541-6453-493E-A81B-559812E235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6529AE-FAEE-48C0-817C-892F228EE6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0B926F-9F00-4054-B1B3-5FDD872B5C3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78AAF3-2346-4057-AE01-224978FC7C1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5DB02730-4DBA-461B-A73E-648AE111D7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55D1FB-2BFD-4737-8665-9DD697E4E7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266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178-0794-4C7C-B1E4-90A48159ADAC}" type="datetime1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2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0E8B879B-497E-4DF9-9060-DBA6D73E3B4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4D342F-7257-43C7-9335-3910378A238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015444-8E33-4BAC-8203-6412C7EA4B3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7C2157-E73E-4EBC-B200-F86B0CCC367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4EFDB78-3470-4D63-ACE4-483BF1CD97A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250B85-8B59-4DE5-A7FE-2DBB8F65028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DE9F6-AD90-4CB1-92D9-2E57F96018A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794478-9B28-4A2C-A437-585DDA658BC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787174D5-5FA7-42FA-BA19-E5A745954C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08E478-8CC1-4447-A7E8-C9223DBF10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20020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0C79C48D-73FF-48DD-B303-134975A6583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822B0D-0E46-47CC-9543-C03B521F7A2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9572CE-7161-4643-8E0D-CF406F69C1F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5CAE7A-383F-43FB-AA5E-F77C777F3FF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11D67A32-58B6-4A8F-85D2-50DFCD8926C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DA5E1E-489B-4837-A81C-293BC2B3320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4FFB70-BB1F-4425-9670-1DBB73AEC37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B92841-3EE9-4D8A-988B-E04E60682F1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07CD8E55-8864-477F-9313-7D9501C2E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E2DFF8-5981-4AAA-B60F-350EE8AEFA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2732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AD15951C-0B80-4DD8-BBC6-806605B83888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92BFCC-77A0-43C4-95C1-72465757EC77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7B7D19-0F0E-4A28-8B2B-031F6132F441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1AE2F-2E73-4DF8-A305-D8BF35264791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3F1D8CFD-5BA2-4C26-91C4-2C3519328B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02A2D-2DDC-400E-912E-D11C4553F9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23874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F76413DD-B6DD-4C2F-AA73-53D79222B1D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A871A-E92C-4948-AC40-E465CB33DB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0930F2B0-F1FF-4EEF-9E43-88EBC8F379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8F2FBA-9F8F-4B5E-971A-7F3CC79B5204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0B7F03-9A2E-4FD0-BCF4-3B633DB6F36B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D6616F-44AB-4064-B671-B53F077B182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" name="Picture 12" descr="Picture 7.png">
            <a:extLst>
              <a:ext uri="{FF2B5EF4-FFF2-40B4-BE49-F238E27FC236}">
                <a16:creationId xmlns:a16="http://schemas.microsoft.com/office/drawing/2014/main" id="{59C3D259-665C-4F65-BC74-34134C3471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>
            <a:extLst>
              <a:ext uri="{FF2B5EF4-FFF2-40B4-BE49-F238E27FC236}">
                <a16:creationId xmlns:a16="http://schemas.microsoft.com/office/drawing/2014/main" id="{92C30602-17AC-4EB7-AF70-7CE9C9E8A0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7963"/>
            <a:ext cx="7010400" cy="46037"/>
            <a:chOff x="1905000" y="6553200"/>
            <a:chExt cx="70104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B2341B-B216-4D89-8871-3C8D2A1E6E9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CA813E-4C23-4C6A-A605-BE5478A1BAA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DFB798-2F9A-4936-B487-730ED51F81E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" name="Group 17">
            <a:extLst>
              <a:ext uri="{FF2B5EF4-FFF2-40B4-BE49-F238E27FC236}">
                <a16:creationId xmlns:a16="http://schemas.microsoft.com/office/drawing/2014/main" id="{A328BEB0-7D36-4307-8AE9-0F1D71C976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8458E5-7665-463D-A64E-4C8BE8FB228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B8FF40-485A-4CED-B43C-2052643872E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2FB9E9-2D27-43B5-BCEA-8759A7AA670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CBEA3418-31D2-4F59-95C9-8FED13E11B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AA6F9FA5-FAA8-444F-85A5-2F68723E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1007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3CD92-A099-4C57-B0DD-F6AF0B2C2F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946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40ABFB6C-BE50-4C2D-95AB-D7D3D6136FE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149AA-B1A1-4E60-902E-474A631E18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E8853290-63A8-4B4F-8617-B64EAF67E89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EA869A-1EB4-4AEE-AAB9-42A0F3BC598B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FB29E4-1B88-48DB-852F-E3898B7B2FBB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16E724-B0D5-41AB-9A83-244B1BFEE0A0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" name="Picture 12" descr="Picture 7.png">
            <a:extLst>
              <a:ext uri="{FF2B5EF4-FFF2-40B4-BE49-F238E27FC236}">
                <a16:creationId xmlns:a16="http://schemas.microsoft.com/office/drawing/2014/main" id="{0F12B154-6B7E-418C-9FF2-8BE1199858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>
            <a:extLst>
              <a:ext uri="{FF2B5EF4-FFF2-40B4-BE49-F238E27FC236}">
                <a16:creationId xmlns:a16="http://schemas.microsoft.com/office/drawing/2014/main" id="{C8C355E6-25BA-47A0-B08B-76CB884A63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7963"/>
            <a:ext cx="7010400" cy="46037"/>
            <a:chOff x="1905000" y="6553200"/>
            <a:chExt cx="70104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9EF959-E387-41DF-A31A-21E2F62D089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8A28BF-3237-4075-94EA-C55D138ED13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67CE06-64B8-4FA8-927C-B9DDF3BC9AB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" name="Group 17">
            <a:extLst>
              <a:ext uri="{FF2B5EF4-FFF2-40B4-BE49-F238E27FC236}">
                <a16:creationId xmlns:a16="http://schemas.microsoft.com/office/drawing/2014/main" id="{A178F026-7710-42A1-9D91-E588CCB5012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BC79E0-6220-4E97-AF05-AF2BAF5175A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ABDB84-306D-4FED-AC54-1094377DDF8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952664-CC7E-4AA6-8969-5CAD60A56BD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lvl="0"/>
            <a:endParaRPr lang="en-US" dirty="0"/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31E83D2D-869D-44E8-8CEF-BF76D275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FC798E9-B50C-4C9C-9082-3EF56F53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1DD492BB-87A5-41CC-8A2B-F3FEAC5D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1007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5FA19-AAD5-435C-AD6F-04E38B9DCF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64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3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9;p7">
            <a:extLst>
              <a:ext uri="{FF2B5EF4-FFF2-40B4-BE49-F238E27FC236}">
                <a16:creationId xmlns:a16="http://schemas.microsoft.com/office/drawing/2014/main" id="{580066FC-4170-4F50-8CB1-C32138B969D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" t="-542" r="175" b="-537"/>
          <a:stretch>
            <a:fillRect/>
          </a:stretch>
        </p:blipFill>
        <p:spPr bwMode="auto">
          <a:xfrm>
            <a:off x="3562350" y="2224088"/>
            <a:ext cx="2019300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oogle Shape;20;p7">
            <a:extLst>
              <a:ext uri="{FF2B5EF4-FFF2-40B4-BE49-F238E27FC236}">
                <a16:creationId xmlns:a16="http://schemas.microsoft.com/office/drawing/2014/main" id="{AB6F7897-C665-43A9-9344-490CABCF763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6725"/>
            <a:ext cx="9144000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21;p7">
            <a:extLst>
              <a:ext uri="{FF2B5EF4-FFF2-40B4-BE49-F238E27FC236}">
                <a16:creationId xmlns:a16="http://schemas.microsoft.com/office/drawing/2014/main" id="{0D300FF7-5BA3-4FCB-A582-0DAE8D764EF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338"/>
            <a:ext cx="8001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24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643304" y="1600202"/>
            <a:ext cx="7620000" cy="2728913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lvl="1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lvl="2" indent="-2381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246935" y="1143002"/>
            <a:ext cx="8397717" cy="395287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C1573"/>
              </a:buClr>
              <a:buSzPts val="2000"/>
              <a:buNone/>
              <a:defRPr sz="1500" b="1">
                <a:solidFill>
                  <a:srgbClr val="1C15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C1573"/>
              </a:buClr>
              <a:buSzPts val="2400"/>
              <a:buChar char="•"/>
              <a:defRPr b="1">
                <a:solidFill>
                  <a:srgbClr val="1C15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C1573"/>
              </a:buClr>
              <a:buSzPts val="2000"/>
              <a:buChar char="•"/>
              <a:defRPr b="1">
                <a:solidFill>
                  <a:srgbClr val="1C15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C1573"/>
              </a:buClr>
              <a:buSzPts val="1800"/>
              <a:buChar char="•"/>
              <a:defRPr b="1">
                <a:solidFill>
                  <a:srgbClr val="1C15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C1573"/>
              </a:buClr>
              <a:buSzPts val="1800"/>
              <a:buChar char="•"/>
              <a:defRPr b="1">
                <a:solidFill>
                  <a:srgbClr val="1C15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38951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5AE575C7-8026-4BE4-9DE4-93567D4F46B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F9E8511B-9E61-4774-B8FC-A65653720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>
            <a:extLst>
              <a:ext uri="{FF2B5EF4-FFF2-40B4-BE49-F238E27FC236}">
                <a16:creationId xmlns:a16="http://schemas.microsoft.com/office/drawing/2014/main" id="{61EE8595-3215-492A-9E51-1E21FE7A64A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A23037-7DA5-44DA-A345-61CB2EE264E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A20F88-7BAC-4F93-AE16-73150207288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C8BDBA-D315-4863-862D-E4033C81EBE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90F619-BD76-48E4-9ECD-15F684815E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23050"/>
            <a:ext cx="5867400" cy="219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b="1" dirty="0">
                <a:solidFill>
                  <a:srgbClr val="101141"/>
                </a:solidFill>
              </a:rPr>
              <a:t>BITS </a:t>
            </a:r>
            <a:r>
              <a:rPr lang="en-US" sz="825" dirty="0" err="1">
                <a:solidFill>
                  <a:srgbClr val="101141"/>
                </a:solidFill>
              </a:rPr>
              <a:t>Pilani</a:t>
            </a:r>
            <a:r>
              <a:rPr lang="en-US" sz="825" dirty="0">
                <a:solidFill>
                  <a:srgbClr val="101141"/>
                </a:solidFill>
              </a:rPr>
              <a:t>, Deemed to be University under Section 3 of UGC Act, 1956</a:t>
            </a:r>
          </a:p>
        </p:txBody>
      </p:sp>
      <p:grpSp>
        <p:nvGrpSpPr>
          <p:cNvPr id="11" name="Group 18">
            <a:extLst>
              <a:ext uri="{FF2B5EF4-FFF2-40B4-BE49-F238E27FC236}">
                <a16:creationId xmlns:a16="http://schemas.microsoft.com/office/drawing/2014/main" id="{78D1D394-99F4-40F9-97F2-6B209B1AB20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3B20EB-CF17-4E76-9A19-4EBDDD162B1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CA9874-6971-4AD2-858E-3336056AA40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9021AE-C0FD-4DAB-9941-E74E88EB694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48" y="457200"/>
            <a:ext cx="8229600" cy="1143000"/>
          </a:xfrm>
        </p:spPr>
        <p:txBody>
          <a:bodyPr/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C2E0BA5-84DE-4176-B6A1-7F351C76D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D4CDA53-4599-4A67-BF66-D367DA95BE81}" type="slidenum">
              <a:rPr lang="en-US"/>
              <a:pPr>
                <a:defRPr/>
              </a:pPr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7046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B42B-94D1-478A-A77B-B09DBF9F3DA3}" type="datetime1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E0A-1F77-40CC-A28B-CF4D80BB2AF5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E5B-B60E-4A85-9390-C3D9B386932E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4004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751B-F43C-4ABF-94B8-46380872C69F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120" y="6583680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82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  <p:sldLayoutId id="2147483704" r:id="rId36"/>
    <p:sldLayoutId id="2147483705" r:id="rId37"/>
    <p:sldLayoutId id="2147483706" r:id="rId38"/>
    <p:sldLayoutId id="2147483707" r:id="rId39"/>
    <p:sldLayoutId id="2147483708" r:id="rId40"/>
    <p:sldLayoutId id="2147483709" r:id="rId41"/>
    <p:sldLayoutId id="2147483710" r:id="rId42"/>
    <p:sldLayoutId id="2147483711" r:id="rId43"/>
    <p:sldLayoutId id="2147483712" r:id="rId44"/>
    <p:sldLayoutId id="2147483713" r:id="rId45"/>
    <p:sldLayoutId id="2147483714" r:id="rId46"/>
    <p:sldLayoutId id="2147483715" r:id="rId47"/>
    <p:sldLayoutId id="2147483716" r:id="rId48"/>
    <p:sldLayoutId id="2147483717" r:id="rId49"/>
    <p:sldLayoutId id="2147483718" r:id="rId50"/>
    <p:sldLayoutId id="2147483719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83DA8-24BB-4B76-BFEF-20165EC5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20B8A2-3B0C-4580-A2C8-C79DBCD9F3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A29B-EA85-4D2B-A1A3-7BDB6ECC7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BC0C-4AB4-4BB7-98EC-F1D9AE0F4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1619-4780-48CE-8393-192894E37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120D5EC-0A2E-494C-960A-19F7A4EE09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33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4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72640" y="3169920"/>
            <a:ext cx="6873240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Classification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1F828-DB9E-45FF-B547-349BF6B268B4}"/>
              </a:ext>
            </a:extLst>
          </p:cNvPr>
          <p:cNvSpPr txBox="1"/>
          <p:nvPr/>
        </p:nvSpPr>
        <p:spPr>
          <a:xfrm>
            <a:off x="4152900" y="5098475"/>
            <a:ext cx="515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Swarna Chaudhary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Swarna.Chaudhary@pilani.bits-pilani.ac.in</a:t>
            </a:r>
          </a:p>
        </p:txBody>
      </p:sp>
    </p:spTree>
    <p:extLst>
      <p:ext uri="{BB962C8B-B14F-4D97-AF65-F5344CB8AC3E}">
        <p14:creationId xmlns:p14="http://schemas.microsoft.com/office/powerpoint/2010/main" val="41312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6E5368-3C9B-421E-8C3A-19BB7208E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AFFDC76E-0E85-441D-B1A4-50BB4AC098B2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10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15938"/>
            <a:ext cx="7886700" cy="9937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4977245" y="1433947"/>
            <a:ext cx="229639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>
              <a:spcBef>
                <a:spcPct val="50000"/>
              </a:spcBef>
              <a:buClrTx/>
              <a:buSzTx/>
              <a:buNone/>
            </a:pPr>
            <a:r>
              <a:rPr lang="en-US" altLang="en-US" sz="1500" b="1" dirty="0">
                <a:solidFill>
                  <a:prstClr val="black"/>
                </a:solidFill>
                <a:latin typeface="Arial" panose="020B0604020202020204" pitchFamily="34" charset="0"/>
              </a:rPr>
              <a:t>(Dissimilarity Matrices)</a:t>
            </a:r>
          </a:p>
        </p:txBody>
      </p:sp>
      <p:graphicFrame>
        <p:nvGraphicFramePr>
          <p:cNvPr id="63493" name="Object 4"/>
          <p:cNvGraphicFramePr>
            <a:graphicFrameLocks noChangeAspect="1"/>
          </p:cNvGraphicFramePr>
          <p:nvPr/>
        </p:nvGraphicFramePr>
        <p:xfrm>
          <a:off x="955965" y="1948297"/>
          <a:ext cx="2221706" cy="102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838249" imgH="819302" progId="Excel.Sheet.8">
                  <p:embed/>
                </p:oleObj>
              </mc:Choice>
              <mc:Fallback>
                <p:oleObj name="Worksheet" r:id="rId3" imgW="1838249" imgH="819302" progId="Excel.Sheet.8">
                  <p:embed/>
                  <p:pic>
                    <p:nvPicPr>
                      <p:cNvPr id="634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965" y="1948297"/>
                        <a:ext cx="2221706" cy="1022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5"/>
          <p:cNvGraphicFramePr>
            <a:graphicFrameLocks noChangeAspect="1"/>
          </p:cNvGraphicFramePr>
          <p:nvPr/>
        </p:nvGraphicFramePr>
        <p:xfrm>
          <a:off x="4457713" y="2069869"/>
          <a:ext cx="3416699" cy="91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057449" imgH="819302" progId="Excel.Sheet.8">
                  <p:embed/>
                </p:oleObj>
              </mc:Choice>
              <mc:Fallback>
                <p:oleObj name="Worksheet" r:id="rId5" imgW="3057449" imgH="819302" progId="Excel.Sheet.8">
                  <p:embed/>
                  <p:pic>
                    <p:nvPicPr>
                      <p:cNvPr id="634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13" y="2069869"/>
                        <a:ext cx="3416699" cy="915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6"/>
          <p:cNvGraphicFramePr>
            <a:graphicFrameLocks noChangeAspect="1"/>
          </p:cNvGraphicFramePr>
          <p:nvPr/>
        </p:nvGraphicFramePr>
        <p:xfrm>
          <a:off x="4453554" y="3325092"/>
          <a:ext cx="3439631" cy="92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3057449" imgH="819302" progId="Excel.Sheet.8">
                  <p:embed/>
                </p:oleObj>
              </mc:Choice>
              <mc:Fallback>
                <p:oleObj name="Worksheet" r:id="rId7" imgW="3057449" imgH="819302" progId="Excel.Sheet.8">
                  <p:embed/>
                  <p:pic>
                    <p:nvPicPr>
                      <p:cNvPr id="634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554" y="3325092"/>
                        <a:ext cx="3439631" cy="92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7"/>
          <p:cNvGraphicFramePr>
            <a:graphicFrameLocks noChangeAspect="1"/>
          </p:cNvGraphicFramePr>
          <p:nvPr/>
        </p:nvGraphicFramePr>
        <p:xfrm>
          <a:off x="4384978" y="4609100"/>
          <a:ext cx="3439631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3057449" imgH="838200" progId="Excel.Sheet.8">
                  <p:embed/>
                </p:oleObj>
              </mc:Choice>
              <mc:Fallback>
                <p:oleObj name="Worksheet" r:id="rId9" imgW="3057449" imgH="838200" progId="Excel.Sheet.8">
                  <p:embed/>
                  <p:pic>
                    <p:nvPicPr>
                      <p:cNvPr id="6349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978" y="4609100"/>
                        <a:ext cx="3439631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Rectangle 16"/>
          <p:cNvSpPr>
            <a:spLocks noChangeArrowheads="1"/>
          </p:cNvSpPr>
          <p:nvPr/>
        </p:nvSpPr>
        <p:spPr bwMode="auto">
          <a:xfrm>
            <a:off x="3226685" y="2041826"/>
            <a:ext cx="193238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050" b="1" dirty="0">
                <a:solidFill>
                  <a:prstClr val="black"/>
                </a:solidFill>
              </a:rPr>
              <a:t>Manhattan (L</a:t>
            </a:r>
            <a:r>
              <a:rPr lang="en-US" altLang="en-US" sz="1050" b="1" baseline="-25000" dirty="0">
                <a:solidFill>
                  <a:prstClr val="black"/>
                </a:solidFill>
              </a:rPr>
              <a:t>1</a:t>
            </a:r>
            <a:r>
              <a:rPr lang="en-US" altLang="en-US" sz="1050" b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3498" name="Rectangle 17"/>
          <p:cNvSpPr>
            <a:spLocks noChangeArrowheads="1"/>
          </p:cNvSpPr>
          <p:nvPr/>
        </p:nvSpPr>
        <p:spPr bwMode="auto">
          <a:xfrm>
            <a:off x="3392619" y="3319905"/>
            <a:ext cx="11336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050" b="1" dirty="0">
                <a:solidFill>
                  <a:prstClr val="black"/>
                </a:solidFill>
              </a:rPr>
              <a:t>Euclidean (L</a:t>
            </a:r>
            <a:r>
              <a:rPr lang="en-US" altLang="en-US" sz="1050" b="1" baseline="-25000" dirty="0">
                <a:solidFill>
                  <a:prstClr val="black"/>
                </a:solidFill>
              </a:rPr>
              <a:t>2</a:t>
            </a:r>
            <a:r>
              <a:rPr lang="en-US" altLang="en-US" sz="1050" b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3499" name="Rectangle 18"/>
          <p:cNvSpPr>
            <a:spLocks noChangeArrowheads="1"/>
          </p:cNvSpPr>
          <p:nvPr/>
        </p:nvSpPr>
        <p:spPr bwMode="auto">
          <a:xfrm>
            <a:off x="3512116" y="4644743"/>
            <a:ext cx="96212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050" b="1" dirty="0">
                <a:solidFill>
                  <a:prstClr val="black"/>
                </a:solidFill>
              </a:rPr>
              <a:t>Supremum </a:t>
            </a:r>
          </a:p>
        </p:txBody>
      </p:sp>
      <p:graphicFrame>
        <p:nvGraphicFramePr>
          <p:cNvPr id="63500" name="Object 19"/>
          <p:cNvGraphicFramePr>
            <a:graphicFrameLocks noChangeAspect="1"/>
          </p:cNvGraphicFramePr>
          <p:nvPr/>
        </p:nvGraphicFramePr>
        <p:xfrm>
          <a:off x="791117" y="3065319"/>
          <a:ext cx="2135238" cy="270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11" imgW="4379976" imgH="5551932" progId="SmartDraw.2">
                  <p:embed/>
                </p:oleObj>
              </mc:Choice>
              <mc:Fallback>
                <p:oleObj name="SmartDraw" r:id="rId11" imgW="4379976" imgH="5551932" progId="SmartDraw.2">
                  <p:embed/>
                  <p:pic>
                    <p:nvPicPr>
                      <p:cNvPr id="6350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117" y="3065319"/>
                        <a:ext cx="2135238" cy="2706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53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00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3943350" y="3554413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087" imgH="406224" progId="Equation.3">
                  <p:embed/>
                </p:oleObj>
              </mc:Choice>
              <mc:Fallback>
                <p:oleObj name="Equation" r:id="rId3" imgW="952087" imgH="406224" progId="Equation.3">
                  <p:embed/>
                  <p:pic>
                    <p:nvPicPr>
                      <p:cNvPr id="594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3554413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4" name="Slide Number Placeholder 6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7145E8D7-6790-44B8-8145-A7CC18F5CC8A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11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7375" y="1362075"/>
            <a:ext cx="8556625" cy="4186238"/>
          </a:xfrm>
          <a:noFill/>
        </p:spPr>
        <p:txBody>
          <a:bodyPr vert="horz" lIns="69056" tIns="34529" rIns="69056" bIns="34529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Z-score: </a:t>
            </a:r>
          </a:p>
          <a:p>
            <a:pPr lvl="1">
              <a:lnSpc>
                <a:spcPct val="110000"/>
              </a:lnSpc>
              <a:spcBef>
                <a:spcPts val="1350"/>
              </a:spcBef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raw score to be standardized, </a:t>
            </a:r>
            <a:r>
              <a:rPr lang="el-G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mean of the population, </a:t>
            </a:r>
            <a:r>
              <a:rPr lang="el-G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 deviation</a:t>
            </a:r>
            <a:endParaRPr lang="el-G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the raw score and the population mean in units of the standard deviation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when the raw score is below the mean, “+” when above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7886700" cy="442913"/>
          </a:xfrm>
          <a:noFill/>
        </p:spPr>
        <p:txBody>
          <a:bodyPr vert="horz" lIns="69056" tIns="34529" rIns="69056" bIns="34529" rtlCol="0" anchor="ctr">
            <a:no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 Numeric Data</a:t>
            </a:r>
          </a:p>
        </p:txBody>
      </p:sp>
    </p:spTree>
    <p:extLst>
      <p:ext uri="{BB962C8B-B14F-4D97-AF65-F5344CB8AC3E}">
        <p14:creationId xmlns:p14="http://schemas.microsoft.com/office/powerpoint/2010/main" val="312765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7978E105-DB0F-4C53-AF29-904D880AF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2588"/>
            <a:ext cx="7886700" cy="1325562"/>
          </a:xfrm>
        </p:spPr>
        <p:txBody>
          <a:bodyPr lIns="69056" tIns="34529" rIns="69056" bIns="34529"/>
          <a:lstStyle/>
          <a:p>
            <a:pPr eaLnBrk="1" hangingPunct="1">
              <a:defRPr/>
            </a:pPr>
            <a:r>
              <a:rPr lang="en-US" altLang="en-US" dirty="0"/>
              <a:t>Ordinal Variables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AE4691A-9C47-418E-B172-A36E96575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88" y="1400175"/>
            <a:ext cx="7886700" cy="4351338"/>
          </a:xfrm>
        </p:spPr>
        <p:txBody>
          <a:bodyPr lIns="69056" tIns="34529" rIns="69056" bIns="34529"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An ordinal variable can be discrete or continuous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Order is important, e.g., rank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Can be treated like interval-scaled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replace </a:t>
            </a:r>
            <a:r>
              <a:rPr lang="en-US" altLang="en-US" i="1"/>
              <a:t>x</a:t>
            </a:r>
            <a:r>
              <a:rPr lang="en-US" altLang="en-US" i="1" baseline="-25000"/>
              <a:t>if</a:t>
            </a:r>
            <a:r>
              <a:rPr lang="en-US" altLang="en-US" baseline="-25000"/>
              <a:t> </a:t>
            </a:r>
            <a:r>
              <a:rPr lang="en-US" altLang="en-US"/>
              <a:t> by their rank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map the range of each variable onto [0, 1] by replacing</a:t>
            </a:r>
            <a:r>
              <a:rPr lang="en-US" altLang="en-US" i="1"/>
              <a:t> i</a:t>
            </a:r>
            <a:r>
              <a:rPr lang="en-US" altLang="en-US"/>
              <a:t>-th object in the </a:t>
            </a:r>
            <a:r>
              <a:rPr lang="en-US" altLang="en-US" i="1"/>
              <a:t>f</a:t>
            </a:r>
            <a:r>
              <a:rPr lang="en-US" altLang="en-US"/>
              <a:t>-th variable by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/>
          </a:p>
          <a:p>
            <a:pPr lvl="1" eaLnBrk="1" hangingPunct="1">
              <a:lnSpc>
                <a:spcPct val="110000"/>
              </a:lnSpc>
            </a:pPr>
            <a:endParaRPr lang="en-US" altLang="en-US"/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compute the dissimilarity using methods for interval-scaled variables</a:t>
            </a:r>
          </a:p>
        </p:txBody>
      </p:sp>
      <p:sp>
        <p:nvSpPr>
          <p:cNvPr id="71684" name="Slide Number Placeholder 5">
            <a:extLst>
              <a:ext uri="{FF2B5EF4-FFF2-40B4-BE49-F238E27FC236}">
                <a16:creationId xmlns:a16="http://schemas.microsoft.com/office/drawing/2014/main" id="{F26479F5-5A5A-4D73-A4DC-0A00A10C9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62A82F63-C8F1-4AD2-A0C6-F91EDD077BCD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12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71685" name="Object 4">
            <a:extLst>
              <a:ext uri="{FF2B5EF4-FFF2-40B4-BE49-F238E27FC236}">
                <a16:creationId xmlns:a16="http://schemas.microsoft.com/office/drawing/2014/main" id="{6109BED7-76C8-4C78-B24E-DAEF4FE13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7488" y="3270250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400" imgH="711200" progId="Equation.3">
                  <p:embed/>
                </p:oleObj>
              </mc:Choice>
              <mc:Fallback>
                <p:oleObj name="Equation" r:id="rId3" imgW="1168400" imgH="711200" progId="Equation.3">
                  <p:embed/>
                  <p:pic>
                    <p:nvPicPr>
                      <p:cNvPr id="71685" name="Object 4">
                        <a:extLst>
                          <a:ext uri="{FF2B5EF4-FFF2-40B4-BE49-F238E27FC236}">
                            <a16:creationId xmlns:a16="http://schemas.microsoft.com/office/drawing/2014/main" id="{6109BED7-76C8-4C78-B24E-DAEF4FE135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3270250"/>
                        <a:ext cx="182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5">
            <a:extLst>
              <a:ext uri="{FF2B5EF4-FFF2-40B4-BE49-F238E27FC236}">
                <a16:creationId xmlns:a16="http://schemas.microsoft.com/office/drawing/2014/main" id="{2FAAC7B0-B1C0-48D0-98D0-4796E8517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7613" y="2478088"/>
          <a:ext cx="16573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7000" imgH="368300" progId="Equation.3">
                  <p:embed/>
                </p:oleObj>
              </mc:Choice>
              <mc:Fallback>
                <p:oleObj name="Equation" r:id="rId5" imgW="1397000" imgH="368300" progId="Equation.3">
                  <p:embed/>
                  <p:pic>
                    <p:nvPicPr>
                      <p:cNvPr id="71686" name="Object 5">
                        <a:extLst>
                          <a:ext uri="{FF2B5EF4-FFF2-40B4-BE49-F238E27FC236}">
                            <a16:creationId xmlns:a16="http://schemas.microsoft.com/office/drawing/2014/main" id="{2FAAC7B0-B1C0-48D0-98D0-4796E8517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2478088"/>
                        <a:ext cx="165735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E31E8-00DF-4F91-9ABC-105D90DD8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120CB2-C9C7-49B3-A768-42A3F38C0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3731" name="Picture 4">
            <a:extLst>
              <a:ext uri="{FF2B5EF4-FFF2-40B4-BE49-F238E27FC236}">
                <a16:creationId xmlns:a16="http://schemas.microsoft.com/office/drawing/2014/main" id="{097437F0-4CE8-4C83-A760-8FC24B14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08163"/>
            <a:ext cx="75152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Rectangle 5">
            <a:extLst>
              <a:ext uri="{FF2B5EF4-FFF2-40B4-BE49-F238E27FC236}">
                <a16:creationId xmlns:a16="http://schemas.microsoft.com/office/drawing/2014/main" id="{BAC0CDC2-0E24-4932-8DBC-8C424055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4775"/>
            <a:ext cx="82296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database may contain all attribute types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Nominal, symmetric binary, asymmetric binary, numeric, ordinal</a:t>
            </a:r>
          </a:p>
        </p:txBody>
      </p:sp>
      <p:sp>
        <p:nvSpPr>
          <p:cNvPr id="73733" name="Rectangle 6">
            <a:extLst>
              <a:ext uri="{FF2B5EF4-FFF2-40B4-BE49-F238E27FC236}">
                <a16:creationId xmlns:a16="http://schemas.microsoft.com/office/drawing/2014/main" id="{BCFC413F-D245-4526-B56C-5DD06D3C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Attributes of Mixed Type: Gower distance</a:t>
            </a:r>
            <a:endParaRPr kumimoji="0" lang="en-I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3734" name="Rectangle 7">
            <a:extLst>
              <a:ext uri="{FF2B5EF4-FFF2-40B4-BE49-F238E27FC236}">
                <a16:creationId xmlns:a16="http://schemas.microsoft.com/office/drawing/2014/main" id="{39CA7A32-4807-42E3-90E6-8D2EF1A46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6122988"/>
            <a:ext cx="7877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https://healthcare.ai/clustering-non-continuous-variables/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D186-A05A-4BA9-8500-C6792365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457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</a:t>
            </a:r>
            <a:endParaRPr lang="en-IN" dirty="0"/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5C42169F-2224-439B-8267-ADF2DF36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00175"/>
            <a:ext cx="7886700" cy="4351338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/>
              <a:t>Based on the information given in the table below, find most similar and most dissimilar persons among them. Apply min-max normalization on income to obtain [0,1] range. Consider profession and mother tongue as nominal. Consider native place as ordinal variable with ranking order of [Village, Small Town, Suburban, Metropolitan]. Give equal weight to each attribute.</a:t>
            </a:r>
            <a:endParaRPr lang="en-IN" altLang="en-US"/>
          </a:p>
          <a:p>
            <a:pPr marL="0" indent="0" algn="just">
              <a:buFont typeface="Arial" panose="020B0604020202020204" pitchFamily="34" charset="0"/>
              <a:buNone/>
            </a:pPr>
            <a:endParaRPr lang="en-IN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79C8EB-12A0-464E-B926-20F32AB452D0}"/>
              </a:ext>
            </a:extLst>
          </p:cNvPr>
          <p:cNvGraphicFramePr>
            <a:graphicFrameLocks noGrp="1"/>
          </p:cNvGraphicFramePr>
          <p:nvPr/>
        </p:nvGraphicFramePr>
        <p:xfrm>
          <a:off x="2001838" y="3571875"/>
          <a:ext cx="5802311" cy="1550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Mother tongue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Native Place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Bengali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Village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Balram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Scientist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Small Town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Bharat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Carpenter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Suburban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Kishan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Bhojpuri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Metropolitan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B5CAB-B2C0-4191-804D-C0079A2AD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A99B0D-CC72-47E7-9CB5-5AC15F011C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4503-38E5-406A-8634-B2D0F8E3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8" y="457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Solution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65881B5-22AF-4092-AF66-9914456055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55763" y="1949450"/>
          <a:ext cx="5526087" cy="1255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3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Mother tongue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Native Place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Bengali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Balram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Scientist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Bharat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Carpenter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Kishan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Bhojpuri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817" name="Rectangle 7">
            <a:extLst>
              <a:ext uri="{FF2B5EF4-FFF2-40B4-BE49-F238E27FC236}">
                <a16:creationId xmlns:a16="http://schemas.microsoft.com/office/drawing/2014/main" id="{7BC84FF0-BD27-4BCB-86D8-0673945A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1392238"/>
            <a:ext cx="8385175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normalizing income and quantifying native place, we 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d(Ram, Balram) = 0.67+1+1+(2-1)/(4-1)=3      d(Ram, Bharat) = 0.33+1+1+(3-1)/(4-1)=3</a:t>
            </a:r>
            <a:endParaRPr kumimoji="0" lang="en-I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d(Ram, Kishan) = 0.33+0+1+(4-1)/(4-1) = 2.33  d(Balram, Bharat) = 0.33+1+0+(3-2)/(4-1)=1.67</a:t>
            </a:r>
            <a:endParaRPr kumimoji="0" lang="en-I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d(Balram, Kishan) = 1+1+1+(4-2)/(4-1) = 3.67  d(Bharat, Kishan) = 0.67+1+1+(4-3)/(4-1) = 3</a:t>
            </a:r>
            <a:endParaRPr kumimoji="0" lang="en-I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similar – Balram and Bharat;    Most dissimilar – Balram and Kishan</a:t>
            </a: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2E735-ADC2-4758-956A-090EE503D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86A0A5-1C00-41FB-814C-9313C737E4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C5043-A7ED-364C-9EA8-CFCD29F24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kNN</a:t>
            </a:r>
            <a:r>
              <a:rPr lang="en-US" dirty="0"/>
              <a:t> Classifier - Algorithm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04800" y="671512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Classifier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881A71-D0AD-9845-9FD8-6CAC24B9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2124075"/>
            <a:ext cx="7896225" cy="2847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C9854-BC21-4E4E-9679-BAD27AFC0161}"/>
              </a:ext>
            </a:extLst>
          </p:cNvPr>
          <p:cNvSpPr txBox="1"/>
          <p:nvPr/>
        </p:nvSpPr>
        <p:spPr>
          <a:xfrm>
            <a:off x="560070" y="5156626"/>
            <a:ext cx="79486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Helvetica" panose="020B0604020202020204" pitchFamily="34" charset="0"/>
                <a:cs typeface="Helvetica" panose="020B0604020202020204" pitchFamily="34" charset="0"/>
              </a:rPr>
              <a:t>* It can be used for Regression as well.</a:t>
            </a:r>
            <a:endParaRPr lang="en-IN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7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6A093D-6CD7-4DA1-B455-45D12FAC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Divide the data into training and test data.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Select a value K.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Determine which distance function is to be used.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Choose a sample from the test data that needs to be classified and compute the distance to its n training samples.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Sort the distances obtained and take the k-nearest data samples.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Assign the test class to the class based on the majority vote of its k </a:t>
            </a:r>
            <a:r>
              <a:rPr lang="en-IN" dirty="0" err="1"/>
              <a:t>neighbors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E176D-27C0-4967-A6D8-9A27966D264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1250D-0F94-4B2A-ADEC-FBD93A565EBA}"/>
              </a:ext>
            </a:extLst>
          </p:cNvPr>
          <p:cNvSpPr txBox="1"/>
          <p:nvPr/>
        </p:nvSpPr>
        <p:spPr>
          <a:xfrm>
            <a:off x="236220" y="755365"/>
            <a:ext cx="699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2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55270" y="583527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Classifier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B39102-3C49-45AE-BED7-4C3DEE937A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4420" y="1348702"/>
            <a:ext cx="5731510" cy="48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F2D06-F78E-4834-A6F8-F8638032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Performance of a classifier largely depends on </a:t>
            </a:r>
            <a:r>
              <a:rPr lang="en-US" dirty="0"/>
              <a:t>the of the hyperparameter k</a:t>
            </a:r>
            <a:endParaRPr lang="en-IN" dirty="0"/>
          </a:p>
          <a:p>
            <a:pPr lvl="1"/>
            <a:r>
              <a:rPr lang="en-IN" sz="1800" dirty="0"/>
              <a:t>Choosing smaller values for K, noise can have a higher influence on the result.</a:t>
            </a:r>
          </a:p>
          <a:p>
            <a:pPr lvl="1"/>
            <a:r>
              <a:rPr lang="en-US" sz="1800" dirty="0"/>
              <a:t>Larger values of k are computationally expensive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Assigning the class labels can be tricky. For example, in the below case, for (k=5) the point is closer to ‘green’ classification, but gets classified as ‘red’ due to higher red votes/majority voting to ‘red’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7AFC4-ABBD-417F-9FB3-96B6692195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656098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k-NN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EF748-483D-4F94-AFF2-863562F0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795" y="3896040"/>
            <a:ext cx="2628900" cy="183594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835EEE9-EBBE-4CE7-895F-1E747C6F4470}"/>
              </a:ext>
            </a:extLst>
          </p:cNvPr>
          <p:cNvSpPr/>
          <p:nvPr/>
        </p:nvSpPr>
        <p:spPr>
          <a:xfrm>
            <a:off x="3265361" y="4413123"/>
            <a:ext cx="968121" cy="94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4990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02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refinement adds a ”weight” factor to </a:t>
            </a:r>
            <a:r>
              <a:rPr lang="en-IN" dirty="0" err="1"/>
              <a:t>kNN</a:t>
            </a:r>
            <a:r>
              <a:rPr lang="en-IN" dirty="0"/>
              <a:t>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Weight would be based on the distance (ex: inverse square of distance from query instance), which gives more weightage to the closer neighbours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Modified function would be:				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where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method is robust to noisy training data and effective for large set of 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 for </a:t>
            </a:r>
            <a:r>
              <a:rPr lang="en-IN" dirty="0" err="1"/>
              <a:t>kNN</a:t>
            </a:r>
            <a:r>
              <a:rPr lang="en-IN" dirty="0"/>
              <a:t> is the well-known “curse of dimensionality”</a:t>
            </a:r>
          </a:p>
          <a:p>
            <a:pPr lvl="1"/>
            <a:r>
              <a:rPr lang="en-IN" sz="1800" dirty="0"/>
              <a:t>Can be overcome by weighing each attribute differently while calculating distances or eliminating irrelevant attributes</a:t>
            </a:r>
          </a:p>
          <a:p>
            <a:pPr lvl="1"/>
            <a:endParaRPr lang="en-IN" sz="1800" dirty="0"/>
          </a:p>
          <a:p>
            <a:pPr lvl="1"/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C5043-A7ED-364C-9EA8-CFCD29F244C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05740" y="682466"/>
            <a:ext cx="812292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- Distance weighted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68EF6E-D44C-F64F-BC0E-6F69ED47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24" y="3351133"/>
            <a:ext cx="2536903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A5D1F1-8265-E342-AD29-0D45E4F18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71" y="3429000"/>
            <a:ext cx="11941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75651-9029-438D-9194-024E79BD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Performance of the K-NN algorithm is influenced by the following factors 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The distance function or distance metric used to determine the nearest </a:t>
            </a:r>
            <a:r>
              <a:rPr lang="en-IN" dirty="0" err="1"/>
              <a:t>neighbors</a:t>
            </a:r>
            <a:r>
              <a:rPr lang="en-IN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The number of </a:t>
            </a:r>
            <a:r>
              <a:rPr lang="en-IN" dirty="0" err="1"/>
              <a:t>neighbors</a:t>
            </a:r>
            <a:r>
              <a:rPr lang="en-IN" dirty="0"/>
              <a:t> (=k) used to classify the new example.</a:t>
            </a:r>
          </a:p>
          <a:p>
            <a:r>
              <a:rPr lang="en-IN" dirty="0"/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193D02-E358-4591-AB57-0C2EF0794D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37202-CBF8-4320-9B0C-CB9733B20679}"/>
              </a:ext>
            </a:extLst>
          </p:cNvPr>
          <p:cNvSpPr txBox="1"/>
          <p:nvPr/>
        </p:nvSpPr>
        <p:spPr>
          <a:xfrm>
            <a:off x="83820" y="765755"/>
            <a:ext cx="809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that affect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1186185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3403BB-8576-4082-8832-6815B33A4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The K-NN algorithm is very easy to implement.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Nearly optimal in the large sample limit.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Uses local information, which can yield highly adaptive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pPr marL="0" lvl="0" indent="0"/>
            <a:endParaRPr lang="en-IN" dirty="0"/>
          </a:p>
          <a:p>
            <a:pPr marL="0" lvl="0" indent="0"/>
            <a:endParaRPr lang="en-IN" dirty="0"/>
          </a:p>
          <a:p>
            <a:r>
              <a:rPr lang="en-IN" b="1" dirty="0"/>
              <a:t>Cons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Large storage requirements.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Computationally intensive recall.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Highly susceptible to the curse of dimensionality.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Consider all attributes of instances to retrieve similar training examples from memory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614C3-7E81-467B-B919-7998290CF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379D7-9C15-41A0-8A85-BFF78E814BD6}"/>
              </a:ext>
            </a:extLst>
          </p:cNvPr>
          <p:cNvSpPr txBox="1"/>
          <p:nvPr/>
        </p:nvSpPr>
        <p:spPr>
          <a:xfrm>
            <a:off x="304800" y="744969"/>
            <a:ext cx="721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904104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757FA9-6962-4F90-8F5B-8D8D63BFE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56677"/>
            <a:ext cx="8229600" cy="4525963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Finance — financial institutes will predict the credit rating of customers.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Healthcare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Political Science — classifying potential voters in two classes will vote or won’t vote.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Handwriting detection.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Image Recognition.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B39F5-B5D1-4ADD-A715-D2B8C4CD66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D7D66-F01F-444A-A0A5-17350D909492}"/>
              </a:ext>
            </a:extLst>
          </p:cNvPr>
          <p:cNvSpPr txBox="1"/>
          <p:nvPr/>
        </p:nvSpPr>
        <p:spPr>
          <a:xfrm>
            <a:off x="403860" y="601980"/>
            <a:ext cx="607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42565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  <a:p>
            <a:pPr lvl="1"/>
            <a:r>
              <a:rPr lang="en-US" sz="1800" dirty="0"/>
              <a:t>Precision</a:t>
            </a:r>
          </a:p>
          <a:p>
            <a:pPr lvl="1"/>
            <a:r>
              <a:rPr lang="en-US" sz="1800" dirty="0"/>
              <a:t>Recall</a:t>
            </a:r>
          </a:p>
          <a:p>
            <a:pPr lvl="1"/>
            <a:r>
              <a:rPr lang="en-US" sz="1800" dirty="0"/>
              <a:t>F1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ROC Curve – AUC of ROC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Generating ROC Curve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98120" y="609918"/>
            <a:ext cx="6991350" cy="76517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Measures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04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construction: describing a set of predetermined classes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tuple/sample is assumed to belong to a predefined class, as determined by the class label attribute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tuples used for model construction is training set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represented as classification rules, decision trees, or mathematical formulae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usage: for classifying future or unknown objects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accuracy of the model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known label of test sample is compared with the classified result from the model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rate is the percentage of test set samples that are correctly classified by the model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is independent of training set, otherwise over-fitting will occur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accuracy is acceptable, use the model to classify data tuples whose class labels are not known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EA47248-AE32-499A-8321-E5EA508EE22B}" type="datetime1">
              <a:rPr lang="en-US" altLang="en-US" smtClean="0"/>
              <a:t>7/3/2021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783FBFA-6091-4C59-ACF9-28D00D8ADA3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Classification—A Two-Step Process </a:t>
            </a:r>
          </a:p>
        </p:txBody>
      </p:sp>
    </p:spTree>
    <p:extLst>
      <p:ext uri="{BB962C8B-B14F-4D97-AF65-F5344CB8AC3E}">
        <p14:creationId xmlns:p14="http://schemas.microsoft.com/office/powerpoint/2010/main" val="1195670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1384300" y="1493838"/>
          <a:ext cx="6070600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24875" imgH="6279741" progId="Visio.Drawing.6">
                  <p:embed/>
                </p:oleObj>
              </mc:Choice>
              <mc:Fallback>
                <p:oleObj name="Visio" r:id="rId2" imgW="8424875" imgH="6279741" progId="Visio.Drawing.6">
                  <p:embed/>
                  <p:pic>
                    <p:nvPicPr>
                      <p:cNvPr id="8284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493838"/>
                        <a:ext cx="6070600" cy="452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508465F-1E6E-4DC9-88DD-5E2CD3A470C3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26</a:t>
            </a:fld>
            <a:endParaRPr lang="en-US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005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Illustrating Classification Task</a:t>
            </a:r>
          </a:p>
        </p:txBody>
      </p:sp>
    </p:spTree>
    <p:extLst>
      <p:ext uri="{BB962C8B-B14F-4D97-AF65-F5344CB8AC3E}">
        <p14:creationId xmlns:p14="http://schemas.microsoft.com/office/powerpoint/2010/main" val="2958084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4" name="Rectangle 63"/>
          <p:cNvSpPr>
            <a:spLocks noGrp="1" noChangeArrowheads="1"/>
          </p:cNvSpPr>
          <p:nvPr>
            <p:ph idx="1"/>
          </p:nvPr>
        </p:nvSpPr>
        <p:spPr>
          <a:xfrm>
            <a:off x="304800" y="174565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Given</a:t>
            </a:r>
            <a:r>
              <a:rPr lang="en-US" altLang="en-US" i="1" dirty="0"/>
              <a:t> m</a:t>
            </a:r>
            <a:r>
              <a:rPr lang="en-US" altLang="en-US" dirty="0"/>
              <a:t> classes, an entry, </a:t>
            </a:r>
            <a:r>
              <a:rPr lang="en-US" altLang="en-US" b="1" i="1" dirty="0" err="1"/>
              <a:t>CM</a:t>
            </a:r>
            <a:r>
              <a:rPr lang="en-US" altLang="en-US" b="1" i="1" baseline="-25000" dirty="0" err="1"/>
              <a:t>i,j</a:t>
            </a:r>
            <a:r>
              <a:rPr lang="en-US" altLang="en-US" b="1" baseline="-25000" dirty="0"/>
              <a:t> </a:t>
            </a:r>
            <a:r>
              <a:rPr lang="en-US" altLang="en-US" dirty="0"/>
              <a:t> in a </a:t>
            </a:r>
            <a:r>
              <a:rPr lang="en-US" altLang="en-US" b="1" dirty="0"/>
              <a:t>confusion matrix</a:t>
            </a:r>
            <a:r>
              <a:rPr lang="en-US" altLang="en-US" dirty="0"/>
              <a:t> indicates # of tuples in class </a:t>
            </a:r>
            <a:r>
              <a:rPr lang="en-US" altLang="en-US" i="1" dirty="0" err="1"/>
              <a:t>i</a:t>
            </a:r>
            <a:r>
              <a:rPr lang="en-US" altLang="en-US" dirty="0"/>
              <a:t>  that were labeled by the classifier as class </a:t>
            </a:r>
            <a:r>
              <a:rPr lang="en-US" altLang="en-US" i="1" dirty="0"/>
              <a:t>j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May have extra rows/columns to provide totals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True Positive (TP):</a:t>
            </a:r>
            <a:r>
              <a:rPr lang="en-US" dirty="0"/>
              <a:t> It refers to the number of </a:t>
            </a:r>
          </a:p>
          <a:p>
            <a:pPr marL="0" indent="0" algn="just"/>
            <a:r>
              <a:rPr lang="en-US" dirty="0"/>
              <a:t>predictions where the classifier correctly predicts </a:t>
            </a:r>
          </a:p>
          <a:p>
            <a:pPr marL="0" indent="0" algn="just"/>
            <a:r>
              <a:rPr lang="en-US" dirty="0"/>
              <a:t>the positive class as positive.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True Negative (TN):</a:t>
            </a:r>
            <a:r>
              <a:rPr lang="en-US" dirty="0"/>
              <a:t> It refers to the number of </a:t>
            </a:r>
          </a:p>
          <a:p>
            <a:pPr marL="0" indent="0" algn="just"/>
            <a:r>
              <a:rPr lang="en-US" dirty="0"/>
              <a:t>predictions where the classifier correctly predicts </a:t>
            </a:r>
          </a:p>
          <a:p>
            <a:pPr marL="0" indent="0" algn="just"/>
            <a:r>
              <a:rPr lang="en-US" dirty="0"/>
              <a:t>the negative class as negative.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False Positive (FP):</a:t>
            </a:r>
            <a:r>
              <a:rPr lang="en-US" dirty="0"/>
              <a:t> It refers to the number of </a:t>
            </a:r>
          </a:p>
          <a:p>
            <a:pPr marL="0" indent="0" algn="just"/>
            <a:r>
              <a:rPr lang="en-US" dirty="0"/>
              <a:t>predictions where the classifier incorrectly </a:t>
            </a:r>
          </a:p>
          <a:p>
            <a:pPr marL="0" indent="0" algn="just"/>
            <a:r>
              <a:rPr lang="en-US" dirty="0"/>
              <a:t>predicts the negative class as positive.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False Negative (FN):</a:t>
            </a:r>
            <a:r>
              <a:rPr lang="en-US" dirty="0"/>
              <a:t> It refers to the number of </a:t>
            </a:r>
          </a:p>
          <a:p>
            <a:pPr marL="0" indent="0" algn="just"/>
            <a:r>
              <a:rPr lang="en-US" dirty="0"/>
              <a:t>predictions where the classifier incorrectly predicts </a:t>
            </a:r>
          </a:p>
          <a:p>
            <a:pPr marL="0" indent="0" algn="just"/>
            <a:r>
              <a:rPr lang="en-US" dirty="0"/>
              <a:t>the positive class as negative.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3074" y="72616"/>
            <a:ext cx="8054975" cy="1144588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Confusion Matrix</a:t>
            </a:r>
          </a:p>
        </p:txBody>
      </p:sp>
      <p:sp>
        <p:nvSpPr>
          <p:cNvPr id="52255" name="Text Box 66"/>
          <p:cNvSpPr txBox="1">
            <a:spLocks noChangeArrowheads="1"/>
          </p:cNvSpPr>
          <p:nvPr/>
        </p:nvSpPr>
        <p:spPr bwMode="auto">
          <a:xfrm>
            <a:off x="304800" y="1217204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alibri" panose="020F0502020204030204" pitchFamily="34" charset="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/>
        </p:nvGraphicFramePr>
        <p:xfrm>
          <a:off x="5105400" y="2803905"/>
          <a:ext cx="3566160" cy="3045480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Predicted class -&gt;</a:t>
                      </a:r>
                    </a:p>
                  </a:txBody>
                  <a:tcPr marT="37785" marB="377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Symbol" panose="05050102010706020507" pitchFamily="18" charset="2"/>
                        </a:rPr>
                        <a:t>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7785" marB="377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7785" marB="377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7785" marB="377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421876"/>
                  </a:ext>
                </a:extLst>
              </a:tr>
            </a:tbl>
          </a:graphicData>
        </a:graphic>
      </p:graphicFrame>
      <p:sp>
        <p:nvSpPr>
          <p:cNvPr id="5227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4A27F91-7778-47D3-B96B-F6CAE978E7B1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27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FDAAD-5096-4CFC-BA29-0E8FB294AB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9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8047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1800" b="1" dirty="0"/>
              <a:t>Classifier Accuracy, </a:t>
            </a:r>
            <a:r>
              <a:rPr lang="en-US" altLang="en-US" sz="1800" dirty="0"/>
              <a:t>or recognition rate:  percentage of test set tuples that are </a:t>
            </a:r>
          </a:p>
          <a:p>
            <a:r>
              <a:rPr lang="en-US" altLang="en-US" sz="1800" dirty="0"/>
              <a:t>correctly classified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 dirty="0"/>
              <a:t>Accuracy = (TP + TN)/All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IN" sz="1800" b="1" i="1" dirty="0"/>
              <a:t>most </a:t>
            </a:r>
            <a:r>
              <a:rPr lang="en-US" sz="1800" b="1" i="1" dirty="0"/>
              <a:t>effective when the class distribution is relatively balanced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r>
              <a:rPr lang="en-US" altLang="en-US" sz="1800" b="1" dirty="0"/>
              <a:t>Classification Error/ Misclassification rate:</a:t>
            </a:r>
            <a:r>
              <a:rPr lang="en-US" altLang="en-US" sz="1800" dirty="0"/>
              <a:t> </a:t>
            </a:r>
            <a:r>
              <a:rPr lang="en-US" altLang="en-US" sz="1800" i="1" dirty="0"/>
              <a:t>1 –</a:t>
            </a:r>
            <a:r>
              <a:rPr lang="en-US" altLang="en-US" sz="1800" dirty="0"/>
              <a:t> </a:t>
            </a:r>
            <a:r>
              <a:rPr lang="en-US" altLang="en-US" sz="1800" i="1" dirty="0"/>
              <a:t>accuracy</a:t>
            </a:r>
            <a:r>
              <a:rPr lang="en-US" altLang="en-US" sz="1800" dirty="0"/>
              <a:t>, 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 dirty="0"/>
              <a:t> = (FP + FN)/All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22584"/>
            <a:ext cx="8816340" cy="1325563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Accuracy, Error Rate,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9250"/>
              </p:ext>
            </p:extLst>
          </p:nvPr>
        </p:nvGraphicFramePr>
        <p:xfrm>
          <a:off x="3088481" y="4111584"/>
          <a:ext cx="1905000" cy="1465939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063A2CE-5397-45C0-AD1E-8BE86A415C57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28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F1251-EFD6-4C25-8004-72CD1ABC2A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98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8E70A-5306-4005-A94B-C92E1105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below is a confusion matrix for medical data where the class values are yes and no for a class label attribute, cancer. Calculate the accuracy of the classifier.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A2BD-30D2-4B6B-B495-A5306AE730B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" y="646911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EBD07-D8E6-4351-BB9C-4B2B0FEA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633228"/>
            <a:ext cx="3176868" cy="12858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E9A1-DC3A-4EF3-B09B-F53347AF30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0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kNN</a:t>
            </a:r>
            <a:r>
              <a:rPr lang="en-US" dirty="0"/>
              <a:t> classifier –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Evaluation Measures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Finding optimal 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Implementation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0980" y="587058"/>
            <a:ext cx="6991350" cy="76517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segment</a:t>
            </a:r>
          </a:p>
        </p:txBody>
      </p:sp>
    </p:spTree>
    <p:extLst>
      <p:ext uri="{BB962C8B-B14F-4D97-AF65-F5344CB8AC3E}">
        <p14:creationId xmlns:p14="http://schemas.microsoft.com/office/powerpoint/2010/main" val="3708366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2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625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Example</a:t>
            </a:r>
          </a:p>
        </p:txBody>
      </p:sp>
      <p:sp>
        <p:nvSpPr>
          <p:cNvPr id="55299" name="Rectangle 35"/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553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FAB5880-4B31-427C-8B62-152B1B80D234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30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/>
        </p:nvGraphicFramePr>
        <p:xfrm>
          <a:off x="501831" y="2255280"/>
          <a:ext cx="7689669" cy="1913574"/>
        </p:xfrm>
        <a:graphic>
          <a:graphicData uri="http://schemas.openxmlformats.org/drawingml/2006/table">
            <a:tbl>
              <a:tblPr/>
              <a:tblGrid>
                <a:gridCol w="2784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9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30.00 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98.56 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96.40 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DA008-3875-4660-B1A3-0639FCB7FF8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56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02D32-EBA3-4D87-A78D-51FE0AB8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main class of interest is rare.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set distribution reflects a significant majority of the negative class and a minority positive class.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</a:p>
          <a:p>
            <a:pPr lvl="1"/>
            <a:r>
              <a:rPr lang="en-US" sz="1800" dirty="0"/>
              <a:t>fraud detection applications, the class of interest (or positive class) is </a:t>
            </a:r>
            <a:r>
              <a:rPr lang="en-US" sz="1800" i="1" dirty="0"/>
              <a:t>“fraud,”</a:t>
            </a:r>
          </a:p>
          <a:p>
            <a:pPr lvl="1"/>
            <a:r>
              <a:rPr lang="en-US" sz="1800" i="1" dirty="0"/>
              <a:t>m</a:t>
            </a:r>
            <a:r>
              <a:rPr lang="en-US" sz="1800" dirty="0"/>
              <a:t>edical tests, there may be a rare class, such as </a:t>
            </a:r>
            <a:r>
              <a:rPr lang="en-US" sz="1800" i="1" dirty="0"/>
              <a:t>“cancer”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might not be a good option for measuring performance in case of class imbalance problem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B5CED-32AD-44F8-B28A-B7CBC15749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" y="587058"/>
            <a:ext cx="6991350" cy="76517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4249B-CC88-465E-B896-F276E24752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29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04800" y="1809242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True positive rate (TPR) or </a:t>
            </a:r>
            <a:r>
              <a:rPr lang="en-IN" sz="1600" b="1" dirty="0"/>
              <a:t>sensitivity</a:t>
            </a:r>
            <a:r>
              <a:rPr lang="en-IN" sz="1600" dirty="0"/>
              <a:t> is defined as the fraction of positive examples predicted correctly by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True negative rate (TNR) or </a:t>
            </a:r>
            <a:r>
              <a:rPr lang="en-IN" sz="1600" b="1" dirty="0"/>
              <a:t>specificity</a:t>
            </a:r>
            <a:r>
              <a:rPr lang="en-IN" sz="1600" dirty="0"/>
              <a:t> is defined as the fraction of negative examples predicted correctly by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False positive rate (FPR) is the fraction of negative examples predicted as a positive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False negative rate (F N R) is the fraction of positive examples predicted as a negative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04800" y="678973"/>
            <a:ext cx="6991350" cy="76517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Measures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A7EFF-0B75-5744-BADD-6F9ED28C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43150"/>
            <a:ext cx="1743075" cy="260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73C34-74FF-DA4F-9ED4-7C9B86CD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914" y="3137775"/>
            <a:ext cx="1833563" cy="266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719E25-C11A-1E4C-B6BC-0053509AF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738" y="3803587"/>
            <a:ext cx="1981200" cy="268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4BC490-B49B-4249-ADC4-D0B9FFC67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914" y="4374348"/>
            <a:ext cx="2047875" cy="29255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B30F3C-1A1A-45E6-A979-1E2EBC650B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19236-9F8A-43A9-BA26-9037BC32F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638" y="4673432"/>
            <a:ext cx="2228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09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40" y="3786327"/>
            <a:ext cx="3396343" cy="65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77" y="2844844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35278"/>
            <a:ext cx="3581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3"/>
          <p:cNvSpPr>
            <a:spLocks noGrp="1" noChangeArrowheads="1"/>
          </p:cNvSpPr>
          <p:nvPr>
            <p:ph idx="1"/>
          </p:nvPr>
        </p:nvSpPr>
        <p:spPr>
          <a:xfrm>
            <a:off x="286430" y="136326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Precision</a:t>
            </a:r>
            <a:r>
              <a:rPr lang="en-US" altLang="en-US" sz="2000" dirty="0"/>
              <a:t>: exactness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altLang="en-US" sz="2000" b="1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Recall/Sensitivity: </a:t>
            </a:r>
            <a:r>
              <a:rPr lang="en-US" altLang="en-US" sz="2000" dirty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Perfect score is 1.0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Inverse relationship between precision &amp; recall</a:t>
            </a:r>
          </a:p>
          <a:p>
            <a:pPr>
              <a:lnSpc>
                <a:spcPct val="80000"/>
              </a:lnSpc>
            </a:pPr>
            <a:r>
              <a:rPr lang="en-US" altLang="en-US" sz="2000" b="1" i="1" dirty="0"/>
              <a:t>F</a:t>
            </a:r>
            <a:r>
              <a:rPr lang="en-US" altLang="en-US" sz="2000" b="1" dirty="0"/>
              <a:t> measure (</a:t>
            </a:r>
            <a:r>
              <a:rPr lang="en-US" altLang="en-US" sz="2000" b="1" i="1" dirty="0"/>
              <a:t>F</a:t>
            </a:r>
            <a:r>
              <a:rPr lang="en-US" altLang="en-US" sz="2000" b="1" i="1" baseline="-25000" dirty="0"/>
              <a:t>1</a:t>
            </a:r>
            <a:r>
              <a:rPr lang="en-US" altLang="en-US" sz="2000" b="1" dirty="0"/>
              <a:t> </a:t>
            </a:r>
            <a:r>
              <a:rPr lang="en-US" altLang="en-US" sz="2000" dirty="0"/>
              <a:t>or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F</a:t>
            </a:r>
            <a:r>
              <a:rPr lang="en-US" altLang="en-US" sz="2000" b="1" dirty="0"/>
              <a:t>-score)</a:t>
            </a:r>
            <a:r>
              <a:rPr lang="en-US" altLang="en-US" sz="2000" dirty="0"/>
              <a:t>: harmonic mean of precision and recall,</a:t>
            </a:r>
            <a:endParaRPr lang="en-US" altLang="en-US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i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i="1" dirty="0"/>
          </a:p>
          <a:p>
            <a:pPr>
              <a:lnSpc>
                <a:spcPct val="80000"/>
              </a:lnSpc>
            </a:pPr>
            <a:r>
              <a:rPr lang="en-IN" sz="2000" dirty="0"/>
              <a:t>High value of F</a:t>
            </a:r>
            <a:r>
              <a:rPr lang="en-IN" sz="2000" baseline="-25000" dirty="0"/>
              <a:t>1</a:t>
            </a:r>
            <a:r>
              <a:rPr lang="en-IN" sz="2000" dirty="0"/>
              <a:t> measure ensures that both precision and recall are high</a:t>
            </a:r>
          </a:p>
          <a:p>
            <a:pPr>
              <a:lnSpc>
                <a:spcPct val="80000"/>
              </a:lnSpc>
            </a:pPr>
            <a:endParaRPr lang="en-US" altLang="en-US" sz="2000" b="1" i="1" dirty="0"/>
          </a:p>
          <a:p>
            <a:pPr>
              <a:lnSpc>
                <a:spcPct val="80000"/>
              </a:lnSpc>
            </a:pPr>
            <a:r>
              <a:rPr lang="en-US" altLang="en-US" sz="2000" b="1" i="1" dirty="0" err="1"/>
              <a:t>F</a:t>
            </a:r>
            <a:r>
              <a:rPr lang="en-US" altLang="en-US" sz="2000" b="1" i="1" baseline="-25000" dirty="0" err="1">
                <a:cs typeface="Tahoma" panose="020B0604030504040204" pitchFamily="34" charset="0"/>
              </a:rPr>
              <a:t>ß</a:t>
            </a:r>
            <a:r>
              <a:rPr lang="en-US" altLang="en-US" sz="2000" b="1" dirty="0"/>
              <a:t>:  </a:t>
            </a:r>
            <a:r>
              <a:rPr lang="en-US" altLang="en-US" sz="2000" dirty="0"/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assigns </a:t>
            </a:r>
            <a:r>
              <a:rPr lang="en-US" altLang="en-US" sz="2000" dirty="0">
                <a:cs typeface="Tahoma" panose="020B0604030504040204" pitchFamily="34" charset="0"/>
              </a:rPr>
              <a:t>ß times as much weight to recall as to precision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7886700" cy="132556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Recall, and F-measures</a:t>
            </a: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54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4027CB1-9AC3-425F-BA46-031CB2F5C7D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33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pic>
        <p:nvPicPr>
          <p:cNvPr id="54281" name="Picture 8" descr="8F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30" y="5642769"/>
            <a:ext cx="5791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0D684-305C-49D8-88A0-96FD0CC5B1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40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folHlink"/>
              </a:buClr>
              <a:buSzPct val="60000"/>
              <a:buNone/>
            </a:pPr>
            <a:r>
              <a:rPr lang="en-US" altLang="en-US" sz="1800" i="1" dirty="0"/>
              <a:t>Precision</a:t>
            </a:r>
            <a:r>
              <a:rPr lang="en-US" altLang="en-US" sz="1800" dirty="0"/>
              <a:t> = 90/230 = 39.13%             </a:t>
            </a:r>
            <a:r>
              <a:rPr lang="en-US" altLang="en-US" sz="1800" i="1" dirty="0"/>
              <a:t>Recall</a:t>
            </a:r>
            <a:r>
              <a:rPr lang="en-US" altLang="en-US" sz="1800" dirty="0"/>
              <a:t> = 90/300 = 30.00%</a:t>
            </a:r>
          </a:p>
          <a:p>
            <a:pPr marL="0" indent="0">
              <a:buNone/>
            </a:pPr>
            <a:endParaRPr lang="en-US" altLang="en-US" sz="12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625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Example</a:t>
            </a:r>
          </a:p>
        </p:txBody>
      </p:sp>
      <p:sp>
        <p:nvSpPr>
          <p:cNvPr id="55299" name="Rectangle 35"/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553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FAB5880-4B31-427C-8B62-152B1B80D234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34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/>
        </p:nvGraphicFramePr>
        <p:xfrm>
          <a:off x="501831" y="2255280"/>
          <a:ext cx="7689669" cy="1913574"/>
        </p:xfrm>
        <a:graphic>
          <a:graphicData uri="http://schemas.openxmlformats.org/drawingml/2006/table">
            <a:tbl>
              <a:tblPr/>
              <a:tblGrid>
                <a:gridCol w="2784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9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30.00 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98.56 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96.40 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DA008-3875-4660-B1A3-0639FCB7FF8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32814C-8D28-4234-9A92-D25032890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80" y="1513046"/>
            <a:ext cx="4732020" cy="26474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4DA3-F381-45C4-9D3F-70E7FC3657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464820"/>
            <a:ext cx="838962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Example: Contingency for Multi-Class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09566-969B-4E73-9AD9-FF2C6E2404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2CFA6-E967-418A-86E1-85922B18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3" y="4317139"/>
            <a:ext cx="8486677" cy="223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85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sz="1800" b="1" dirty="0"/>
              <a:t>Holdout method</a:t>
            </a:r>
          </a:p>
          <a:p>
            <a:pPr lvl="1" eaLnBrk="1" hangingPunct="1"/>
            <a:r>
              <a:rPr lang="en-US" altLang="en-US" sz="1800" dirty="0"/>
              <a:t>Given data is randomly partitioned into two independent sets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(e.g., 2/3) for model construction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(e.g., 1/3) for accuracy estimation</a:t>
            </a:r>
          </a:p>
          <a:p>
            <a:pPr lvl="1" eaLnBrk="1" hangingPunct="1"/>
            <a:r>
              <a:rPr lang="en-US" altLang="en-US" sz="1800" u="sng" dirty="0"/>
              <a:t>Random sampling</a:t>
            </a:r>
            <a:r>
              <a:rPr lang="en-US" altLang="en-US" sz="1800" dirty="0"/>
              <a:t>: a variation of holdout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holdout k times, accuracy = avg. of the accuracies obtained</a:t>
            </a:r>
          </a:p>
          <a:p>
            <a:pPr eaLnBrk="1" hangingPunct="1"/>
            <a:r>
              <a:rPr lang="en-US" altLang="en-US" sz="1800" b="1" dirty="0"/>
              <a:t>Cross-validation</a:t>
            </a:r>
            <a:r>
              <a:rPr lang="en-US" altLang="en-US" sz="1800" dirty="0"/>
              <a:t> (</a:t>
            </a:r>
            <a:r>
              <a:rPr lang="en-US" altLang="en-US" sz="1800" i="1" dirty="0"/>
              <a:t>k</a:t>
            </a:r>
            <a:r>
              <a:rPr lang="en-US" altLang="en-US" sz="1800" dirty="0"/>
              <a:t>-fold, where k = 10 is most popular)</a:t>
            </a:r>
          </a:p>
          <a:p>
            <a:pPr lvl="1" eaLnBrk="1" hangingPunct="1"/>
            <a:r>
              <a:rPr lang="en-US" altLang="en-US" sz="1800" dirty="0"/>
              <a:t>Randomly partition the data into </a:t>
            </a:r>
            <a:r>
              <a:rPr lang="en-US" altLang="en-US" sz="1800" i="1" dirty="0"/>
              <a:t>k</a:t>
            </a:r>
            <a:r>
              <a:rPr lang="en-US" altLang="en-US" sz="1800" dirty="0"/>
              <a:t> </a:t>
            </a:r>
            <a:r>
              <a:rPr lang="en-US" altLang="en-US" sz="1800" i="1" dirty="0"/>
              <a:t>mutually exclusive</a:t>
            </a:r>
            <a:r>
              <a:rPr lang="en-US" altLang="en-US" sz="1800" dirty="0"/>
              <a:t> subsets, each approximately equal size</a:t>
            </a:r>
          </a:p>
          <a:p>
            <a:pPr lvl="1" eaLnBrk="1" hangingPunct="1"/>
            <a:r>
              <a:rPr lang="en-US" altLang="en-US" sz="1800" dirty="0"/>
              <a:t>At </a:t>
            </a:r>
            <a:r>
              <a:rPr lang="en-US" altLang="en-US" sz="1800" i="1" dirty="0" err="1"/>
              <a:t>i</a:t>
            </a:r>
            <a:r>
              <a:rPr lang="en-US" altLang="en-US" sz="1800" dirty="0" err="1"/>
              <a:t>-th</a:t>
            </a:r>
            <a:r>
              <a:rPr lang="en-US" altLang="en-US" sz="1800" dirty="0"/>
              <a:t> iteration, use D</a:t>
            </a:r>
            <a:r>
              <a:rPr lang="en-US" altLang="en-US" sz="1800" baseline="-25000" dirty="0"/>
              <a:t>i </a:t>
            </a:r>
            <a:r>
              <a:rPr lang="en-US" altLang="en-US" sz="1800" dirty="0"/>
              <a:t>as test set and others as training set</a:t>
            </a:r>
          </a:p>
          <a:p>
            <a:pPr lvl="1" eaLnBrk="1" hangingPunct="1"/>
            <a:r>
              <a:rPr lang="en-US" altLang="en-US" sz="1800" b="1" u="sng" dirty="0"/>
              <a:t>*Stratified cross-validation*</a:t>
            </a:r>
            <a:r>
              <a:rPr lang="en-US" altLang="en-US" sz="1800" dirty="0"/>
              <a:t>: folds are stratified so that class dist. in each fold is approx. the same as that in the initial data</a:t>
            </a:r>
          </a:p>
          <a:p>
            <a:pPr lvl="1"/>
            <a:r>
              <a:rPr lang="en-US" dirty="0"/>
              <a:t>The Accuracy of the model is the average of the accuracy of each fold.</a:t>
            </a:r>
            <a:endParaRPr lang="en-US" altLang="en-US" sz="1800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9850"/>
            <a:ext cx="7886700" cy="1325563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Classifier Accuracy: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Holdout &amp; Cross-Validation Methods</a:t>
            </a:r>
          </a:p>
        </p:txBody>
      </p:sp>
      <p:sp>
        <p:nvSpPr>
          <p:cNvPr id="5632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DD24A78-D666-4BD0-A95B-E750FF1BFC3B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36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A708C5-BE2D-4AD5-98FD-F81D0A4CB60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97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66AB01-3B3A-4AAE-BD56-0826544D2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214" y="1493838"/>
            <a:ext cx="5814772" cy="4525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0EF7-F661-4741-B857-074BFF324B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350837"/>
            <a:ext cx="6324600" cy="1143000"/>
          </a:xfrm>
        </p:spPr>
        <p:txBody>
          <a:bodyPr/>
          <a:lstStyle/>
          <a:p>
            <a:r>
              <a:rPr lang="en-IN" dirty="0"/>
              <a:t>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7838-739C-4537-BB18-825F632F36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15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D216-21C8-4921-AD03-0090CF6878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Stratified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2841E-7574-4F66-97DE-E1AA6C1F3A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8281B-68B1-45BF-B9CD-06E33D54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691640"/>
            <a:ext cx="7155180" cy="45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47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ROC curve plots TPR and FPR, to graphically represent their trade-off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AUC represents degree or measure of separability. It tells how much model is capable of distinguishing between classes.</a:t>
            </a:r>
          </a:p>
          <a:p>
            <a:pPr lvl="1"/>
            <a:r>
              <a:rPr lang="en-US" sz="1800" dirty="0"/>
              <a:t>Higher the AUC, better the model is at predicting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Area Under Curve (AUC) of ROC – evaluates model performance on average</a:t>
            </a:r>
          </a:p>
          <a:p>
            <a:pPr lvl="1"/>
            <a:r>
              <a:rPr lang="en-IN" sz="1800" dirty="0"/>
              <a:t>AUC of ROC = 1, for a perfect model</a:t>
            </a:r>
          </a:p>
          <a:p>
            <a:pPr lvl="1"/>
            <a:r>
              <a:rPr lang="en-IN" sz="1800" dirty="0"/>
              <a:t>AUC of ROC = 0.5, if the model is random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model comparison, AUC of ROC should be larger for the model to be superior or better performing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C5043-A7ED-364C-9EA8-CFCD29F244C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90500" y="167640"/>
            <a:ext cx="86487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Characteristic (ROC) Curve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CE574F-DDE7-7141-81D3-ED01AA7A9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4229101"/>
            <a:ext cx="1600200" cy="14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vs. eager learning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learning (e.g., instance-based learning): Simply stores training data (or only minor processing) and waits until it is given a test tuple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 learning (the above discussed methods): Given a set of training set, constructs a classification model before receiving new (e.g., test) data to classify</a:t>
            </a:r>
          </a:p>
          <a:p>
            <a:pPr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Lazy: less time in training but more time in predicting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1D539EE-3ADE-416F-8EC0-F95A26CADE09}" type="datetime1">
              <a:rPr lang="en-US" altLang="en-US" smtClean="0"/>
              <a:t>7/3/2021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1D8836-EBF0-4AB4-957A-BCFD41C6502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77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  <a:noFill/>
          <a:ln/>
        </p:spPr>
        <p:txBody>
          <a:bodyPr vert="horz" lIns="69056" tIns="34529" rIns="69056" bIns="34529" rtlCol="0" anchor="ctr"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vs. Eager Learning</a:t>
            </a:r>
          </a:p>
        </p:txBody>
      </p:sp>
    </p:spTree>
    <p:extLst>
      <p:ext uri="{BB962C8B-B14F-4D97-AF65-F5344CB8AC3E}">
        <p14:creationId xmlns:p14="http://schemas.microsoft.com/office/powerpoint/2010/main" val="941860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1D853-BAA4-4CED-B5AA-52558AACC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 below shows the probability value (column 3) returned by a probabilistic classifier for each of the 10 tuples in a test set, sorted by decreasing </a:t>
            </a:r>
            <a:r>
              <a:rPr lang="en-IN" dirty="0"/>
              <a:t>probability order. The corresponding ROC is given on right hand side.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83E81-1373-4975-B1A4-86C1090277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541338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5B59F-DFAE-4138-9A4F-A5973129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9" y="3036932"/>
            <a:ext cx="3381741" cy="208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6749A-B3AB-4F6D-972D-6A4576BFB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341" y="3036932"/>
            <a:ext cx="2378869" cy="23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5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B936-E546-4A39-A578-4E904554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Threshold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Classifier comparison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958D4-57A8-4691-B758-2B45677B8F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7657" y="663258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B7B26-267C-4D79-A56A-6DB33865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71" y="3188513"/>
            <a:ext cx="1793081" cy="15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98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problem of finding 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Optimal 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8409600" cy="1157262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optimal k for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39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C5043-A7ED-364C-9EA8-CFCD29F24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the ideal value of ‘K’?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66460" y="373852"/>
            <a:ext cx="6991350" cy="76517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optimal k for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18498-D8FC-2241-BBCE-01C440B0CA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4" y="2203457"/>
            <a:ext cx="3450875" cy="33400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66460" y="2599560"/>
              <a:ext cx="3317220" cy="2869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101" y="2590200"/>
                <a:ext cx="3335939" cy="28882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A1E91D3-C734-4362-BB0B-F4BF663C9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2406423"/>
            <a:ext cx="3151655" cy="1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5A14A3-0E93-435A-A84F-641E38AB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fontAlgn="base">
              <a:buFont typeface="Arial" panose="020B0604020202020204" pitchFamily="34" charset="0"/>
              <a:buChar char="•"/>
            </a:pPr>
            <a:r>
              <a:rPr lang="en-IN" b="1" dirty="0"/>
              <a:t>Tune KNN</a:t>
            </a:r>
            <a:r>
              <a:rPr lang="en-IN" dirty="0"/>
              <a:t>. Try different values of </a:t>
            </a:r>
            <a:r>
              <a:rPr lang="en-IN" i="1" dirty="0"/>
              <a:t>k</a:t>
            </a:r>
            <a:r>
              <a:rPr lang="en-IN" dirty="0"/>
              <a:t> to see if you can improve the performance of the algorithm.</a:t>
            </a:r>
          </a:p>
          <a:p>
            <a:pPr lvl="0" algn="just" fontAlgn="base">
              <a:buFont typeface="Arial" panose="020B0604020202020204" pitchFamily="34" charset="0"/>
              <a:buChar char="•"/>
            </a:pPr>
            <a:r>
              <a:rPr lang="en-IN" b="1" dirty="0"/>
              <a:t>Use weighted </a:t>
            </a:r>
            <a:r>
              <a:rPr lang="en-IN" b="1" dirty="0" err="1"/>
              <a:t>kNN</a:t>
            </a:r>
            <a:r>
              <a:rPr lang="en-IN" b="1" dirty="0"/>
              <a:t> </a:t>
            </a:r>
            <a:r>
              <a:rPr lang="en-IN" dirty="0"/>
              <a:t>and check the performance</a:t>
            </a:r>
          </a:p>
          <a:p>
            <a:pPr lvl="0" algn="just" fontAlgn="base">
              <a:buFont typeface="Arial" panose="020B0604020202020204" pitchFamily="34" charset="0"/>
              <a:buChar char="•"/>
            </a:pPr>
            <a:r>
              <a:rPr lang="en-IN" b="1" dirty="0"/>
              <a:t>Regression</a:t>
            </a:r>
            <a:r>
              <a:rPr lang="en-IN" dirty="0"/>
              <a:t>. Apply it to a regression predictive </a:t>
            </a:r>
            <a:r>
              <a:rPr lang="en-IN" dirty="0" err="1"/>
              <a:t>modeling</a:t>
            </a:r>
            <a:r>
              <a:rPr lang="en-IN" dirty="0"/>
              <a:t> problem (e.g. predict a numerical value)</a:t>
            </a:r>
          </a:p>
          <a:p>
            <a:pPr lvl="0" algn="just" fontAlgn="base">
              <a:buFont typeface="Arial" panose="020B0604020202020204" pitchFamily="34" charset="0"/>
              <a:buChar char="•"/>
            </a:pPr>
            <a:r>
              <a:rPr lang="en-IN" b="1" dirty="0"/>
              <a:t>More Distance Measures</a:t>
            </a:r>
            <a:r>
              <a:rPr lang="en-IN" dirty="0"/>
              <a:t>. Implement other distance measures such as Hamming distance, Manhattan distance and </a:t>
            </a:r>
            <a:r>
              <a:rPr lang="en-IN" dirty="0" err="1"/>
              <a:t>Minkowski</a:t>
            </a:r>
            <a:r>
              <a:rPr lang="en-IN" dirty="0"/>
              <a:t> distance.</a:t>
            </a:r>
          </a:p>
          <a:p>
            <a:pPr lvl="0" algn="just" fontAlgn="base">
              <a:buFont typeface="Arial" panose="020B0604020202020204" pitchFamily="34" charset="0"/>
              <a:buChar char="•"/>
            </a:pPr>
            <a:r>
              <a:rPr lang="en-IN" b="1" dirty="0"/>
              <a:t>Data Preparation</a:t>
            </a:r>
            <a:r>
              <a:rPr lang="en-IN" dirty="0"/>
              <a:t>. Distance measures are strongly affected by the scale of the input data. Experiment with standardization and other data preparation methods in order to improve results.</a:t>
            </a:r>
          </a:p>
          <a:p>
            <a:pPr lvl="0" algn="just" fontAlgn="base">
              <a:buFont typeface="Arial" panose="020B0604020202020204" pitchFamily="34" charset="0"/>
              <a:buChar char="•"/>
            </a:pPr>
            <a:r>
              <a:rPr lang="en-IN" b="1" dirty="0"/>
              <a:t>Dealing with categorical attributes</a:t>
            </a:r>
          </a:p>
          <a:p>
            <a:pPr marL="0" lvl="0" indent="0" algn="just" fontAlgn="base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DBE9D-B065-44DF-A35B-96DDE232BB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92CF2-901A-496F-AB64-5D5CB31381DB}"/>
              </a:ext>
            </a:extLst>
          </p:cNvPr>
          <p:cNvSpPr txBox="1"/>
          <p:nvPr/>
        </p:nvSpPr>
        <p:spPr>
          <a:xfrm>
            <a:off x="358140" y="656163"/>
            <a:ext cx="696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Practise Problems</a:t>
            </a:r>
          </a:p>
        </p:txBody>
      </p:sp>
    </p:spTree>
    <p:extLst>
      <p:ext uri="{BB962C8B-B14F-4D97-AF65-F5344CB8AC3E}">
        <p14:creationId xmlns:p14="http://schemas.microsoft.com/office/powerpoint/2010/main" val="1506066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45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9075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091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 learning: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training examples and delay the processing (“lazy evaluation”) until a new instance must be classified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approaches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-nearest neighbor approach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represented as points in a Euclidean space.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Case-based reasoning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symbolic representations and knowledge-based inference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7B9E3B0-CAEF-4844-80DD-FA6D35A242BC}" type="datetime1">
              <a:rPr lang="en-US" altLang="en-US" smtClean="0"/>
              <a:t>7/3/2021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80541F3-296F-4075-9639-A694E261AE0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7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  <a:noFill/>
          <a:ln/>
        </p:spPr>
        <p:txBody>
          <a:bodyPr vert="horz" lIns="69056" tIns="34529" rIns="69056" bIns="34529" rtlCol="0" anchor="ctr">
            <a:no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Learner: Instance-Based Methods</a:t>
            </a:r>
          </a:p>
        </p:txBody>
      </p:sp>
    </p:spTree>
    <p:extLst>
      <p:ext uri="{BB962C8B-B14F-4D97-AF65-F5344CB8AC3E}">
        <p14:creationId xmlns:p14="http://schemas.microsoft.com/office/powerpoint/2010/main" val="336937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Nearest Neighbour classifier is an instance based classifier, in contrast to generative models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Also called ‘lazy learning’, as learning is postponed until a new instance is encountered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Constructs a local approximation to the target function, applicable (better suited) in the neighbourhood of new instance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Suitable in cases where target function is complex over the entire input space, but easily describable in local approximations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Caveat is the high cost of classification, which happens at the time of processing rather than before hand (there’s no training phase)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  <a:p>
            <a:pPr lvl="1" algn="just"/>
            <a:endParaRPr lang="en-IN" sz="1800" dirty="0"/>
          </a:p>
          <a:p>
            <a:pPr lvl="1" algn="just"/>
            <a:endParaRPr lang="en-IN" sz="1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04800" y="629443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Classifier</a:t>
            </a:r>
          </a:p>
        </p:txBody>
      </p:sp>
    </p:spTree>
    <p:extLst>
      <p:ext uri="{BB962C8B-B14F-4D97-AF65-F5344CB8AC3E}">
        <p14:creationId xmlns:p14="http://schemas.microsoft.com/office/powerpoint/2010/main" val="264509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Considers all instances as members of n-dimensional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Nearest neighbours of an instance is determined based on distance measures.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NN classifier, target function can be discrete or continuous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51460" y="629443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Classifier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4719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sz="1800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en-US" sz="18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popular distance measure</a:t>
            </a:r>
          </a:p>
          <a:p>
            <a:pPr marL="285750" indent="-285750">
              <a:spcBef>
                <a:spcPts val="450"/>
              </a:spcBef>
              <a:spcAft>
                <a:spcPts val="450"/>
              </a:spcAft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two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data objects,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order (the distance so defined is also called L-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norm)</a:t>
            </a:r>
          </a:p>
          <a:p>
            <a:pPr marL="285750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 if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≠ 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(Positive definiteness)</a:t>
            </a: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d(j,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(Symmetry)</a:t>
            </a: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d(k, j)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(Triangle Inequality)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distance that satisfies these properties is a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36D644AB-E39F-4C78-9986-D66EE2B8E8D9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8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" y="376238"/>
            <a:ext cx="8978900" cy="12223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Measures: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</a:p>
        </p:txBody>
      </p:sp>
      <p:pic>
        <p:nvPicPr>
          <p:cNvPr id="61445" name="Picture 7" descr="eqminkows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85" y="1870010"/>
            <a:ext cx="480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5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70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662967"/>
              </p:ext>
            </p:extLst>
          </p:nvPr>
        </p:nvGraphicFramePr>
        <p:xfrm>
          <a:off x="3551078" y="2199476"/>
          <a:ext cx="429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4292600" imgH="431800" progId="Equation.3">
                  <p:embed/>
                </p:oleObj>
              </mc:Choice>
              <mc:Fallback>
                <p:oleObj name="Microsoft Equation 3.0" r:id="rId3" imgW="4292600" imgH="431800" progId="Equation.3">
                  <p:embed/>
                  <p:pic>
                    <p:nvPicPr>
                      <p:cNvPr id="624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078" y="2199476"/>
                        <a:ext cx="429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6" name="Slide Number Placeholder 6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90F997E8-5A52-43AE-A148-F37C87DD8774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9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3861" y="1500188"/>
            <a:ext cx="8567738" cy="4083050"/>
          </a:xfrm>
        </p:spPr>
        <p:txBody>
          <a:bodyPr/>
          <a:lstStyle/>
          <a:p>
            <a:pPr eaLnBrk="1" hangingPunct="1"/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  </a:t>
            </a:r>
            <a:r>
              <a:rPr lang="en-US" altLang="en-US" sz="15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Manhattan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(city block, L</a:t>
            </a:r>
            <a:r>
              <a:rPr lang="en-US" altLang="en-US" sz="15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norm)</a:t>
            </a:r>
            <a:r>
              <a:rPr lang="en-US" altLang="en-US" sz="15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the Hamming distance: the number of bits that are different between two binary vectors</a:t>
            </a:r>
          </a:p>
          <a:p>
            <a:pPr lvl="1" eaLnBrk="1" hangingPunct="1"/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2:  (L</a:t>
            </a:r>
            <a:r>
              <a:rPr lang="en-US" alt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norm) </a:t>
            </a:r>
            <a:r>
              <a:rPr lang="en-US" altLang="en-US" sz="15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</a:p>
          <a:p>
            <a:pPr lvl="4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en-US" sz="15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“supremum”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500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5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norm, L</a:t>
            </a:r>
            <a:r>
              <a:rPr lang="en-US" altLang="en-US" sz="15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15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norm) distance. </a:t>
            </a:r>
          </a:p>
          <a:p>
            <a:pPr lvl="1" eaLnBrk="1" hangingPunct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maximum difference between any component (attribute) of the vectors</a:t>
            </a:r>
          </a:p>
          <a:p>
            <a:pPr lvl="1" eaLnBrk="1" hangingPunct="1"/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5600"/>
            <a:ext cx="877824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Measures : Special Cases of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344751"/>
              </p:ext>
            </p:extLst>
          </p:nvPr>
        </p:nvGraphicFramePr>
        <p:xfrm>
          <a:off x="2830511" y="3210718"/>
          <a:ext cx="37544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03800" imgH="584200" progId="Equation.3">
                  <p:embed/>
                </p:oleObj>
              </mc:Choice>
              <mc:Fallback>
                <p:oleObj name="Equation" r:id="rId5" imgW="5003800" imgH="584200" progId="Equation.3">
                  <p:embed/>
                  <p:pic>
                    <p:nvPicPr>
                      <p:cNvPr id="624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1" y="3210718"/>
                        <a:ext cx="37544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7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4935445"/>
            <a:ext cx="45148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545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3E15A4A036A74C8581D0D0C1F22D3D" ma:contentTypeVersion="10" ma:contentTypeDescription="Create a new document." ma:contentTypeScope="" ma:versionID="ed1eb2e5433c18459db2bc207710ebb7">
  <xsd:schema xmlns:xsd="http://www.w3.org/2001/XMLSchema" xmlns:xs="http://www.w3.org/2001/XMLSchema" xmlns:p="http://schemas.microsoft.com/office/2006/metadata/properties" xmlns:ns3="c70e981e-0749-425c-b252-730d276026df" xmlns:ns4="71924fd8-c55c-4156-91c1-1da0982f4734" targetNamespace="http://schemas.microsoft.com/office/2006/metadata/properties" ma:root="true" ma:fieldsID="4f4c2f6d295184d5d1ac46d5cf14b183" ns3:_="" ns4:_="">
    <xsd:import namespace="c70e981e-0749-425c-b252-730d276026df"/>
    <xsd:import namespace="71924fd8-c55c-4156-91c1-1da0982f47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e981e-0749-425c-b252-730d276026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24fd8-c55c-4156-91c1-1da0982f473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EB7DED-6ED5-4FAF-A7FA-350BD1A73E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e981e-0749-425c-b252-730d276026df"/>
    <ds:schemaRef ds:uri="71924fd8-c55c-4156-91c1-1da0982f47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5E834-1996-4957-8E94-B272D42129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ADB3F4-BAB1-46BE-A03B-758B27941900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c70e981e-0749-425c-b252-730d276026df"/>
    <ds:schemaRef ds:uri="http://schemas.microsoft.com/office/2006/metadata/properties"/>
    <ds:schemaRef ds:uri="http://schemas.microsoft.com/office/infopath/2007/PartnerControls"/>
    <ds:schemaRef ds:uri="71924fd8-c55c-4156-91c1-1da0982f473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2679</Words>
  <Application>Microsoft Office PowerPoint</Application>
  <PresentationFormat>On-screen Show (4:3)</PresentationFormat>
  <Paragraphs>438</Paragraphs>
  <Slides>45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Arial</vt:lpstr>
      <vt:lpstr>Calibri</vt:lpstr>
      <vt:lpstr>Calibri Light</vt:lpstr>
      <vt:lpstr>Helvetica</vt:lpstr>
      <vt:lpstr>Helvetica Neue</vt:lpstr>
      <vt:lpstr>Tahoma</vt:lpstr>
      <vt:lpstr>Times New Roman</vt:lpstr>
      <vt:lpstr>Wingdings</vt:lpstr>
      <vt:lpstr>Office Theme</vt:lpstr>
      <vt:lpstr>1_Office Theme</vt:lpstr>
      <vt:lpstr>Microsoft Equation 3.0</vt:lpstr>
      <vt:lpstr>Equation</vt:lpstr>
      <vt:lpstr>Worksheet</vt:lpstr>
      <vt:lpstr>SmartDraw</vt:lpstr>
      <vt:lpstr>Visio</vt:lpstr>
      <vt:lpstr>K-Nearest Neighbor Classification</vt:lpstr>
      <vt:lpstr>PowerPoint Presentation</vt:lpstr>
      <vt:lpstr>In this segment</vt:lpstr>
      <vt:lpstr>Lazy vs. Eager Learning</vt:lpstr>
      <vt:lpstr>Lazy Learner: Instance-Based Methods</vt:lpstr>
      <vt:lpstr>k-Nearest Neighbor Classifier</vt:lpstr>
      <vt:lpstr>k-NN Classifier - Introduction</vt:lpstr>
      <vt:lpstr>Distance Measures: Minkowski Distance</vt:lpstr>
      <vt:lpstr>Distance Measures : Special Cases of Minkowski </vt:lpstr>
      <vt:lpstr>Example: Minkowski Distance</vt:lpstr>
      <vt:lpstr>Standardizing Numeric Data</vt:lpstr>
      <vt:lpstr>Ordinal Variables</vt:lpstr>
      <vt:lpstr>PowerPoint Presentation</vt:lpstr>
      <vt:lpstr>Example</vt:lpstr>
      <vt:lpstr>Solution</vt:lpstr>
      <vt:lpstr>k-Nearest Neighbor Classifier</vt:lpstr>
      <vt:lpstr>PowerPoint Presentation</vt:lpstr>
      <vt:lpstr>k-Nearest Neighbor Classifier</vt:lpstr>
      <vt:lpstr>Challenges in k-NN</vt:lpstr>
      <vt:lpstr>PowerPoint Presentation</vt:lpstr>
      <vt:lpstr>PowerPoint Presentation</vt:lpstr>
      <vt:lpstr>PowerPoint Presentation</vt:lpstr>
      <vt:lpstr>PowerPoint Presentation</vt:lpstr>
      <vt:lpstr>Model Evaluation Measures</vt:lpstr>
      <vt:lpstr>Classification—A Two-Step Process </vt:lpstr>
      <vt:lpstr>Illustrating Classification Task</vt:lpstr>
      <vt:lpstr>Classifier Evaluation Metrics: Confusion Matrix</vt:lpstr>
      <vt:lpstr>Classifier Evaluation Metrics: Accuracy, Error Rate,</vt:lpstr>
      <vt:lpstr>Example</vt:lpstr>
      <vt:lpstr>Classifier Evaluation Metrics: Example</vt:lpstr>
      <vt:lpstr>Class Imbalance Problem</vt:lpstr>
      <vt:lpstr>Model Evaluation Measures</vt:lpstr>
      <vt:lpstr>Classifier Evaluation Metrics:  Precision and Recall, and F-measures</vt:lpstr>
      <vt:lpstr>Classifier Evaluation Metrics: Example</vt:lpstr>
      <vt:lpstr>PowerPoint Presentation</vt:lpstr>
      <vt:lpstr>Evaluating Classifier Accuracy: Holdout &amp; Cross-Validation Methods</vt:lpstr>
      <vt:lpstr>PowerPoint Presentation</vt:lpstr>
      <vt:lpstr>PowerPoint Presentation</vt:lpstr>
      <vt:lpstr>PowerPoint Presentation</vt:lpstr>
      <vt:lpstr>Example</vt:lpstr>
      <vt:lpstr>Usage</vt:lpstr>
      <vt:lpstr>Finding optimal k for kNN classifiers</vt:lpstr>
      <vt:lpstr>Finding optimal k for kNN classifiers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 V Rao</dc:creator>
  <cp:lastModifiedBy>Siddhartha Singh</cp:lastModifiedBy>
  <cp:revision>220</cp:revision>
  <cp:lastPrinted>2020-06-13T15:03:50Z</cp:lastPrinted>
  <dcterms:created xsi:type="dcterms:W3CDTF">2016-08-27T05:22:31Z</dcterms:created>
  <dcterms:modified xsi:type="dcterms:W3CDTF">2021-07-03T18:01:41Z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0x010100A83E15A4A036A74C8581D0D0C1F22D3D</vt:lpwstr>
  </property>
</Properties>
</file>