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ags/tag1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 id="2147483722" r:id="rId5"/>
    <p:sldMasterId id="2147483742" r:id="rId6"/>
  </p:sldMasterIdLst>
  <p:notesMasterIdLst>
    <p:notesMasterId r:id="rId59"/>
  </p:notesMasterIdLst>
  <p:handoutMasterIdLst>
    <p:handoutMasterId r:id="rId60"/>
  </p:handoutMasterIdLst>
  <p:sldIdLst>
    <p:sldId id="361" r:id="rId7"/>
    <p:sldId id="362" r:id="rId8"/>
    <p:sldId id="265" r:id="rId9"/>
    <p:sldId id="319" r:id="rId10"/>
    <p:sldId id="1401" r:id="rId11"/>
    <p:sldId id="660" r:id="rId12"/>
    <p:sldId id="1406" r:id="rId13"/>
    <p:sldId id="1403" r:id="rId14"/>
    <p:sldId id="1422" r:id="rId15"/>
    <p:sldId id="1407" r:id="rId16"/>
    <p:sldId id="320" r:id="rId17"/>
    <p:sldId id="1434" r:id="rId18"/>
    <p:sldId id="1436" r:id="rId19"/>
    <p:sldId id="1409" r:id="rId20"/>
    <p:sldId id="675" r:id="rId21"/>
    <p:sldId id="1410" r:id="rId22"/>
    <p:sldId id="259" r:id="rId23"/>
    <p:sldId id="260" r:id="rId24"/>
    <p:sldId id="261" r:id="rId25"/>
    <p:sldId id="263" r:id="rId26"/>
    <p:sldId id="1421" r:id="rId27"/>
    <p:sldId id="1429" r:id="rId28"/>
    <p:sldId id="269" r:id="rId29"/>
    <p:sldId id="270" r:id="rId30"/>
    <p:sldId id="1413" r:id="rId31"/>
    <p:sldId id="1423" r:id="rId32"/>
    <p:sldId id="1437" r:id="rId33"/>
    <p:sldId id="1418" r:id="rId34"/>
    <p:sldId id="1439" r:id="rId35"/>
    <p:sldId id="1440" r:id="rId36"/>
    <p:sldId id="1438" r:id="rId37"/>
    <p:sldId id="296" r:id="rId38"/>
    <p:sldId id="297" r:id="rId39"/>
    <p:sldId id="696" r:id="rId40"/>
    <p:sldId id="271" r:id="rId41"/>
    <p:sldId id="272" r:id="rId42"/>
    <p:sldId id="274" r:id="rId43"/>
    <p:sldId id="1435" r:id="rId44"/>
    <p:sldId id="588" r:id="rId45"/>
    <p:sldId id="589" r:id="rId46"/>
    <p:sldId id="590" r:id="rId47"/>
    <p:sldId id="591" r:id="rId48"/>
    <p:sldId id="592" r:id="rId49"/>
    <p:sldId id="1441" r:id="rId50"/>
    <p:sldId id="1442" r:id="rId51"/>
    <p:sldId id="724" r:id="rId52"/>
    <p:sldId id="726" r:id="rId53"/>
    <p:sldId id="731" r:id="rId54"/>
    <p:sldId id="1432" r:id="rId55"/>
    <p:sldId id="1431" r:id="rId56"/>
    <p:sldId id="1430" r:id="rId57"/>
    <p:sldId id="310" r:id="rId58"/>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636C68-E823-4440-92EE-F28EE854DD70}" v="4" dt="2021-07-10T18:16:26.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0" d="100"/>
          <a:sy n="110" d="100"/>
        </p:scale>
        <p:origin x="1602" y="108"/>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7" d="100"/>
          <a:sy n="87"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a Singh" userId="95804f1d-9deb-4ab6-af01-7cefa058cf3e" providerId="ADAL" clId="{C6475840-7EC2-448C-97F3-5CCAADED3E59}"/>
    <pc:docChg chg="undo custSel addSld delSld modSld modMainMaster">
      <pc:chgData name="Siddhartha Singh" userId="95804f1d-9deb-4ab6-af01-7cefa058cf3e" providerId="ADAL" clId="{C6475840-7EC2-448C-97F3-5CCAADED3E59}" dt="2021-02-14T02:36:20.736" v="957" actId="14100"/>
      <pc:docMkLst>
        <pc:docMk/>
      </pc:docMkLst>
      <pc:sldChg chg="modSp mod">
        <pc:chgData name="Siddhartha Singh" userId="95804f1d-9deb-4ab6-af01-7cefa058cf3e" providerId="ADAL" clId="{C6475840-7EC2-448C-97F3-5CCAADED3E59}" dt="2021-02-06T18:07:36.326" v="176" actId="5793"/>
        <pc:sldMkLst>
          <pc:docMk/>
          <pc:sldMk cId="0" sldId="259"/>
        </pc:sldMkLst>
        <pc:spChg chg="mod">
          <ac:chgData name="Siddhartha Singh" userId="95804f1d-9deb-4ab6-af01-7cefa058cf3e" providerId="ADAL" clId="{C6475840-7EC2-448C-97F3-5CCAADED3E59}" dt="2021-02-06T18:07:36.326" v="176" actId="5793"/>
          <ac:spMkLst>
            <pc:docMk/>
            <pc:sldMk cId="0" sldId="259"/>
            <ac:spMk id="3" creationId="{00000000-0000-0000-0000-000000000000}"/>
          </ac:spMkLst>
        </pc:spChg>
      </pc:sldChg>
      <pc:sldChg chg="addSp modSp add">
        <pc:chgData name="Siddhartha Singh" userId="95804f1d-9deb-4ab6-af01-7cefa058cf3e" providerId="ADAL" clId="{C6475840-7EC2-448C-97F3-5CCAADED3E59}" dt="2021-02-06T17:41:09.202" v="99"/>
        <pc:sldMkLst>
          <pc:docMk/>
          <pc:sldMk cId="863904857" sldId="269"/>
        </pc:sldMkLst>
        <pc:spChg chg="add mod">
          <ac:chgData name="Siddhartha Singh" userId="95804f1d-9deb-4ab6-af01-7cefa058cf3e" providerId="ADAL" clId="{C6475840-7EC2-448C-97F3-5CCAADED3E59}" dt="2021-02-06T17:41:09.202" v="99"/>
          <ac:spMkLst>
            <pc:docMk/>
            <pc:sldMk cId="863904857" sldId="269"/>
            <ac:spMk id="2" creationId="{8D94CC0D-2B25-4113-BEFA-63D7173D530B}"/>
          </ac:spMkLst>
        </pc:spChg>
      </pc:sldChg>
      <pc:sldChg chg="modSp del mod">
        <pc:chgData name="Siddhartha Singh" userId="95804f1d-9deb-4ab6-af01-7cefa058cf3e" providerId="ADAL" clId="{C6475840-7EC2-448C-97F3-5CCAADED3E59}" dt="2021-02-06T17:41:01.883" v="97" actId="2696"/>
        <pc:sldMkLst>
          <pc:docMk/>
          <pc:sldMk cId="2645098968" sldId="269"/>
        </pc:sldMkLst>
        <pc:spChg chg="mod">
          <ac:chgData name="Siddhartha Singh" userId="95804f1d-9deb-4ab6-af01-7cefa058cf3e" providerId="ADAL" clId="{C6475840-7EC2-448C-97F3-5CCAADED3E59}" dt="2021-02-06T17:39:41.589" v="73" actId="20577"/>
          <ac:spMkLst>
            <pc:docMk/>
            <pc:sldMk cId="2645098968" sldId="269"/>
            <ac:spMk id="3" creationId="{00000000-0000-0000-0000-000000000000}"/>
          </ac:spMkLst>
        </pc:spChg>
        <pc:spChg chg="mod">
          <ac:chgData name="Siddhartha Singh" userId="95804f1d-9deb-4ab6-af01-7cefa058cf3e" providerId="ADAL" clId="{C6475840-7EC2-448C-97F3-5CCAADED3E59}" dt="2021-02-06T17:39:59.345" v="96" actId="20577"/>
          <ac:spMkLst>
            <pc:docMk/>
            <pc:sldMk cId="2645098968" sldId="269"/>
            <ac:spMk id="5" creationId="{00000000-0000-0000-0000-000000000000}"/>
          </ac:spMkLst>
        </pc:spChg>
      </pc:sldChg>
      <pc:sldChg chg="del">
        <pc:chgData name="Siddhartha Singh" userId="95804f1d-9deb-4ab6-af01-7cefa058cf3e" providerId="ADAL" clId="{C6475840-7EC2-448C-97F3-5CCAADED3E59}" dt="2021-02-06T17:41:01.883" v="97" actId="2696"/>
        <pc:sldMkLst>
          <pc:docMk/>
          <pc:sldMk cId="1847192055" sldId="270"/>
        </pc:sldMkLst>
      </pc:sldChg>
      <pc:sldChg chg="addSp modSp add mod">
        <pc:chgData name="Siddhartha Singh" userId="95804f1d-9deb-4ab6-af01-7cefa058cf3e" providerId="ADAL" clId="{C6475840-7EC2-448C-97F3-5CCAADED3E59}" dt="2021-02-13T15:48:49.390" v="474" actId="20577"/>
        <pc:sldMkLst>
          <pc:docMk/>
          <pc:sldMk cId="2662159633" sldId="270"/>
        </pc:sldMkLst>
        <pc:spChg chg="add mod">
          <ac:chgData name="Siddhartha Singh" userId="95804f1d-9deb-4ab6-af01-7cefa058cf3e" providerId="ADAL" clId="{C6475840-7EC2-448C-97F3-5CCAADED3E59}" dt="2021-02-06T17:41:09.222" v="108"/>
          <ac:spMkLst>
            <pc:docMk/>
            <pc:sldMk cId="2662159633" sldId="270"/>
            <ac:spMk id="2" creationId="{9DC72690-726C-490E-A01A-A05B4534B32F}"/>
          </ac:spMkLst>
        </pc:spChg>
        <pc:spChg chg="mod">
          <ac:chgData name="Siddhartha Singh" userId="95804f1d-9deb-4ab6-af01-7cefa058cf3e" providerId="ADAL" clId="{C6475840-7EC2-448C-97F3-5CCAADED3E59}" dt="2021-02-13T15:48:49.390" v="474" actId="20577"/>
          <ac:spMkLst>
            <pc:docMk/>
            <pc:sldMk cId="2662159633" sldId="270"/>
            <ac:spMk id="3" creationId="{00000000-0000-0000-0000-000000000000}"/>
          </ac:spMkLst>
        </pc:spChg>
      </pc:sldChg>
      <pc:sldChg chg="modSp add mod modClrScheme chgLayout">
        <pc:chgData name="Siddhartha Singh" userId="95804f1d-9deb-4ab6-af01-7cefa058cf3e" providerId="ADAL" clId="{C6475840-7EC2-448C-97F3-5CCAADED3E59}" dt="2021-02-06T19:07:30.545" v="257" actId="2711"/>
        <pc:sldMkLst>
          <pc:docMk/>
          <pc:sldMk cId="1781756855" sldId="271"/>
        </pc:sldMkLst>
        <pc:spChg chg="mod ord">
          <ac:chgData name="Siddhartha Singh" userId="95804f1d-9deb-4ab6-af01-7cefa058cf3e" providerId="ADAL" clId="{C6475840-7EC2-448C-97F3-5CCAADED3E59}" dt="2021-02-06T19:07:30.545" v="257" actId="2711"/>
          <ac:spMkLst>
            <pc:docMk/>
            <pc:sldMk cId="1781756855" sldId="271"/>
            <ac:spMk id="2" creationId="{00000000-0000-0000-0000-000000000000}"/>
          </ac:spMkLst>
        </pc:spChg>
        <pc:spChg chg="mod ord">
          <ac:chgData name="Siddhartha Singh" userId="95804f1d-9deb-4ab6-af01-7cefa058cf3e" providerId="ADAL" clId="{C6475840-7EC2-448C-97F3-5CCAADED3E59}" dt="2021-02-06T19:06:12.842" v="235" actId="700"/>
          <ac:spMkLst>
            <pc:docMk/>
            <pc:sldMk cId="1781756855" sldId="271"/>
            <ac:spMk id="3" creationId="{00000000-0000-0000-0000-000000000000}"/>
          </ac:spMkLst>
        </pc:spChg>
      </pc:sldChg>
      <pc:sldChg chg="modSp add mod modClrScheme chgLayout">
        <pc:chgData name="Siddhartha Singh" userId="95804f1d-9deb-4ab6-af01-7cefa058cf3e" providerId="ADAL" clId="{C6475840-7EC2-448C-97F3-5CCAADED3E59}" dt="2021-02-06T19:07:44.555" v="260" actId="1076"/>
        <pc:sldMkLst>
          <pc:docMk/>
          <pc:sldMk cId="3471784851" sldId="272"/>
        </pc:sldMkLst>
        <pc:spChg chg="mod ord">
          <ac:chgData name="Siddhartha Singh" userId="95804f1d-9deb-4ab6-af01-7cefa058cf3e" providerId="ADAL" clId="{C6475840-7EC2-448C-97F3-5CCAADED3E59}" dt="2021-02-06T19:07:44.555" v="260" actId="1076"/>
          <ac:spMkLst>
            <pc:docMk/>
            <pc:sldMk cId="3471784851" sldId="272"/>
            <ac:spMk id="2" creationId="{00000000-0000-0000-0000-000000000000}"/>
          </ac:spMkLst>
        </pc:spChg>
        <pc:spChg chg="mod ord">
          <ac:chgData name="Siddhartha Singh" userId="95804f1d-9deb-4ab6-af01-7cefa058cf3e" providerId="ADAL" clId="{C6475840-7EC2-448C-97F3-5CCAADED3E59}" dt="2021-02-06T19:06:12.842" v="235" actId="700"/>
          <ac:spMkLst>
            <pc:docMk/>
            <pc:sldMk cId="3471784851" sldId="272"/>
            <ac:spMk id="3" creationId="{00000000-0000-0000-0000-000000000000}"/>
          </ac:spMkLst>
        </pc:spChg>
      </pc:sldChg>
      <pc:sldChg chg="modSp add del mod modClrScheme chgLayout">
        <pc:chgData name="Siddhartha Singh" userId="95804f1d-9deb-4ab6-af01-7cefa058cf3e" providerId="ADAL" clId="{C6475840-7EC2-448C-97F3-5CCAADED3E59}" dt="2021-02-07T02:35:47.300" v="293" actId="47"/>
        <pc:sldMkLst>
          <pc:docMk/>
          <pc:sldMk cId="3628006456" sldId="273"/>
        </pc:sldMkLst>
        <pc:spChg chg="mod ord">
          <ac:chgData name="Siddhartha Singh" userId="95804f1d-9deb-4ab6-af01-7cefa058cf3e" providerId="ADAL" clId="{C6475840-7EC2-448C-97F3-5CCAADED3E59}" dt="2021-02-06T19:07:58.545" v="265" actId="1076"/>
          <ac:spMkLst>
            <pc:docMk/>
            <pc:sldMk cId="3628006456" sldId="273"/>
            <ac:spMk id="2" creationId="{00000000-0000-0000-0000-000000000000}"/>
          </ac:spMkLst>
        </pc:spChg>
        <pc:spChg chg="mod ord">
          <ac:chgData name="Siddhartha Singh" userId="95804f1d-9deb-4ab6-af01-7cefa058cf3e" providerId="ADAL" clId="{C6475840-7EC2-448C-97F3-5CCAADED3E59}" dt="2021-02-06T19:06:12.842" v="235" actId="700"/>
          <ac:spMkLst>
            <pc:docMk/>
            <pc:sldMk cId="3628006456" sldId="273"/>
            <ac:spMk id="3" creationId="{00000000-0000-0000-0000-000000000000}"/>
          </ac:spMkLst>
        </pc:spChg>
      </pc:sldChg>
      <pc:sldChg chg="modSp add mod modClrScheme chgLayout">
        <pc:chgData name="Siddhartha Singh" userId="95804f1d-9deb-4ab6-af01-7cefa058cf3e" providerId="ADAL" clId="{C6475840-7EC2-448C-97F3-5CCAADED3E59}" dt="2021-02-06T19:08:18.472" v="271" actId="1076"/>
        <pc:sldMkLst>
          <pc:docMk/>
          <pc:sldMk cId="3319663580" sldId="274"/>
        </pc:sldMkLst>
        <pc:spChg chg="mod ord">
          <ac:chgData name="Siddhartha Singh" userId="95804f1d-9deb-4ab6-af01-7cefa058cf3e" providerId="ADAL" clId="{C6475840-7EC2-448C-97F3-5CCAADED3E59}" dt="2021-02-06T19:08:18.472" v="271" actId="1076"/>
          <ac:spMkLst>
            <pc:docMk/>
            <pc:sldMk cId="3319663580" sldId="274"/>
            <ac:spMk id="2" creationId="{00000000-0000-0000-0000-000000000000}"/>
          </ac:spMkLst>
        </pc:spChg>
        <pc:spChg chg="mod ord">
          <ac:chgData name="Siddhartha Singh" userId="95804f1d-9deb-4ab6-af01-7cefa058cf3e" providerId="ADAL" clId="{C6475840-7EC2-448C-97F3-5CCAADED3E59}" dt="2021-02-06T19:06:12.842" v="235" actId="700"/>
          <ac:spMkLst>
            <pc:docMk/>
            <pc:sldMk cId="3319663580" sldId="274"/>
            <ac:spMk id="3" creationId="{00000000-0000-0000-0000-000000000000}"/>
          </ac:spMkLst>
        </pc:spChg>
      </pc:sldChg>
      <pc:sldChg chg="modSp add mod modClrScheme chgLayout">
        <pc:chgData name="Siddhartha Singh" userId="95804f1d-9deb-4ab6-af01-7cefa058cf3e" providerId="ADAL" clId="{C6475840-7EC2-448C-97F3-5CCAADED3E59}" dt="2021-02-06T19:06:37.297" v="241" actId="403"/>
        <pc:sldMkLst>
          <pc:docMk/>
          <pc:sldMk cId="2833347179" sldId="296"/>
        </pc:sldMkLst>
        <pc:spChg chg="mod ord">
          <ac:chgData name="Siddhartha Singh" userId="95804f1d-9deb-4ab6-af01-7cefa058cf3e" providerId="ADAL" clId="{C6475840-7EC2-448C-97F3-5CCAADED3E59}" dt="2021-02-06T19:06:37.297" v="241" actId="403"/>
          <ac:spMkLst>
            <pc:docMk/>
            <pc:sldMk cId="2833347179" sldId="296"/>
            <ac:spMk id="1069058" creationId="{00000000-0000-0000-0000-000000000000}"/>
          </ac:spMkLst>
        </pc:spChg>
        <pc:spChg chg="mod ord">
          <ac:chgData name="Siddhartha Singh" userId="95804f1d-9deb-4ab6-af01-7cefa058cf3e" providerId="ADAL" clId="{C6475840-7EC2-448C-97F3-5CCAADED3E59}" dt="2021-02-06T19:06:12.842" v="235" actId="700"/>
          <ac:spMkLst>
            <pc:docMk/>
            <pc:sldMk cId="2833347179" sldId="296"/>
            <ac:spMk id="1069059" creationId="{00000000-0000-0000-0000-000000000000}"/>
          </ac:spMkLst>
        </pc:spChg>
      </pc:sldChg>
      <pc:sldChg chg="modSp add mod modClrScheme chgLayout">
        <pc:chgData name="Siddhartha Singh" userId="95804f1d-9deb-4ab6-af01-7cefa058cf3e" providerId="ADAL" clId="{C6475840-7EC2-448C-97F3-5CCAADED3E59}" dt="2021-02-06T19:06:59.225" v="248" actId="1076"/>
        <pc:sldMkLst>
          <pc:docMk/>
          <pc:sldMk cId="4110187377" sldId="297"/>
        </pc:sldMkLst>
        <pc:spChg chg="mod ord">
          <ac:chgData name="Siddhartha Singh" userId="95804f1d-9deb-4ab6-af01-7cefa058cf3e" providerId="ADAL" clId="{C6475840-7EC2-448C-97F3-5CCAADED3E59}" dt="2021-02-06T19:06:59.225" v="248" actId="1076"/>
          <ac:spMkLst>
            <pc:docMk/>
            <pc:sldMk cId="4110187377" sldId="297"/>
            <ac:spMk id="1070082" creationId="{00000000-0000-0000-0000-000000000000}"/>
          </ac:spMkLst>
        </pc:spChg>
        <pc:spChg chg="mod ord">
          <ac:chgData name="Siddhartha Singh" userId="95804f1d-9deb-4ab6-af01-7cefa058cf3e" providerId="ADAL" clId="{C6475840-7EC2-448C-97F3-5CCAADED3E59}" dt="2021-02-06T19:06:12.842" v="235" actId="700"/>
          <ac:spMkLst>
            <pc:docMk/>
            <pc:sldMk cId="4110187377" sldId="297"/>
            <ac:spMk id="1070083" creationId="{00000000-0000-0000-0000-000000000000}"/>
          </ac:spMkLst>
        </pc:spChg>
      </pc:sldChg>
      <pc:sldChg chg="addSp delSp modSp add del mod modClrScheme chgLayout modNotes">
        <pc:chgData name="Siddhartha Singh" userId="95804f1d-9deb-4ab6-af01-7cefa058cf3e" providerId="ADAL" clId="{C6475840-7EC2-448C-97F3-5CCAADED3E59}" dt="2021-02-06T19:08:37.075" v="282" actId="47"/>
        <pc:sldMkLst>
          <pc:docMk/>
          <pc:sldMk cId="2058682980" sldId="300"/>
        </pc:sldMkLst>
        <pc:spChg chg="add del mod ord">
          <ac:chgData name="Siddhartha Singh" userId="95804f1d-9deb-4ab6-af01-7cefa058cf3e" providerId="ADAL" clId="{C6475840-7EC2-448C-97F3-5CCAADED3E59}" dt="2021-02-06T19:07:08.704" v="249" actId="478"/>
          <ac:spMkLst>
            <pc:docMk/>
            <pc:sldMk cId="2058682980" sldId="300"/>
            <ac:spMk id="7" creationId="{80067A57-4626-4094-9ADE-A88A9BA697F5}"/>
          </ac:spMkLst>
        </pc:spChg>
        <pc:spChg chg="mod ord">
          <ac:chgData name="Siddhartha Singh" userId="95804f1d-9deb-4ab6-af01-7cefa058cf3e" providerId="ADAL" clId="{C6475840-7EC2-448C-97F3-5CCAADED3E59}" dt="2021-02-06T19:07:17.943" v="252" actId="403"/>
          <ac:spMkLst>
            <pc:docMk/>
            <pc:sldMk cId="2058682980" sldId="300"/>
            <ac:spMk id="727" creationId="{00000000-0000-0000-0000-000000000000}"/>
          </ac:spMkLst>
        </pc:spChg>
      </pc:sldChg>
      <pc:sldChg chg="modSp mod">
        <pc:chgData name="Siddhartha Singh" userId="95804f1d-9deb-4ab6-af01-7cefa058cf3e" providerId="ADAL" clId="{C6475840-7EC2-448C-97F3-5CCAADED3E59}" dt="2021-02-06T16:45:23.076" v="14" actId="404"/>
        <pc:sldMkLst>
          <pc:docMk/>
          <pc:sldMk cId="3369375882" sldId="320"/>
        </pc:sldMkLst>
        <pc:spChg chg="mod">
          <ac:chgData name="Siddhartha Singh" userId="95804f1d-9deb-4ab6-af01-7cefa058cf3e" providerId="ADAL" clId="{C6475840-7EC2-448C-97F3-5CCAADED3E59}" dt="2021-02-06T16:45:23.076" v="14" actId="404"/>
          <ac:spMkLst>
            <pc:docMk/>
            <pc:sldMk cId="3369375882" sldId="320"/>
            <ac:spMk id="1370114" creationId="{00000000-0000-0000-0000-000000000000}"/>
          </ac:spMkLst>
        </pc:spChg>
      </pc:sldChg>
      <pc:sldChg chg="del">
        <pc:chgData name="Siddhartha Singh" userId="95804f1d-9deb-4ab6-af01-7cefa058cf3e" providerId="ADAL" clId="{C6475840-7EC2-448C-97F3-5CCAADED3E59}" dt="2021-02-13T16:13:04.959" v="706" actId="47"/>
        <pc:sldMkLst>
          <pc:docMk/>
          <pc:sldMk cId="3669576700" sldId="584"/>
        </pc:sldMkLst>
      </pc:sldChg>
      <pc:sldChg chg="del">
        <pc:chgData name="Siddhartha Singh" userId="95804f1d-9deb-4ab6-af01-7cefa058cf3e" providerId="ADAL" clId="{C6475840-7EC2-448C-97F3-5CCAADED3E59}" dt="2021-02-06T19:08:56.050" v="284" actId="47"/>
        <pc:sldMkLst>
          <pc:docMk/>
          <pc:sldMk cId="0" sldId="585"/>
        </pc:sldMkLst>
      </pc:sldChg>
      <pc:sldChg chg="del">
        <pc:chgData name="Siddhartha Singh" userId="95804f1d-9deb-4ab6-af01-7cefa058cf3e" providerId="ADAL" clId="{C6475840-7EC2-448C-97F3-5CCAADED3E59}" dt="2021-02-06T19:09:02.068" v="285" actId="47"/>
        <pc:sldMkLst>
          <pc:docMk/>
          <pc:sldMk cId="0" sldId="586"/>
        </pc:sldMkLst>
      </pc:sldChg>
      <pc:sldChg chg="modSp mod">
        <pc:chgData name="Siddhartha Singh" userId="95804f1d-9deb-4ab6-af01-7cefa058cf3e" providerId="ADAL" clId="{C6475840-7EC2-448C-97F3-5CCAADED3E59}" dt="2021-02-07T02:38:38.740" v="305" actId="20577"/>
        <pc:sldMkLst>
          <pc:docMk/>
          <pc:sldMk cId="0" sldId="588"/>
        </pc:sldMkLst>
        <pc:graphicFrameChg chg="modGraphic">
          <ac:chgData name="Siddhartha Singh" userId="95804f1d-9deb-4ab6-af01-7cefa058cf3e" providerId="ADAL" clId="{C6475840-7EC2-448C-97F3-5CCAADED3E59}" dt="2021-02-07T02:38:38.740" v="305" actId="20577"/>
          <ac:graphicFrameMkLst>
            <pc:docMk/>
            <pc:sldMk cId="0" sldId="588"/>
            <ac:graphicFrameMk id="5" creationId="{00000000-0000-0000-0000-000000000000}"/>
          </ac:graphicFrameMkLst>
        </pc:graphicFrameChg>
      </pc:sldChg>
      <pc:sldChg chg="addSp delSp modSp mod">
        <pc:chgData name="Siddhartha Singh" userId="95804f1d-9deb-4ab6-af01-7cefa058cf3e" providerId="ADAL" clId="{C6475840-7EC2-448C-97F3-5CCAADED3E59}" dt="2021-02-13T18:14:30.144" v="860" actId="1076"/>
        <pc:sldMkLst>
          <pc:docMk/>
          <pc:sldMk cId="0" sldId="590"/>
        </pc:sldMkLst>
        <pc:spChg chg="mod">
          <ac:chgData name="Siddhartha Singh" userId="95804f1d-9deb-4ab6-af01-7cefa058cf3e" providerId="ADAL" clId="{C6475840-7EC2-448C-97F3-5CCAADED3E59}" dt="2021-02-13T18:13:30.864" v="855" actId="20577"/>
          <ac:spMkLst>
            <pc:docMk/>
            <pc:sldMk cId="0" sldId="590"/>
            <ac:spMk id="1074179" creationId="{00000000-0000-0000-0000-000000000000}"/>
          </ac:spMkLst>
        </pc:spChg>
        <pc:graphicFrameChg chg="del">
          <ac:chgData name="Siddhartha Singh" userId="95804f1d-9deb-4ab6-af01-7cefa058cf3e" providerId="ADAL" clId="{C6475840-7EC2-448C-97F3-5CCAADED3E59}" dt="2021-02-13T18:14:22.171" v="856" actId="478"/>
          <ac:graphicFrameMkLst>
            <pc:docMk/>
            <pc:sldMk cId="0" sldId="590"/>
            <ac:graphicFrameMk id="1074182" creationId="{00000000-0000-0000-0000-000000000000}"/>
          </ac:graphicFrameMkLst>
        </pc:graphicFrameChg>
        <pc:picChg chg="add mod">
          <ac:chgData name="Siddhartha Singh" userId="95804f1d-9deb-4ab6-af01-7cefa058cf3e" providerId="ADAL" clId="{C6475840-7EC2-448C-97F3-5CCAADED3E59}" dt="2021-02-13T18:14:30.144" v="860" actId="1076"/>
          <ac:picMkLst>
            <pc:docMk/>
            <pc:sldMk cId="0" sldId="590"/>
            <ac:picMk id="3" creationId="{91B05CF9-81A3-4EAE-ABD2-7BDE6514AD00}"/>
          </ac:picMkLst>
        </pc:picChg>
      </pc:sldChg>
      <pc:sldChg chg="del">
        <pc:chgData name="Siddhartha Singh" userId="95804f1d-9deb-4ab6-af01-7cefa058cf3e" providerId="ADAL" clId="{C6475840-7EC2-448C-97F3-5CCAADED3E59}" dt="2021-02-13T17:53:05.092" v="844" actId="47"/>
        <pc:sldMkLst>
          <pc:docMk/>
          <pc:sldMk cId="771722309" sldId="593"/>
        </pc:sldMkLst>
      </pc:sldChg>
      <pc:sldChg chg="del">
        <pc:chgData name="Siddhartha Singh" userId="95804f1d-9deb-4ab6-af01-7cefa058cf3e" providerId="ADAL" clId="{C6475840-7EC2-448C-97F3-5CCAADED3E59}" dt="2021-02-06T19:08:54.188" v="283" actId="47"/>
        <pc:sldMkLst>
          <pc:docMk/>
          <pc:sldMk cId="671063709" sldId="619"/>
        </pc:sldMkLst>
      </pc:sldChg>
      <pc:sldChg chg="del">
        <pc:chgData name="Siddhartha Singh" userId="95804f1d-9deb-4ab6-af01-7cefa058cf3e" providerId="ADAL" clId="{C6475840-7EC2-448C-97F3-5CCAADED3E59}" dt="2021-02-06T19:09:03.936" v="286" actId="47"/>
        <pc:sldMkLst>
          <pc:docMk/>
          <pc:sldMk cId="1435430263" sldId="620"/>
        </pc:sldMkLst>
      </pc:sldChg>
      <pc:sldChg chg="del">
        <pc:chgData name="Siddhartha Singh" userId="95804f1d-9deb-4ab6-af01-7cefa058cf3e" providerId="ADAL" clId="{C6475840-7EC2-448C-97F3-5CCAADED3E59}" dt="2021-02-06T19:09:06.537" v="287" actId="47"/>
        <pc:sldMkLst>
          <pc:docMk/>
          <pc:sldMk cId="3298030963" sldId="621"/>
        </pc:sldMkLst>
      </pc:sldChg>
      <pc:sldChg chg="del">
        <pc:chgData name="Siddhartha Singh" userId="95804f1d-9deb-4ab6-af01-7cefa058cf3e" providerId="ADAL" clId="{C6475840-7EC2-448C-97F3-5CCAADED3E59}" dt="2021-02-06T19:09:13.365" v="288" actId="47"/>
        <pc:sldMkLst>
          <pc:docMk/>
          <pc:sldMk cId="4065108469" sldId="622"/>
        </pc:sldMkLst>
      </pc:sldChg>
      <pc:sldChg chg="del">
        <pc:chgData name="Siddhartha Singh" userId="95804f1d-9deb-4ab6-af01-7cefa058cf3e" providerId="ADAL" clId="{C6475840-7EC2-448C-97F3-5CCAADED3E59}" dt="2021-02-13T18:26:53.095" v="925" actId="47"/>
        <pc:sldMkLst>
          <pc:docMk/>
          <pc:sldMk cId="2352386740" sldId="657"/>
        </pc:sldMkLst>
      </pc:sldChg>
      <pc:sldChg chg="del">
        <pc:chgData name="Siddhartha Singh" userId="95804f1d-9deb-4ab6-af01-7cefa058cf3e" providerId="ADAL" clId="{C6475840-7EC2-448C-97F3-5CCAADED3E59}" dt="2021-02-06T18:14:59.047" v="177" actId="47"/>
        <pc:sldMkLst>
          <pc:docMk/>
          <pc:sldMk cId="121397634" sldId="684"/>
        </pc:sldMkLst>
      </pc:sldChg>
      <pc:sldChg chg="del">
        <pc:chgData name="Siddhartha Singh" userId="95804f1d-9deb-4ab6-af01-7cefa058cf3e" providerId="ADAL" clId="{C6475840-7EC2-448C-97F3-5CCAADED3E59}" dt="2021-02-06T19:08:24.423" v="272" actId="2696"/>
        <pc:sldMkLst>
          <pc:docMk/>
          <pc:sldMk cId="2627380638" sldId="696"/>
        </pc:sldMkLst>
      </pc:sldChg>
      <pc:sldChg chg="add">
        <pc:chgData name="Siddhartha Singh" userId="95804f1d-9deb-4ab6-af01-7cefa058cf3e" providerId="ADAL" clId="{C6475840-7EC2-448C-97F3-5CCAADED3E59}" dt="2021-02-06T19:08:29.597" v="273"/>
        <pc:sldMkLst>
          <pc:docMk/>
          <pc:sldMk cId="2888174316" sldId="696"/>
        </pc:sldMkLst>
      </pc:sldChg>
      <pc:sldChg chg="del">
        <pc:chgData name="Siddhartha Singh" userId="95804f1d-9deb-4ab6-af01-7cefa058cf3e" providerId="ADAL" clId="{C6475840-7EC2-448C-97F3-5CCAADED3E59}" dt="2021-02-14T02:12:44.877" v="926" actId="47"/>
        <pc:sldMkLst>
          <pc:docMk/>
          <pc:sldMk cId="3995886296" sldId="725"/>
        </pc:sldMkLst>
      </pc:sldChg>
      <pc:sldChg chg="del">
        <pc:chgData name="Siddhartha Singh" userId="95804f1d-9deb-4ab6-af01-7cefa058cf3e" providerId="ADAL" clId="{C6475840-7EC2-448C-97F3-5CCAADED3E59}" dt="2021-02-06T19:09:41.883" v="291" actId="47"/>
        <pc:sldMkLst>
          <pc:docMk/>
          <pc:sldMk cId="1669793577" sldId="727"/>
        </pc:sldMkLst>
      </pc:sldChg>
      <pc:sldChg chg="del">
        <pc:chgData name="Siddhartha Singh" userId="95804f1d-9deb-4ab6-af01-7cefa058cf3e" providerId="ADAL" clId="{C6475840-7EC2-448C-97F3-5CCAADED3E59}" dt="2021-02-06T19:09:40.025" v="289" actId="47"/>
        <pc:sldMkLst>
          <pc:docMk/>
          <pc:sldMk cId="501368354" sldId="728"/>
        </pc:sldMkLst>
      </pc:sldChg>
      <pc:sldChg chg="del">
        <pc:chgData name="Siddhartha Singh" userId="95804f1d-9deb-4ab6-af01-7cefa058cf3e" providerId="ADAL" clId="{C6475840-7EC2-448C-97F3-5CCAADED3E59}" dt="2021-02-06T19:09:40.581" v="290" actId="47"/>
        <pc:sldMkLst>
          <pc:docMk/>
          <pc:sldMk cId="2804241120" sldId="729"/>
        </pc:sldMkLst>
      </pc:sldChg>
      <pc:sldChg chg="del">
        <pc:chgData name="Siddhartha Singh" userId="95804f1d-9deb-4ab6-af01-7cefa058cf3e" providerId="ADAL" clId="{C6475840-7EC2-448C-97F3-5CCAADED3E59}" dt="2021-02-06T17:41:01.883" v="97" actId="2696"/>
        <pc:sldMkLst>
          <pc:docMk/>
          <pc:sldMk cId="524707791" sldId="1413"/>
        </pc:sldMkLst>
      </pc:sldChg>
      <pc:sldChg chg="modSp add mod">
        <pc:chgData name="Siddhartha Singh" userId="95804f1d-9deb-4ab6-af01-7cefa058cf3e" providerId="ADAL" clId="{C6475840-7EC2-448C-97F3-5CCAADED3E59}" dt="2021-02-13T15:54:23.731" v="686" actId="113"/>
        <pc:sldMkLst>
          <pc:docMk/>
          <pc:sldMk cId="1381967896" sldId="1413"/>
        </pc:sldMkLst>
        <pc:spChg chg="mod">
          <ac:chgData name="Siddhartha Singh" userId="95804f1d-9deb-4ab6-af01-7cefa058cf3e" providerId="ADAL" clId="{C6475840-7EC2-448C-97F3-5CCAADED3E59}" dt="2021-02-13T15:54:23.731" v="686" actId="113"/>
          <ac:spMkLst>
            <pc:docMk/>
            <pc:sldMk cId="1381967896" sldId="1413"/>
            <ac:spMk id="2" creationId="{EC146048-AB10-4ADB-8274-371015944739}"/>
          </ac:spMkLst>
        </pc:spChg>
        <pc:picChg chg="mod">
          <ac:chgData name="Siddhartha Singh" userId="95804f1d-9deb-4ab6-af01-7cefa058cf3e" providerId="ADAL" clId="{C6475840-7EC2-448C-97F3-5CCAADED3E59}" dt="2021-02-13T15:52:15.035" v="475" actId="1076"/>
          <ac:picMkLst>
            <pc:docMk/>
            <pc:sldMk cId="1381967896" sldId="1413"/>
            <ac:picMk id="5" creationId="{CC943853-7439-49EA-816E-309AD421350A}"/>
          </ac:picMkLst>
        </pc:picChg>
      </pc:sldChg>
      <pc:sldChg chg="modSp mod">
        <pc:chgData name="Siddhartha Singh" userId="95804f1d-9deb-4ab6-af01-7cefa058cf3e" providerId="ADAL" clId="{C6475840-7EC2-448C-97F3-5CCAADED3E59}" dt="2021-02-06T17:01:28.143" v="72" actId="27636"/>
        <pc:sldMkLst>
          <pc:docMk/>
          <pc:sldMk cId="1579900159" sldId="1422"/>
        </pc:sldMkLst>
        <pc:spChg chg="mod">
          <ac:chgData name="Siddhartha Singh" userId="95804f1d-9deb-4ab6-af01-7cefa058cf3e" providerId="ADAL" clId="{C6475840-7EC2-448C-97F3-5CCAADED3E59}" dt="2021-02-06T17:01:28.143" v="72" actId="27636"/>
          <ac:spMkLst>
            <pc:docMk/>
            <pc:sldMk cId="1579900159" sldId="1422"/>
            <ac:spMk id="1370115" creationId="{00000000-0000-0000-0000-000000000000}"/>
          </ac:spMkLst>
        </pc:spChg>
      </pc:sldChg>
      <pc:sldChg chg="addSp modSp add mod">
        <pc:chgData name="Siddhartha Singh" userId="95804f1d-9deb-4ab6-af01-7cefa058cf3e" providerId="ADAL" clId="{C6475840-7EC2-448C-97F3-5CCAADED3E59}" dt="2021-02-06T18:01:58.355" v="138" actId="1076"/>
        <pc:sldMkLst>
          <pc:docMk/>
          <pc:sldMk cId="2385810446" sldId="1423"/>
        </pc:sldMkLst>
        <pc:picChg chg="add mod">
          <ac:chgData name="Siddhartha Singh" userId="95804f1d-9deb-4ab6-af01-7cefa058cf3e" providerId="ADAL" clId="{C6475840-7EC2-448C-97F3-5CCAADED3E59}" dt="2021-02-06T18:01:34.135" v="136" actId="1076"/>
          <ac:picMkLst>
            <pc:docMk/>
            <pc:sldMk cId="2385810446" sldId="1423"/>
            <ac:picMk id="4" creationId="{EDE03904-464B-43E4-8DCC-42941DD80543}"/>
          </ac:picMkLst>
        </pc:picChg>
        <pc:picChg chg="add mod">
          <ac:chgData name="Siddhartha Singh" userId="95804f1d-9deb-4ab6-af01-7cefa058cf3e" providerId="ADAL" clId="{C6475840-7EC2-448C-97F3-5CCAADED3E59}" dt="2021-02-06T18:01:58.355" v="138" actId="1076"/>
          <ac:picMkLst>
            <pc:docMk/>
            <pc:sldMk cId="2385810446" sldId="1423"/>
            <ac:picMk id="8" creationId="{3C9968F5-08BC-48F9-AE19-6E2AFF18989E}"/>
          </ac:picMkLst>
        </pc:picChg>
      </pc:sldChg>
      <pc:sldChg chg="del">
        <pc:chgData name="Siddhartha Singh" userId="95804f1d-9deb-4ab6-af01-7cefa058cf3e" providerId="ADAL" clId="{C6475840-7EC2-448C-97F3-5CCAADED3E59}" dt="2021-02-06T17:41:01.883" v="97" actId="2696"/>
        <pc:sldMkLst>
          <pc:docMk/>
          <pc:sldMk cId="3230014627" sldId="1423"/>
        </pc:sldMkLst>
      </pc:sldChg>
      <pc:sldChg chg="del">
        <pc:chgData name="Siddhartha Singh" userId="95804f1d-9deb-4ab6-af01-7cefa058cf3e" providerId="ADAL" clId="{C6475840-7EC2-448C-97F3-5CCAADED3E59}" dt="2021-02-06T19:09:56.057" v="292" actId="47"/>
        <pc:sldMkLst>
          <pc:docMk/>
          <pc:sldMk cId="930215456" sldId="1428"/>
        </pc:sldMkLst>
      </pc:sldChg>
      <pc:sldChg chg="del">
        <pc:chgData name="Siddhartha Singh" userId="95804f1d-9deb-4ab6-af01-7cefa058cf3e" providerId="ADAL" clId="{C6475840-7EC2-448C-97F3-5CCAADED3E59}" dt="2021-02-14T02:12:59.704" v="927" actId="47"/>
        <pc:sldMkLst>
          <pc:docMk/>
          <pc:sldMk cId="3759449477" sldId="1433"/>
        </pc:sldMkLst>
      </pc:sldChg>
      <pc:sldChg chg="addSp modSp new mod">
        <pc:chgData name="Siddhartha Singh" userId="95804f1d-9deb-4ab6-af01-7cefa058cf3e" providerId="ADAL" clId="{C6475840-7EC2-448C-97F3-5CCAADED3E59}" dt="2021-02-06T16:47:06.276" v="70" actId="20577"/>
        <pc:sldMkLst>
          <pc:docMk/>
          <pc:sldMk cId="1650097099" sldId="1436"/>
        </pc:sldMkLst>
        <pc:spChg chg="mod">
          <ac:chgData name="Siddhartha Singh" userId="95804f1d-9deb-4ab6-af01-7cefa058cf3e" providerId="ADAL" clId="{C6475840-7EC2-448C-97F3-5CCAADED3E59}" dt="2021-02-06T16:47:06.276" v="70" actId="20577"/>
          <ac:spMkLst>
            <pc:docMk/>
            <pc:sldMk cId="1650097099" sldId="1436"/>
            <ac:spMk id="2" creationId="{BD66263F-9C8C-47E7-9D6A-3742C8E9CB3F}"/>
          </ac:spMkLst>
        </pc:spChg>
        <pc:spChg chg="add mod">
          <ac:chgData name="Siddhartha Singh" userId="95804f1d-9deb-4ab6-af01-7cefa058cf3e" providerId="ADAL" clId="{C6475840-7EC2-448C-97F3-5CCAADED3E59}" dt="2021-02-06T16:46:51.252" v="55" actId="20577"/>
          <ac:spMkLst>
            <pc:docMk/>
            <pc:sldMk cId="1650097099" sldId="1436"/>
            <ac:spMk id="6" creationId="{468988CD-5B60-4C8F-A418-9F76629085B9}"/>
          </ac:spMkLst>
        </pc:spChg>
        <pc:picChg chg="add mod">
          <ac:chgData name="Siddhartha Singh" userId="95804f1d-9deb-4ab6-af01-7cefa058cf3e" providerId="ADAL" clId="{C6475840-7EC2-448C-97F3-5CCAADED3E59}" dt="2021-02-06T16:46:59.526" v="56" actId="1076"/>
          <ac:picMkLst>
            <pc:docMk/>
            <pc:sldMk cId="1650097099" sldId="1436"/>
            <ac:picMk id="5" creationId="{89AEB789-CDDF-4069-94DF-4FAA1CAB157D}"/>
          </ac:picMkLst>
        </pc:picChg>
      </pc:sldChg>
      <pc:sldChg chg="addSp delSp modSp new mod">
        <pc:chgData name="Siddhartha Singh" userId="95804f1d-9deb-4ab6-af01-7cefa058cf3e" providerId="ADAL" clId="{C6475840-7EC2-448C-97F3-5CCAADED3E59}" dt="2021-02-06T18:02:47.660" v="174" actId="1076"/>
        <pc:sldMkLst>
          <pc:docMk/>
          <pc:sldMk cId="1730822150" sldId="1437"/>
        </pc:sldMkLst>
        <pc:spChg chg="del">
          <ac:chgData name="Siddhartha Singh" userId="95804f1d-9deb-4ab6-af01-7cefa058cf3e" providerId="ADAL" clId="{C6475840-7EC2-448C-97F3-5CCAADED3E59}" dt="2021-02-06T18:02:39.225" v="172" actId="22"/>
          <ac:spMkLst>
            <pc:docMk/>
            <pc:sldMk cId="1730822150" sldId="1437"/>
            <ac:spMk id="2" creationId="{A31C85A1-E9EF-43E4-9AAE-EBA968B59AE0}"/>
          </ac:spMkLst>
        </pc:spChg>
        <pc:spChg chg="mod">
          <ac:chgData name="Siddhartha Singh" userId="95804f1d-9deb-4ab6-af01-7cefa058cf3e" providerId="ADAL" clId="{C6475840-7EC2-448C-97F3-5CCAADED3E59}" dt="2021-02-06T18:02:12.700" v="171" actId="20577"/>
          <ac:spMkLst>
            <pc:docMk/>
            <pc:sldMk cId="1730822150" sldId="1437"/>
            <ac:spMk id="3" creationId="{42C83AA2-A35D-41B1-A107-7006B7B1F65A}"/>
          </ac:spMkLst>
        </pc:spChg>
        <pc:picChg chg="add mod ord">
          <ac:chgData name="Siddhartha Singh" userId="95804f1d-9deb-4ab6-af01-7cefa058cf3e" providerId="ADAL" clId="{C6475840-7EC2-448C-97F3-5CCAADED3E59}" dt="2021-02-06T18:02:47.660" v="174" actId="1076"/>
          <ac:picMkLst>
            <pc:docMk/>
            <pc:sldMk cId="1730822150" sldId="1437"/>
            <ac:picMk id="6" creationId="{555F2B9C-0145-418D-BEAD-0AB195A7D378}"/>
          </ac:picMkLst>
        </pc:picChg>
      </pc:sldChg>
      <pc:sldChg chg="modSp add mod modClrScheme chgLayout">
        <pc:chgData name="Siddhartha Singh" userId="95804f1d-9deb-4ab6-af01-7cefa058cf3e" providerId="ADAL" clId="{C6475840-7EC2-448C-97F3-5CCAADED3E59}" dt="2021-02-06T19:06:46.946" v="244" actId="404"/>
        <pc:sldMkLst>
          <pc:docMk/>
          <pc:sldMk cId="1971399166" sldId="1438"/>
        </pc:sldMkLst>
        <pc:spChg chg="mod ord">
          <ac:chgData name="Siddhartha Singh" userId="95804f1d-9deb-4ab6-af01-7cefa058cf3e" providerId="ADAL" clId="{C6475840-7EC2-448C-97F3-5CCAADED3E59}" dt="2021-02-06T19:06:46.946" v="244" actId="404"/>
          <ac:spMkLst>
            <pc:docMk/>
            <pc:sldMk cId="1971399166" sldId="1438"/>
            <ac:spMk id="2" creationId="{00000000-0000-0000-0000-000000000000}"/>
          </ac:spMkLst>
        </pc:spChg>
        <pc:spChg chg="mod ord">
          <ac:chgData name="Siddhartha Singh" userId="95804f1d-9deb-4ab6-af01-7cefa058cf3e" providerId="ADAL" clId="{C6475840-7EC2-448C-97F3-5CCAADED3E59}" dt="2021-02-06T19:06:12.842" v="235" actId="700"/>
          <ac:spMkLst>
            <pc:docMk/>
            <pc:sldMk cId="1971399166" sldId="1438"/>
            <ac:spMk id="3" creationId="{00000000-0000-0000-0000-000000000000}"/>
          </ac:spMkLst>
        </pc:spChg>
        <pc:spChg chg="add del">
          <ac:chgData name="Siddhartha Singh" userId="95804f1d-9deb-4ab6-af01-7cefa058cf3e" providerId="ADAL" clId="{C6475840-7EC2-448C-97F3-5CCAADED3E59}" dt="2021-02-13T16:57:13.845" v="829"/>
          <ac:spMkLst>
            <pc:docMk/>
            <pc:sldMk cId="1971399166" sldId="1438"/>
            <ac:spMk id="5" creationId="{0E5BB8DD-A3CD-4F3B-BBA9-311BD25D5019}"/>
          </ac:spMkLst>
        </pc:spChg>
        <pc:spChg chg="add del mod">
          <ac:chgData name="Siddhartha Singh" userId="95804f1d-9deb-4ab6-af01-7cefa058cf3e" providerId="ADAL" clId="{C6475840-7EC2-448C-97F3-5CCAADED3E59}" dt="2021-02-13T16:57:29.352" v="831"/>
          <ac:spMkLst>
            <pc:docMk/>
            <pc:sldMk cId="1971399166" sldId="1438"/>
            <ac:spMk id="6" creationId="{1499B2EC-3F1B-4D80-BD21-8E0FE22424E8}"/>
          </ac:spMkLst>
        </pc:spChg>
        <pc:spChg chg="add del mod">
          <ac:chgData name="Siddhartha Singh" userId="95804f1d-9deb-4ab6-af01-7cefa058cf3e" providerId="ADAL" clId="{C6475840-7EC2-448C-97F3-5CCAADED3E59}" dt="2021-02-13T16:58:01.849" v="833"/>
          <ac:spMkLst>
            <pc:docMk/>
            <pc:sldMk cId="1971399166" sldId="1438"/>
            <ac:spMk id="7" creationId="{DB0DA918-21C2-467A-A624-BBA242EA73BC}"/>
          </ac:spMkLst>
        </pc:spChg>
        <pc:graphicFrameChg chg="add del mod">
          <ac:chgData name="Siddhartha Singh" userId="95804f1d-9deb-4ab6-af01-7cefa058cf3e" providerId="ADAL" clId="{C6475840-7EC2-448C-97F3-5CCAADED3E59}" dt="2021-02-13T16:57:13.845" v="829"/>
          <ac:graphicFrameMkLst>
            <pc:docMk/>
            <pc:sldMk cId="1971399166" sldId="1438"/>
            <ac:graphicFrameMk id="4" creationId="{59099593-0488-4100-9F00-07F18CC4172E}"/>
          </ac:graphicFrameMkLst>
        </pc:graphicFrameChg>
        <pc:picChg chg="add mod ord">
          <ac:chgData name="Siddhartha Singh" userId="95804f1d-9deb-4ab6-af01-7cefa058cf3e" providerId="ADAL" clId="{C6475840-7EC2-448C-97F3-5CCAADED3E59}" dt="2021-02-13T17:00:34.383" v="837" actId="14100"/>
          <ac:picMkLst>
            <pc:docMk/>
            <pc:sldMk cId="1971399166" sldId="1438"/>
            <ac:picMk id="9" creationId="{864CBB25-642C-4A97-AF75-A471E079633A}"/>
          </ac:picMkLst>
        </pc:picChg>
        <pc:picChg chg="add del">
          <ac:chgData name="Siddhartha Singh" userId="95804f1d-9deb-4ab6-af01-7cefa058cf3e" providerId="ADAL" clId="{C6475840-7EC2-448C-97F3-5CCAADED3E59}" dt="2021-02-13T17:01:05.538" v="839" actId="22"/>
          <ac:picMkLst>
            <pc:docMk/>
            <pc:sldMk cId="1971399166" sldId="1438"/>
            <ac:picMk id="11" creationId="{F4F1BFD1-795A-43DE-823C-79EE4DCA84A5}"/>
          </ac:picMkLst>
        </pc:picChg>
        <pc:picChg chg="add mod">
          <ac:chgData name="Siddhartha Singh" userId="95804f1d-9deb-4ab6-af01-7cefa058cf3e" providerId="ADAL" clId="{C6475840-7EC2-448C-97F3-5CCAADED3E59}" dt="2021-02-13T17:01:38.082" v="843" actId="14100"/>
          <ac:picMkLst>
            <pc:docMk/>
            <pc:sldMk cId="1971399166" sldId="1438"/>
            <ac:picMk id="13" creationId="{3DC52AC3-3A22-49FD-83DD-3AC7A372980E}"/>
          </ac:picMkLst>
        </pc:picChg>
      </pc:sldChg>
      <pc:sldChg chg="addSp modSp new mod">
        <pc:chgData name="Siddhartha Singh" userId="95804f1d-9deb-4ab6-af01-7cefa058cf3e" providerId="ADAL" clId="{C6475840-7EC2-448C-97F3-5CCAADED3E59}" dt="2021-02-13T16:08:03.016" v="705" actId="1076"/>
        <pc:sldMkLst>
          <pc:docMk/>
          <pc:sldMk cId="3513522361" sldId="1439"/>
        </pc:sldMkLst>
        <pc:spChg chg="mod">
          <ac:chgData name="Siddhartha Singh" userId="95804f1d-9deb-4ab6-af01-7cefa058cf3e" providerId="ADAL" clId="{C6475840-7EC2-448C-97F3-5CCAADED3E59}" dt="2021-02-13T16:07:50.150" v="703" actId="123"/>
          <ac:spMkLst>
            <pc:docMk/>
            <pc:sldMk cId="3513522361" sldId="1439"/>
            <ac:spMk id="2" creationId="{D4D010FF-6D77-4B23-8B72-33B8A00CD31E}"/>
          </ac:spMkLst>
        </pc:spChg>
        <pc:spChg chg="add mod">
          <ac:chgData name="Siddhartha Singh" userId="95804f1d-9deb-4ab6-af01-7cefa058cf3e" providerId="ADAL" clId="{C6475840-7EC2-448C-97F3-5CCAADED3E59}" dt="2021-02-13T16:08:03.016" v="705" actId="1076"/>
          <ac:spMkLst>
            <pc:docMk/>
            <pc:sldMk cId="3513522361" sldId="1439"/>
            <ac:spMk id="4" creationId="{5F7421EB-70F5-4188-B5B3-CE349FEC4F5E}"/>
          </ac:spMkLst>
        </pc:spChg>
      </pc:sldChg>
      <pc:sldChg chg="addSp delSp modSp new mod">
        <pc:chgData name="Siddhartha Singh" userId="95804f1d-9deb-4ab6-af01-7cefa058cf3e" providerId="ADAL" clId="{C6475840-7EC2-448C-97F3-5CCAADED3E59}" dt="2021-02-13T16:47:10.356" v="826" actId="20577"/>
        <pc:sldMkLst>
          <pc:docMk/>
          <pc:sldMk cId="265566618" sldId="1440"/>
        </pc:sldMkLst>
        <pc:spChg chg="del">
          <ac:chgData name="Siddhartha Singh" userId="95804f1d-9deb-4ab6-af01-7cefa058cf3e" providerId="ADAL" clId="{C6475840-7EC2-448C-97F3-5CCAADED3E59}" dt="2021-02-13T16:44:59.731" v="718" actId="22"/>
          <ac:spMkLst>
            <pc:docMk/>
            <pc:sldMk cId="265566618" sldId="1440"/>
            <ac:spMk id="2" creationId="{6BEAAE58-F4F9-4BC7-B99D-C95BA9E0D079}"/>
          </ac:spMkLst>
        </pc:spChg>
        <pc:spChg chg="add mod">
          <ac:chgData name="Siddhartha Singh" userId="95804f1d-9deb-4ab6-af01-7cefa058cf3e" providerId="ADAL" clId="{C6475840-7EC2-448C-97F3-5CCAADED3E59}" dt="2021-02-13T16:42:51.042" v="717" actId="1076"/>
          <ac:spMkLst>
            <pc:docMk/>
            <pc:sldMk cId="265566618" sldId="1440"/>
            <ac:spMk id="4" creationId="{81663FB1-48F5-46C4-8118-C66EB9A98E97}"/>
          </ac:spMkLst>
        </pc:spChg>
        <pc:spChg chg="add mod">
          <ac:chgData name="Siddhartha Singh" userId="95804f1d-9deb-4ab6-af01-7cefa058cf3e" providerId="ADAL" clId="{C6475840-7EC2-448C-97F3-5CCAADED3E59}" dt="2021-02-13T16:47:10.356" v="826" actId="20577"/>
          <ac:spMkLst>
            <pc:docMk/>
            <pc:sldMk cId="265566618" sldId="1440"/>
            <ac:spMk id="7" creationId="{727F0DAF-C588-4B6A-BB78-1EB24C59E634}"/>
          </ac:spMkLst>
        </pc:spChg>
        <pc:picChg chg="add mod ord">
          <ac:chgData name="Siddhartha Singh" userId="95804f1d-9deb-4ab6-af01-7cefa058cf3e" providerId="ADAL" clId="{C6475840-7EC2-448C-97F3-5CCAADED3E59}" dt="2021-02-13T16:45:01.837" v="719" actId="1076"/>
          <ac:picMkLst>
            <pc:docMk/>
            <pc:sldMk cId="265566618" sldId="1440"/>
            <ac:picMk id="6" creationId="{1521BF01-D08D-4C88-A2D4-F3BB7FDA8AF3}"/>
          </ac:picMkLst>
        </pc:picChg>
      </pc:sldChg>
      <pc:sldChg chg="addSp delSp modSp new mod">
        <pc:chgData name="Siddhartha Singh" userId="95804f1d-9deb-4ab6-af01-7cefa058cf3e" providerId="ADAL" clId="{C6475840-7EC2-448C-97F3-5CCAADED3E59}" dt="2021-02-13T18:20:39.956" v="924" actId="1076"/>
        <pc:sldMkLst>
          <pc:docMk/>
          <pc:sldMk cId="3746335066" sldId="1441"/>
        </pc:sldMkLst>
        <pc:spChg chg="mod">
          <ac:chgData name="Siddhartha Singh" userId="95804f1d-9deb-4ab6-af01-7cefa058cf3e" providerId="ADAL" clId="{C6475840-7EC2-448C-97F3-5CCAADED3E59}" dt="2021-02-13T18:20:22.237" v="919" actId="14100"/>
          <ac:spMkLst>
            <pc:docMk/>
            <pc:sldMk cId="3746335066" sldId="1441"/>
            <ac:spMk id="2" creationId="{95079CE6-B4C2-42C5-B3AA-5F9AB60127EB}"/>
          </ac:spMkLst>
        </pc:spChg>
        <pc:spChg chg="del">
          <ac:chgData name="Siddhartha Singh" userId="95804f1d-9deb-4ab6-af01-7cefa058cf3e" providerId="ADAL" clId="{C6475840-7EC2-448C-97F3-5CCAADED3E59}" dt="2021-02-13T18:19:37.970" v="910" actId="478"/>
          <ac:spMkLst>
            <pc:docMk/>
            <pc:sldMk cId="3746335066" sldId="1441"/>
            <ac:spMk id="3" creationId="{DF44B653-6D28-4339-8780-25B9CC6257EC}"/>
          </ac:spMkLst>
        </pc:spChg>
        <pc:spChg chg="add mod">
          <ac:chgData name="Siddhartha Singh" userId="95804f1d-9deb-4ab6-af01-7cefa058cf3e" providerId="ADAL" clId="{C6475840-7EC2-448C-97F3-5CCAADED3E59}" dt="2021-02-13T18:20:22.237" v="919" actId="14100"/>
          <ac:spMkLst>
            <pc:docMk/>
            <pc:sldMk cId="3746335066" sldId="1441"/>
            <ac:spMk id="4" creationId="{A70E4FAF-6EFC-4C72-8594-D656A27BB743}"/>
          </ac:spMkLst>
        </pc:spChg>
        <pc:graphicFrameChg chg="add mod modGraphic">
          <ac:chgData name="Siddhartha Singh" userId="95804f1d-9deb-4ab6-af01-7cefa058cf3e" providerId="ADAL" clId="{C6475840-7EC2-448C-97F3-5CCAADED3E59}" dt="2021-02-13T18:20:30.064" v="922" actId="404"/>
          <ac:graphicFrameMkLst>
            <pc:docMk/>
            <pc:sldMk cId="3746335066" sldId="1441"/>
            <ac:graphicFrameMk id="7" creationId="{A6B41A1D-36D4-46E5-B85D-699A3B0B41DA}"/>
          </ac:graphicFrameMkLst>
        </pc:graphicFrameChg>
        <pc:picChg chg="add mod">
          <ac:chgData name="Siddhartha Singh" userId="95804f1d-9deb-4ab6-af01-7cefa058cf3e" providerId="ADAL" clId="{C6475840-7EC2-448C-97F3-5CCAADED3E59}" dt="2021-02-13T18:20:39.956" v="924" actId="1076"/>
          <ac:picMkLst>
            <pc:docMk/>
            <pc:sldMk cId="3746335066" sldId="1441"/>
            <ac:picMk id="6" creationId="{C1D1EC77-F142-4794-9965-D1C860E2C52C}"/>
          </ac:picMkLst>
        </pc:picChg>
      </pc:sldChg>
      <pc:sldChg chg="addSp delSp modSp new mod">
        <pc:chgData name="Siddhartha Singh" userId="95804f1d-9deb-4ab6-af01-7cefa058cf3e" providerId="ADAL" clId="{C6475840-7EC2-448C-97F3-5CCAADED3E59}" dt="2021-02-14T02:36:20.736" v="957" actId="14100"/>
        <pc:sldMkLst>
          <pc:docMk/>
          <pc:sldMk cId="3125968399" sldId="1442"/>
        </pc:sldMkLst>
        <pc:spChg chg="mod">
          <ac:chgData name="Siddhartha Singh" userId="95804f1d-9deb-4ab6-af01-7cefa058cf3e" providerId="ADAL" clId="{C6475840-7EC2-448C-97F3-5CCAADED3E59}" dt="2021-02-14T02:35:41.046" v="950" actId="113"/>
          <ac:spMkLst>
            <pc:docMk/>
            <pc:sldMk cId="3125968399" sldId="1442"/>
            <ac:spMk id="2" creationId="{F305515D-D172-4499-9B5D-2417E245C3B4}"/>
          </ac:spMkLst>
        </pc:spChg>
        <pc:spChg chg="add del mod">
          <ac:chgData name="Siddhartha Singh" userId="95804f1d-9deb-4ab6-af01-7cefa058cf3e" providerId="ADAL" clId="{C6475840-7EC2-448C-97F3-5CCAADED3E59}" dt="2021-02-14T02:36:12.130" v="954" actId="20577"/>
          <ac:spMkLst>
            <pc:docMk/>
            <pc:sldMk cId="3125968399" sldId="1442"/>
            <ac:spMk id="3" creationId="{0317D101-EDA3-4453-A153-C7911A17D43B}"/>
          </ac:spMkLst>
        </pc:spChg>
        <pc:spChg chg="add mod">
          <ac:chgData name="Siddhartha Singh" userId="95804f1d-9deb-4ab6-af01-7cefa058cf3e" providerId="ADAL" clId="{C6475840-7EC2-448C-97F3-5CCAADED3E59}" dt="2021-02-14T02:35:09.396" v="929"/>
          <ac:spMkLst>
            <pc:docMk/>
            <pc:sldMk cId="3125968399" sldId="1442"/>
            <ac:spMk id="4" creationId="{9277480A-511F-4C98-A623-9ABAB0C8CE87}"/>
          </ac:spMkLst>
        </pc:spChg>
        <pc:spChg chg="add del mod">
          <ac:chgData name="Siddhartha Singh" userId="95804f1d-9deb-4ab6-af01-7cefa058cf3e" providerId="ADAL" clId="{C6475840-7EC2-448C-97F3-5CCAADED3E59}" dt="2021-02-14T02:35:17.851" v="941"/>
          <ac:spMkLst>
            <pc:docMk/>
            <pc:sldMk cId="3125968399" sldId="1442"/>
            <ac:spMk id="6" creationId="{0C84EA1F-45BF-4E18-9CB2-3D04F132FB4A}"/>
          </ac:spMkLst>
        </pc:spChg>
        <pc:graphicFrameChg chg="add del mod">
          <ac:chgData name="Siddhartha Singh" userId="95804f1d-9deb-4ab6-af01-7cefa058cf3e" providerId="ADAL" clId="{C6475840-7EC2-448C-97F3-5CCAADED3E59}" dt="2021-02-14T02:35:17.851" v="941"/>
          <ac:graphicFrameMkLst>
            <pc:docMk/>
            <pc:sldMk cId="3125968399" sldId="1442"/>
            <ac:graphicFrameMk id="5" creationId="{77E10876-B0E6-4E63-A29E-1F104FB84302}"/>
          </ac:graphicFrameMkLst>
        </pc:graphicFrameChg>
        <pc:graphicFrameChg chg="add mod modGraphic">
          <ac:chgData name="Siddhartha Singh" userId="95804f1d-9deb-4ab6-af01-7cefa058cf3e" providerId="ADAL" clId="{C6475840-7EC2-448C-97F3-5CCAADED3E59}" dt="2021-02-14T02:36:20.736" v="957" actId="14100"/>
          <ac:graphicFrameMkLst>
            <pc:docMk/>
            <pc:sldMk cId="3125968399" sldId="1442"/>
            <ac:graphicFrameMk id="7" creationId="{062FCB15-ABF0-4534-B473-FB9DC6F983E2}"/>
          </ac:graphicFrameMkLst>
        </pc:graphicFrameChg>
      </pc:sldChg>
      <pc:sldMasterChg chg="delSldLayout modSldLayout">
        <pc:chgData name="Siddhartha Singh" userId="95804f1d-9deb-4ab6-af01-7cefa058cf3e" providerId="ADAL" clId="{C6475840-7EC2-448C-97F3-5CCAADED3E59}" dt="2021-02-13T16:42:40.005" v="715"/>
        <pc:sldMasterMkLst>
          <pc:docMk/>
          <pc:sldMasterMk cId="1728420479" sldId="2147483648"/>
        </pc:sldMasterMkLst>
        <pc:sldLayoutChg chg="addSp delSp modSp mod">
          <pc:chgData name="Siddhartha Singh" userId="95804f1d-9deb-4ab6-af01-7cefa058cf3e" providerId="ADAL" clId="{C6475840-7EC2-448C-97F3-5CCAADED3E59}" dt="2021-02-13T16:42:40.005" v="715"/>
          <pc:sldLayoutMkLst>
            <pc:docMk/>
            <pc:sldMasterMk cId="1728420479" sldId="2147483648"/>
            <pc:sldLayoutMk cId="1170256049" sldId="2147483662"/>
          </pc:sldLayoutMkLst>
          <pc:spChg chg="del">
            <ac:chgData name="Siddhartha Singh" userId="95804f1d-9deb-4ab6-af01-7cefa058cf3e" providerId="ADAL" clId="{C6475840-7EC2-448C-97F3-5CCAADED3E59}" dt="2021-02-06T16:45:36.249" v="16"/>
            <ac:spMkLst>
              <pc:docMk/>
              <pc:sldMasterMk cId="1728420479" sldId="2147483648"/>
              <pc:sldLayoutMk cId="1170256049" sldId="2147483662"/>
              <ac:spMk id="2" creationId="{620DC95B-AF61-4526-9FC4-45E28219C474}"/>
            </ac:spMkLst>
          </pc:spChg>
          <pc:spChg chg="add del mod modVis">
            <ac:chgData name="Siddhartha Singh" userId="95804f1d-9deb-4ab6-af01-7cefa058cf3e" providerId="ADAL" clId="{C6475840-7EC2-448C-97F3-5CCAADED3E59}" dt="2021-02-13T16:42:39.981" v="708"/>
            <ac:spMkLst>
              <pc:docMk/>
              <pc:sldMasterMk cId="1728420479" sldId="2147483648"/>
              <pc:sldLayoutMk cId="1170256049" sldId="2147483662"/>
              <ac:spMk id="2" creationId="{D6162D61-225A-4038-9FE6-D0CE9B0EB4A9}"/>
            </ac:spMkLst>
          </pc:spChg>
          <pc:spChg chg="add mod modVis">
            <ac:chgData name="Siddhartha Singh" userId="95804f1d-9deb-4ab6-af01-7cefa058cf3e" providerId="ADAL" clId="{C6475840-7EC2-448C-97F3-5CCAADED3E59}" dt="2021-02-13T16:42:40.005" v="715"/>
            <ac:spMkLst>
              <pc:docMk/>
              <pc:sldMasterMk cId="1728420479" sldId="2147483648"/>
              <pc:sldLayoutMk cId="1170256049" sldId="2147483662"/>
              <ac:spMk id="4" creationId="{0C564CA8-A354-439D-892E-562729098F36}"/>
            </ac:spMkLst>
          </pc:spChg>
          <pc:spChg chg="add del mod modVis">
            <ac:chgData name="Siddhartha Singh" userId="95804f1d-9deb-4ab6-af01-7cefa058cf3e" providerId="ADAL" clId="{C6475840-7EC2-448C-97F3-5CCAADED3E59}" dt="2021-02-06T17:41:09.203" v="100"/>
            <ac:spMkLst>
              <pc:docMk/>
              <pc:sldMasterMk cId="1728420479" sldId="2147483648"/>
              <pc:sldLayoutMk cId="1170256049" sldId="2147483662"/>
              <ac:spMk id="4" creationId="{4ED2C47C-AE3F-4446-9C7C-97E984AEF0A4}"/>
            </ac:spMkLst>
          </pc:spChg>
          <pc:spChg chg="add del mod modVis">
            <ac:chgData name="Siddhartha Singh" userId="95804f1d-9deb-4ab6-af01-7cefa058cf3e" providerId="ADAL" clId="{C6475840-7EC2-448C-97F3-5CCAADED3E59}" dt="2021-02-06T17:41:09.223" v="109"/>
            <ac:spMkLst>
              <pc:docMk/>
              <pc:sldMasterMk cId="1728420479" sldId="2147483648"/>
              <pc:sldLayoutMk cId="1170256049" sldId="2147483662"/>
              <ac:spMk id="9" creationId="{9BE91ED5-7114-436F-86D9-E8B9C3427DB6}"/>
            </ac:spMkLst>
          </pc:spChg>
          <pc:spChg chg="add del mod modVis">
            <ac:chgData name="Siddhartha Singh" userId="95804f1d-9deb-4ab6-af01-7cefa058cf3e" providerId="ADAL" clId="{C6475840-7EC2-448C-97F3-5CCAADED3E59}" dt="2021-02-06T17:41:09.239" v="117"/>
            <ac:spMkLst>
              <pc:docMk/>
              <pc:sldMasterMk cId="1728420479" sldId="2147483648"/>
              <pc:sldLayoutMk cId="1170256049" sldId="2147483662"/>
              <ac:spMk id="10" creationId="{8322640D-73B8-476A-90F1-ACC2263ACC0A}"/>
            </ac:spMkLst>
          </pc:spChg>
          <pc:spChg chg="add del mod modVis">
            <ac:chgData name="Siddhartha Singh" userId="95804f1d-9deb-4ab6-af01-7cefa058cf3e" providerId="ADAL" clId="{C6475840-7EC2-448C-97F3-5CCAADED3E59}" dt="2021-02-13T16:07:24.970" v="688"/>
            <ac:spMkLst>
              <pc:docMk/>
              <pc:sldMasterMk cId="1728420479" sldId="2147483648"/>
              <pc:sldLayoutMk cId="1170256049" sldId="2147483662"/>
              <ac:spMk id="11" creationId="{44CE9204-A5C7-4DF8-A5A5-A218476595ED}"/>
            </ac:spMkLst>
          </pc:spChg>
        </pc:sldLayoutChg>
        <pc:sldLayoutChg chg="addSp delSp modSp mod">
          <pc:chgData name="Siddhartha Singh" userId="95804f1d-9deb-4ab6-af01-7cefa058cf3e" providerId="ADAL" clId="{C6475840-7EC2-448C-97F3-5CCAADED3E59}" dt="2021-02-06T18:02:04.416" v="147"/>
          <pc:sldLayoutMkLst>
            <pc:docMk/>
            <pc:sldMasterMk cId="1728420479" sldId="2147483648"/>
            <pc:sldLayoutMk cId="2909129590" sldId="2147483717"/>
          </pc:sldLayoutMkLst>
          <pc:spChg chg="add del mod modVis">
            <ac:chgData name="Siddhartha Singh" userId="95804f1d-9deb-4ab6-af01-7cefa058cf3e" providerId="ADAL" clId="{C6475840-7EC2-448C-97F3-5CCAADED3E59}" dt="2021-02-06T18:02:04.402" v="140"/>
            <ac:spMkLst>
              <pc:docMk/>
              <pc:sldMasterMk cId="1728420479" sldId="2147483648"/>
              <pc:sldLayoutMk cId="2909129590" sldId="2147483717"/>
              <ac:spMk id="2" creationId="{2905F3E3-1B0B-48E0-BCF8-83288CA25556}"/>
            </ac:spMkLst>
          </pc:spChg>
          <pc:spChg chg="del">
            <ac:chgData name="Siddhartha Singh" userId="95804f1d-9deb-4ab6-af01-7cefa058cf3e" providerId="ADAL" clId="{C6475840-7EC2-448C-97F3-5CCAADED3E59}" dt="2021-02-06T17:41:09.257" v="125"/>
            <ac:spMkLst>
              <pc:docMk/>
              <pc:sldMasterMk cId="1728420479" sldId="2147483648"/>
              <pc:sldLayoutMk cId="2909129590" sldId="2147483717"/>
              <ac:spMk id="4" creationId="{CA1BE4D5-54D7-4AC5-B8BF-4A92FE032DFA}"/>
            </ac:spMkLst>
          </pc:spChg>
          <pc:spChg chg="add mod modVis">
            <ac:chgData name="Siddhartha Singh" userId="95804f1d-9deb-4ab6-af01-7cefa058cf3e" providerId="ADAL" clId="{C6475840-7EC2-448C-97F3-5CCAADED3E59}" dt="2021-02-06T18:02:04.416" v="147"/>
            <ac:spMkLst>
              <pc:docMk/>
              <pc:sldMasterMk cId="1728420479" sldId="2147483648"/>
              <pc:sldLayoutMk cId="2909129590" sldId="2147483717"/>
              <ac:spMk id="9" creationId="{3C477C59-E3F9-4523-BD9C-CA48850BF7C6}"/>
            </ac:spMkLst>
          </pc:spChg>
        </pc:sldLayoutChg>
        <pc:sldLayoutChg chg="addSp delSp modSp mod">
          <pc:chgData name="Siddhartha Singh" userId="95804f1d-9deb-4ab6-af01-7cefa058cf3e" providerId="ADAL" clId="{C6475840-7EC2-448C-97F3-5CCAADED3E59}" dt="2021-02-06T19:08:29.629" v="281"/>
          <pc:sldLayoutMkLst>
            <pc:docMk/>
            <pc:sldMasterMk cId="1728420479" sldId="2147483648"/>
            <pc:sldLayoutMk cId="47349689" sldId="2147483720"/>
          </pc:sldLayoutMkLst>
          <pc:spChg chg="del">
            <ac:chgData name="Siddhartha Singh" userId="95804f1d-9deb-4ab6-af01-7cefa058cf3e" providerId="ADAL" clId="{C6475840-7EC2-448C-97F3-5CCAADED3E59}" dt="2021-02-06T19:08:29.612" v="274"/>
            <ac:spMkLst>
              <pc:docMk/>
              <pc:sldMasterMk cId="1728420479" sldId="2147483648"/>
              <pc:sldLayoutMk cId="47349689" sldId="2147483720"/>
              <ac:spMk id="2" creationId="{05A86013-9C42-4BCF-AF6F-2688E6E33AE5}"/>
            </ac:spMkLst>
          </pc:spChg>
          <pc:spChg chg="add mod modVis">
            <ac:chgData name="Siddhartha Singh" userId="95804f1d-9deb-4ab6-af01-7cefa058cf3e" providerId="ADAL" clId="{C6475840-7EC2-448C-97F3-5CCAADED3E59}" dt="2021-02-06T19:08:29.629" v="281"/>
            <ac:spMkLst>
              <pc:docMk/>
              <pc:sldMasterMk cId="1728420479" sldId="2147483648"/>
              <pc:sldLayoutMk cId="47349689" sldId="2147483720"/>
              <ac:spMk id="3" creationId="{9A251462-0308-4F0D-A5FE-7FCD4FF450E8}"/>
            </ac:spMkLst>
          </pc:spChg>
        </pc:sldLayoutChg>
        <pc:sldLayoutChg chg="del">
          <pc:chgData name="Siddhartha Singh" userId="95804f1d-9deb-4ab6-af01-7cefa058cf3e" providerId="ADAL" clId="{C6475840-7EC2-448C-97F3-5CCAADED3E59}" dt="2021-02-06T19:09:40.581" v="290" actId="47"/>
          <pc:sldLayoutMkLst>
            <pc:docMk/>
            <pc:sldMasterMk cId="1728420479" sldId="2147483648"/>
            <pc:sldLayoutMk cId="995616226" sldId="2147483721"/>
          </pc:sldLayoutMkLst>
        </pc:sldLayoutChg>
        <pc:sldLayoutChg chg="addSp modSp mod">
          <pc:chgData name="Siddhartha Singh" userId="95804f1d-9deb-4ab6-af01-7cefa058cf3e" providerId="ADAL" clId="{C6475840-7EC2-448C-97F3-5CCAADED3E59}" dt="2021-02-06T19:06:02.194" v="185"/>
          <pc:sldLayoutMkLst>
            <pc:docMk/>
            <pc:sldMasterMk cId="1728420479" sldId="2147483648"/>
            <pc:sldLayoutMk cId="2496598784" sldId="2147483760"/>
          </pc:sldLayoutMkLst>
          <pc:spChg chg="add mod modVis">
            <ac:chgData name="Siddhartha Singh" userId="95804f1d-9deb-4ab6-af01-7cefa058cf3e" providerId="ADAL" clId="{C6475840-7EC2-448C-97F3-5CCAADED3E59}" dt="2021-02-06T19:06:02.194" v="185"/>
            <ac:spMkLst>
              <pc:docMk/>
              <pc:sldMasterMk cId="1728420479" sldId="2147483648"/>
              <pc:sldLayoutMk cId="2496598784" sldId="2147483760"/>
              <ac:spMk id="3" creationId="{D07C3CBB-55B3-468D-B57A-E400F1B311DA}"/>
            </ac:spMkLst>
          </pc:spChg>
        </pc:sldLayoutChg>
        <pc:sldLayoutChg chg="addSp modSp mod">
          <pc:chgData name="Siddhartha Singh" userId="95804f1d-9deb-4ab6-af01-7cefa058cf3e" providerId="ADAL" clId="{C6475840-7EC2-448C-97F3-5CCAADED3E59}" dt="2021-02-06T19:06:02.208" v="192"/>
          <pc:sldLayoutMkLst>
            <pc:docMk/>
            <pc:sldMasterMk cId="1728420479" sldId="2147483648"/>
            <pc:sldLayoutMk cId="1944960050" sldId="2147483761"/>
          </pc:sldLayoutMkLst>
          <pc:spChg chg="add mod modVis">
            <ac:chgData name="Siddhartha Singh" userId="95804f1d-9deb-4ab6-af01-7cefa058cf3e" providerId="ADAL" clId="{C6475840-7EC2-448C-97F3-5CCAADED3E59}" dt="2021-02-06T19:06:02.208" v="192"/>
            <ac:spMkLst>
              <pc:docMk/>
              <pc:sldMasterMk cId="1728420479" sldId="2147483648"/>
              <pc:sldLayoutMk cId="1944960050" sldId="2147483761"/>
              <ac:spMk id="3" creationId="{967C530E-9F3B-4600-A32C-D8F3170B2930}"/>
            </ac:spMkLst>
          </pc:spChg>
        </pc:sldLayoutChg>
        <pc:sldLayoutChg chg="addSp modSp mod">
          <pc:chgData name="Siddhartha Singh" userId="95804f1d-9deb-4ab6-af01-7cefa058cf3e" providerId="ADAL" clId="{C6475840-7EC2-448C-97F3-5CCAADED3E59}" dt="2021-02-06T19:06:02.221" v="199"/>
          <pc:sldLayoutMkLst>
            <pc:docMk/>
            <pc:sldMasterMk cId="1728420479" sldId="2147483648"/>
            <pc:sldLayoutMk cId="2645509376" sldId="2147483762"/>
          </pc:sldLayoutMkLst>
          <pc:spChg chg="add mod modVis">
            <ac:chgData name="Siddhartha Singh" userId="95804f1d-9deb-4ab6-af01-7cefa058cf3e" providerId="ADAL" clId="{C6475840-7EC2-448C-97F3-5CCAADED3E59}" dt="2021-02-06T19:06:02.221" v="199"/>
            <ac:spMkLst>
              <pc:docMk/>
              <pc:sldMasterMk cId="1728420479" sldId="2147483648"/>
              <pc:sldLayoutMk cId="2645509376" sldId="2147483762"/>
              <ac:spMk id="3" creationId="{64B76AFC-2D8F-4F74-B082-56EBB6AB6574}"/>
            </ac:spMkLst>
          </pc:spChg>
        </pc:sldLayoutChg>
        <pc:sldLayoutChg chg="addSp modSp mod">
          <pc:chgData name="Siddhartha Singh" userId="95804f1d-9deb-4ab6-af01-7cefa058cf3e" providerId="ADAL" clId="{C6475840-7EC2-448C-97F3-5CCAADED3E59}" dt="2021-02-06T19:06:02.235" v="206"/>
          <pc:sldLayoutMkLst>
            <pc:docMk/>
            <pc:sldMasterMk cId="1728420479" sldId="2147483648"/>
            <pc:sldLayoutMk cId="2978225676" sldId="2147483763"/>
          </pc:sldLayoutMkLst>
          <pc:spChg chg="add mod modVis">
            <ac:chgData name="Siddhartha Singh" userId="95804f1d-9deb-4ab6-af01-7cefa058cf3e" providerId="ADAL" clId="{C6475840-7EC2-448C-97F3-5CCAADED3E59}" dt="2021-02-06T19:06:02.235" v="206"/>
            <ac:spMkLst>
              <pc:docMk/>
              <pc:sldMasterMk cId="1728420479" sldId="2147483648"/>
              <pc:sldLayoutMk cId="2978225676" sldId="2147483763"/>
              <ac:spMk id="3" creationId="{1CF7872B-352C-4AD6-ADA7-CA39AF0D92C6}"/>
            </ac:spMkLst>
          </pc:spChg>
        </pc:sldLayoutChg>
        <pc:sldLayoutChg chg="addSp modSp mod">
          <pc:chgData name="Siddhartha Singh" userId="95804f1d-9deb-4ab6-af01-7cefa058cf3e" providerId="ADAL" clId="{C6475840-7EC2-448C-97F3-5CCAADED3E59}" dt="2021-02-06T19:06:02.248" v="213"/>
          <pc:sldLayoutMkLst>
            <pc:docMk/>
            <pc:sldMasterMk cId="1728420479" sldId="2147483648"/>
            <pc:sldLayoutMk cId="1573218934" sldId="2147483764"/>
          </pc:sldLayoutMkLst>
          <pc:spChg chg="add mod modVis">
            <ac:chgData name="Siddhartha Singh" userId="95804f1d-9deb-4ab6-af01-7cefa058cf3e" providerId="ADAL" clId="{C6475840-7EC2-448C-97F3-5CCAADED3E59}" dt="2021-02-06T19:06:02.248" v="213"/>
            <ac:spMkLst>
              <pc:docMk/>
              <pc:sldMasterMk cId="1728420479" sldId="2147483648"/>
              <pc:sldLayoutMk cId="1573218934" sldId="2147483764"/>
              <ac:spMk id="3" creationId="{CB10E5F0-DFFE-46C5-BA31-D7843CC72D75}"/>
            </ac:spMkLst>
          </pc:spChg>
        </pc:sldLayoutChg>
        <pc:sldLayoutChg chg="addSp modSp mod">
          <pc:chgData name="Siddhartha Singh" userId="95804f1d-9deb-4ab6-af01-7cefa058cf3e" providerId="ADAL" clId="{C6475840-7EC2-448C-97F3-5CCAADED3E59}" dt="2021-02-06T19:06:02.261" v="220"/>
          <pc:sldLayoutMkLst>
            <pc:docMk/>
            <pc:sldMasterMk cId="1728420479" sldId="2147483648"/>
            <pc:sldLayoutMk cId="501925667" sldId="2147483765"/>
          </pc:sldLayoutMkLst>
          <pc:spChg chg="add mod modVis">
            <ac:chgData name="Siddhartha Singh" userId="95804f1d-9deb-4ab6-af01-7cefa058cf3e" providerId="ADAL" clId="{C6475840-7EC2-448C-97F3-5CCAADED3E59}" dt="2021-02-06T19:06:02.261" v="220"/>
            <ac:spMkLst>
              <pc:docMk/>
              <pc:sldMasterMk cId="1728420479" sldId="2147483648"/>
              <pc:sldLayoutMk cId="501925667" sldId="2147483765"/>
              <ac:spMk id="3" creationId="{7B8E81C2-963F-4E1D-BADB-B922AEA9749A}"/>
            </ac:spMkLst>
          </pc:spChg>
        </pc:sldLayoutChg>
        <pc:sldLayoutChg chg="addSp modSp mod">
          <pc:chgData name="Siddhartha Singh" userId="95804f1d-9deb-4ab6-af01-7cefa058cf3e" providerId="ADAL" clId="{C6475840-7EC2-448C-97F3-5CCAADED3E59}" dt="2021-02-06T19:06:02.274" v="227"/>
          <pc:sldLayoutMkLst>
            <pc:docMk/>
            <pc:sldMasterMk cId="1728420479" sldId="2147483648"/>
            <pc:sldLayoutMk cId="2337978163" sldId="2147483766"/>
          </pc:sldLayoutMkLst>
          <pc:spChg chg="add mod modVis">
            <ac:chgData name="Siddhartha Singh" userId="95804f1d-9deb-4ab6-af01-7cefa058cf3e" providerId="ADAL" clId="{C6475840-7EC2-448C-97F3-5CCAADED3E59}" dt="2021-02-06T19:06:02.274" v="227"/>
            <ac:spMkLst>
              <pc:docMk/>
              <pc:sldMasterMk cId="1728420479" sldId="2147483648"/>
              <pc:sldLayoutMk cId="2337978163" sldId="2147483766"/>
              <ac:spMk id="3" creationId="{AF9DEF59-FB3E-4D92-BB45-45C28E836355}"/>
            </ac:spMkLst>
          </pc:spChg>
        </pc:sldLayoutChg>
        <pc:sldLayoutChg chg="addSp modSp mod">
          <pc:chgData name="Siddhartha Singh" userId="95804f1d-9deb-4ab6-af01-7cefa058cf3e" providerId="ADAL" clId="{C6475840-7EC2-448C-97F3-5CCAADED3E59}" dt="2021-02-06T19:06:02.287" v="234"/>
          <pc:sldLayoutMkLst>
            <pc:docMk/>
            <pc:sldMasterMk cId="1728420479" sldId="2147483648"/>
            <pc:sldLayoutMk cId="343534262" sldId="2147483767"/>
          </pc:sldLayoutMkLst>
          <pc:spChg chg="add mod modVis">
            <ac:chgData name="Siddhartha Singh" userId="95804f1d-9deb-4ab6-af01-7cefa058cf3e" providerId="ADAL" clId="{C6475840-7EC2-448C-97F3-5CCAADED3E59}" dt="2021-02-06T19:06:02.287" v="234"/>
            <ac:spMkLst>
              <pc:docMk/>
              <pc:sldMasterMk cId="1728420479" sldId="2147483648"/>
              <pc:sldLayoutMk cId="343534262" sldId="2147483767"/>
              <ac:spMk id="3" creationId="{798AD280-F318-4563-9CB5-CA2C5F809620}"/>
            </ac:spMkLst>
          </pc:spChg>
        </pc:sldLayoutChg>
      </pc:sldMasterChg>
      <pc:sldMasterChg chg="modSldLayout">
        <pc:chgData name="Siddhartha Singh" userId="95804f1d-9deb-4ab6-af01-7cefa058cf3e" providerId="ADAL" clId="{C6475840-7EC2-448C-97F3-5CCAADED3E59}" dt="2021-02-14T02:35:09.443" v="937"/>
        <pc:sldMasterMkLst>
          <pc:docMk/>
          <pc:sldMasterMk cId="4029081147" sldId="2147483722"/>
        </pc:sldMasterMkLst>
        <pc:sldLayoutChg chg="addSp delSp modSp mod">
          <pc:chgData name="Siddhartha Singh" userId="95804f1d-9deb-4ab6-af01-7cefa058cf3e" providerId="ADAL" clId="{C6475840-7EC2-448C-97F3-5CCAADED3E59}" dt="2021-02-14T02:35:09.443" v="937"/>
          <pc:sldLayoutMkLst>
            <pc:docMk/>
            <pc:sldMasterMk cId="4029081147" sldId="2147483722"/>
            <pc:sldLayoutMk cId="1280660885" sldId="2147483726"/>
          </pc:sldLayoutMkLst>
          <pc:spChg chg="add del mod modVis">
            <ac:chgData name="Siddhartha Singh" userId="95804f1d-9deb-4ab6-af01-7cefa058cf3e" providerId="ADAL" clId="{C6475840-7EC2-448C-97F3-5CCAADED3E59}" dt="2021-02-14T02:35:09.406" v="930"/>
            <ac:spMkLst>
              <pc:docMk/>
              <pc:sldMasterMk cId="4029081147" sldId="2147483722"/>
              <pc:sldLayoutMk cId="1280660885" sldId="2147483726"/>
              <ac:spMk id="4" creationId="{73DC9943-88DA-4AAA-AED8-4841724F3402}"/>
            </ac:spMkLst>
          </pc:spChg>
          <pc:spChg chg="add mod modVis">
            <ac:chgData name="Siddhartha Singh" userId="95804f1d-9deb-4ab6-af01-7cefa058cf3e" providerId="ADAL" clId="{C6475840-7EC2-448C-97F3-5CCAADED3E59}" dt="2021-02-14T02:35:09.443" v="937"/>
            <ac:spMkLst>
              <pc:docMk/>
              <pc:sldMasterMk cId="4029081147" sldId="2147483722"/>
              <pc:sldLayoutMk cId="1280660885" sldId="2147483726"/>
              <ac:spMk id="5" creationId="{58E609BD-6CFE-4543-ADB9-07CB066BF9ED}"/>
            </ac:spMkLst>
          </pc:spChg>
        </pc:sldLayoutChg>
      </pc:sldMasterChg>
    </pc:docChg>
  </pc:docChgLst>
  <pc:docChgLst>
    <pc:chgData name="Siddhartha Singh" userId="95804f1d-9deb-4ab6-af01-7cefa058cf3e" providerId="ADAL" clId="{41636C68-E823-4440-92EE-F28EE854DD70}"/>
    <pc:docChg chg="custSel addSld delSld modSld">
      <pc:chgData name="Siddhartha Singh" userId="95804f1d-9deb-4ab6-af01-7cefa058cf3e" providerId="ADAL" clId="{41636C68-E823-4440-92EE-F28EE854DD70}" dt="2021-08-25T17:35:05.075" v="40" actId="1036"/>
      <pc:docMkLst>
        <pc:docMk/>
      </pc:docMkLst>
      <pc:sldChg chg="modSp mod">
        <pc:chgData name="Siddhartha Singh" userId="95804f1d-9deb-4ab6-af01-7cefa058cf3e" providerId="ADAL" clId="{41636C68-E823-4440-92EE-F28EE854DD70}" dt="2021-07-10T17:50:10.159" v="18" actId="20577"/>
        <pc:sldMkLst>
          <pc:docMk/>
          <pc:sldMk cId="4110187377" sldId="297"/>
        </pc:sldMkLst>
        <pc:spChg chg="mod">
          <ac:chgData name="Siddhartha Singh" userId="95804f1d-9deb-4ab6-af01-7cefa058cf3e" providerId="ADAL" clId="{41636C68-E823-4440-92EE-F28EE854DD70}" dt="2021-07-10T17:50:10.159" v="18" actId="20577"/>
          <ac:spMkLst>
            <pc:docMk/>
            <pc:sldMk cId="4110187377" sldId="297"/>
            <ac:spMk id="1070083" creationId="{00000000-0000-0000-0000-000000000000}"/>
          </ac:spMkLst>
        </pc:spChg>
      </pc:sldChg>
      <pc:sldChg chg="modSp mod">
        <pc:chgData name="Siddhartha Singh" userId="95804f1d-9deb-4ab6-af01-7cefa058cf3e" providerId="ADAL" clId="{41636C68-E823-4440-92EE-F28EE854DD70}" dt="2021-07-10T13:01:33.392" v="8" actId="1076"/>
        <pc:sldMkLst>
          <pc:docMk/>
          <pc:sldMk cId="941860133" sldId="319"/>
        </pc:sldMkLst>
        <pc:spChg chg="mod">
          <ac:chgData name="Siddhartha Singh" userId="95804f1d-9deb-4ab6-af01-7cefa058cf3e" providerId="ADAL" clId="{41636C68-E823-4440-92EE-F28EE854DD70}" dt="2021-07-10T13:01:29.542" v="7" actId="5793"/>
          <ac:spMkLst>
            <pc:docMk/>
            <pc:sldMk cId="941860133" sldId="319"/>
            <ac:spMk id="1377283" creationId="{00000000-0000-0000-0000-000000000000}"/>
          </ac:spMkLst>
        </pc:spChg>
        <pc:picChg chg="mod">
          <ac:chgData name="Siddhartha Singh" userId="95804f1d-9deb-4ab6-af01-7cefa058cf3e" providerId="ADAL" clId="{41636C68-E823-4440-92EE-F28EE854DD70}" dt="2021-07-10T13:01:33.392" v="8" actId="1076"/>
          <ac:picMkLst>
            <pc:docMk/>
            <pc:sldMk cId="941860133" sldId="319"/>
            <ac:picMk id="3" creationId="{B73F7B2D-0DDE-47F4-9049-A55247B527D5}"/>
          </ac:picMkLst>
        </pc:picChg>
      </pc:sldChg>
      <pc:sldChg chg="modSp mod">
        <pc:chgData name="Siddhartha Singh" userId="95804f1d-9deb-4ab6-af01-7cefa058cf3e" providerId="ADAL" clId="{41636C68-E823-4440-92EE-F28EE854DD70}" dt="2021-07-10T12:55:00.091" v="3" actId="20577"/>
        <pc:sldMkLst>
          <pc:docMk/>
          <pc:sldMk cId="4131235957" sldId="361"/>
        </pc:sldMkLst>
        <pc:spChg chg="mod">
          <ac:chgData name="Siddhartha Singh" userId="95804f1d-9deb-4ab6-af01-7cefa058cf3e" providerId="ADAL" clId="{41636C68-E823-4440-92EE-F28EE854DD70}" dt="2021-07-10T12:55:00.091" v="3" actId="20577"/>
          <ac:spMkLst>
            <pc:docMk/>
            <pc:sldMk cId="4131235957" sldId="361"/>
            <ac:spMk id="3" creationId="{3391F828-DB9E-45FF-B547-349BF6B268B4}"/>
          </ac:spMkLst>
        </pc:spChg>
      </pc:sldChg>
      <pc:sldChg chg="addSp modSp mod">
        <pc:chgData name="Siddhartha Singh" userId="95804f1d-9deb-4ab6-af01-7cefa058cf3e" providerId="ADAL" clId="{41636C68-E823-4440-92EE-F28EE854DD70}" dt="2021-07-10T18:16:57.552" v="32" actId="404"/>
        <pc:sldMkLst>
          <pc:docMk/>
          <pc:sldMk cId="0" sldId="588"/>
        </pc:sldMkLst>
        <pc:spChg chg="mod">
          <ac:chgData name="Siddhartha Singh" userId="95804f1d-9deb-4ab6-af01-7cefa058cf3e" providerId="ADAL" clId="{41636C68-E823-4440-92EE-F28EE854DD70}" dt="2021-07-10T18:16:57.552" v="32" actId="404"/>
          <ac:spMkLst>
            <pc:docMk/>
            <pc:sldMk cId="0" sldId="588"/>
            <ac:spMk id="1072130" creationId="{00000000-0000-0000-0000-000000000000}"/>
          </ac:spMkLst>
        </pc:spChg>
        <pc:spChg chg="mod">
          <ac:chgData name="Siddhartha Singh" userId="95804f1d-9deb-4ab6-af01-7cefa058cf3e" providerId="ADAL" clId="{41636C68-E823-4440-92EE-F28EE854DD70}" dt="2021-07-10T18:16:49.200" v="30" actId="1076"/>
          <ac:spMkLst>
            <pc:docMk/>
            <pc:sldMk cId="0" sldId="588"/>
            <ac:spMk id="1072131" creationId="{00000000-0000-0000-0000-000000000000}"/>
          </ac:spMkLst>
        </pc:spChg>
        <pc:graphicFrameChg chg="mod">
          <ac:chgData name="Siddhartha Singh" userId="95804f1d-9deb-4ab6-af01-7cefa058cf3e" providerId="ADAL" clId="{41636C68-E823-4440-92EE-F28EE854DD70}" dt="2021-07-10T18:16:53.691" v="31" actId="1076"/>
          <ac:graphicFrameMkLst>
            <pc:docMk/>
            <pc:sldMk cId="0" sldId="588"/>
            <ac:graphicFrameMk id="5" creationId="{00000000-0000-0000-0000-000000000000}"/>
          </ac:graphicFrameMkLst>
        </pc:graphicFrameChg>
        <pc:picChg chg="add mod">
          <ac:chgData name="Siddhartha Singh" userId="95804f1d-9deb-4ab6-af01-7cefa058cf3e" providerId="ADAL" clId="{41636C68-E823-4440-92EE-F28EE854DD70}" dt="2021-07-10T18:16:40.110" v="25" actId="1076"/>
          <ac:picMkLst>
            <pc:docMk/>
            <pc:sldMk cId="0" sldId="588"/>
            <ac:picMk id="3" creationId="{D4011BE0-C332-4AF8-A168-2435A3732246}"/>
          </ac:picMkLst>
        </pc:picChg>
      </pc:sldChg>
      <pc:sldChg chg="modSp mod">
        <pc:chgData name="Siddhartha Singh" userId="95804f1d-9deb-4ab6-af01-7cefa058cf3e" providerId="ADAL" clId="{41636C68-E823-4440-92EE-F28EE854DD70}" dt="2021-07-10T18:16:26.841" v="21" actId="1035"/>
        <pc:sldMkLst>
          <pc:docMk/>
          <pc:sldMk cId="0" sldId="591"/>
        </pc:sldMkLst>
        <pc:spChg chg="mod">
          <ac:chgData name="Siddhartha Singh" userId="95804f1d-9deb-4ab6-af01-7cefa058cf3e" providerId="ADAL" clId="{41636C68-E823-4440-92EE-F28EE854DD70}" dt="2021-07-10T18:16:26.841" v="21" actId="1035"/>
          <ac:spMkLst>
            <pc:docMk/>
            <pc:sldMk cId="0" sldId="591"/>
            <ac:spMk id="1075205" creationId="{00000000-0000-0000-0000-000000000000}"/>
          </ac:spMkLst>
        </pc:spChg>
        <pc:graphicFrameChg chg="mod">
          <ac:chgData name="Siddhartha Singh" userId="95804f1d-9deb-4ab6-af01-7cefa058cf3e" providerId="ADAL" clId="{41636C68-E823-4440-92EE-F28EE854DD70}" dt="2021-07-10T18:16:14.373" v="19" actId="1076"/>
          <ac:graphicFrameMkLst>
            <pc:docMk/>
            <pc:sldMk cId="0" sldId="591"/>
            <ac:graphicFrameMk id="1075204" creationId="{00000000-0000-0000-0000-000000000000}"/>
          </ac:graphicFrameMkLst>
        </pc:graphicFrameChg>
      </pc:sldChg>
      <pc:sldChg chg="modSp mod">
        <pc:chgData name="Siddhartha Singh" userId="95804f1d-9deb-4ab6-af01-7cefa058cf3e" providerId="ADAL" clId="{41636C68-E823-4440-92EE-F28EE854DD70}" dt="2021-07-10T18:17:25.963" v="35" actId="1076"/>
        <pc:sldMkLst>
          <pc:docMk/>
          <pc:sldMk cId="0" sldId="592"/>
        </pc:sldMkLst>
        <pc:spChg chg="mod">
          <ac:chgData name="Siddhartha Singh" userId="95804f1d-9deb-4ab6-af01-7cefa058cf3e" providerId="ADAL" clId="{41636C68-E823-4440-92EE-F28EE854DD70}" dt="2021-07-10T18:17:25.963" v="35" actId="1076"/>
          <ac:spMkLst>
            <pc:docMk/>
            <pc:sldMk cId="0" sldId="592"/>
            <ac:spMk id="2" creationId="{FA2F6F38-CA30-4448-9EE8-67BF8C792CCF}"/>
          </ac:spMkLst>
        </pc:spChg>
        <pc:spChg chg="mod">
          <ac:chgData name="Siddhartha Singh" userId="95804f1d-9deb-4ab6-af01-7cefa058cf3e" providerId="ADAL" clId="{41636C68-E823-4440-92EE-F28EE854DD70}" dt="2021-07-10T18:17:17.804" v="33" actId="1076"/>
          <ac:spMkLst>
            <pc:docMk/>
            <pc:sldMk cId="0" sldId="592"/>
            <ac:spMk id="1076227" creationId="{00000000-0000-0000-0000-000000000000}"/>
          </ac:spMkLst>
        </pc:spChg>
        <pc:graphicFrameChg chg="mod">
          <ac:chgData name="Siddhartha Singh" userId="95804f1d-9deb-4ab6-af01-7cefa058cf3e" providerId="ADAL" clId="{41636C68-E823-4440-92EE-F28EE854DD70}" dt="2021-07-10T18:17:22.360" v="34" actId="1076"/>
          <ac:graphicFrameMkLst>
            <pc:docMk/>
            <pc:sldMk cId="0" sldId="592"/>
            <ac:graphicFrameMk id="1076228" creationId="{00000000-0000-0000-0000-000000000000}"/>
          </ac:graphicFrameMkLst>
        </pc:graphicFrameChg>
      </pc:sldChg>
      <pc:sldChg chg="modSp mod">
        <pc:chgData name="Siddhartha Singh" userId="95804f1d-9deb-4ab6-af01-7cefa058cf3e" providerId="ADAL" clId="{41636C68-E823-4440-92EE-F28EE854DD70}" dt="2021-07-18T04:00:07.698" v="37" actId="33524"/>
        <pc:sldMkLst>
          <pc:docMk/>
          <pc:sldMk cId="1055026570" sldId="726"/>
        </pc:sldMkLst>
        <pc:spChg chg="mod">
          <ac:chgData name="Siddhartha Singh" userId="95804f1d-9deb-4ab6-af01-7cefa058cf3e" providerId="ADAL" clId="{41636C68-E823-4440-92EE-F28EE854DD70}" dt="2021-07-18T04:00:07.698" v="37" actId="33524"/>
          <ac:spMkLst>
            <pc:docMk/>
            <pc:sldMk cId="1055026570" sldId="726"/>
            <ac:spMk id="6" creationId="{C69014E2-E178-1947-9158-0831963D7DEA}"/>
          </ac:spMkLst>
        </pc:spChg>
      </pc:sldChg>
      <pc:sldChg chg="modSp mod">
        <pc:chgData name="Siddhartha Singh" userId="95804f1d-9deb-4ab6-af01-7cefa058cf3e" providerId="ADAL" clId="{41636C68-E823-4440-92EE-F28EE854DD70}" dt="2021-08-25T17:35:05.075" v="40" actId="1036"/>
        <pc:sldMkLst>
          <pc:docMk/>
          <pc:sldMk cId="1707065000" sldId="1403"/>
        </pc:sldMkLst>
        <pc:picChg chg="mod">
          <ac:chgData name="Siddhartha Singh" userId="95804f1d-9deb-4ab6-af01-7cefa058cf3e" providerId="ADAL" clId="{41636C68-E823-4440-92EE-F28EE854DD70}" dt="2021-08-25T17:35:05.075" v="40" actId="1036"/>
          <ac:picMkLst>
            <pc:docMk/>
            <pc:sldMk cId="1707065000" sldId="1403"/>
            <ac:picMk id="9" creationId="{5AB0DEC2-6189-4401-8FF7-5615A60FD46C}"/>
          </ac:picMkLst>
        </pc:picChg>
      </pc:sldChg>
      <pc:sldChg chg="modSp mod">
        <pc:chgData name="Siddhartha Singh" userId="95804f1d-9deb-4ab6-af01-7cefa058cf3e" providerId="ADAL" clId="{41636C68-E823-4440-92EE-F28EE854DD70}" dt="2021-07-10T13:47:36.314" v="11" actId="1036"/>
        <pc:sldMkLst>
          <pc:docMk/>
          <pc:sldMk cId="912226158" sldId="1409"/>
        </pc:sldMkLst>
        <pc:spChg chg="mod">
          <ac:chgData name="Siddhartha Singh" userId="95804f1d-9deb-4ab6-af01-7cefa058cf3e" providerId="ADAL" clId="{41636C68-E823-4440-92EE-F28EE854DD70}" dt="2021-07-10T13:35:39.122" v="10" actId="404"/>
          <ac:spMkLst>
            <pc:docMk/>
            <pc:sldMk cId="912226158" sldId="1409"/>
            <ac:spMk id="1370114" creationId="{00000000-0000-0000-0000-000000000000}"/>
          </ac:spMkLst>
        </pc:spChg>
        <pc:picChg chg="mod">
          <ac:chgData name="Siddhartha Singh" userId="95804f1d-9deb-4ab6-af01-7cefa058cf3e" providerId="ADAL" clId="{41636C68-E823-4440-92EE-F28EE854DD70}" dt="2021-07-10T13:47:36.314" v="11" actId="1036"/>
          <ac:picMkLst>
            <pc:docMk/>
            <pc:sldMk cId="912226158" sldId="1409"/>
            <ac:picMk id="2" creationId="{CECE23CB-1EC0-4C71-AAC3-D0246745C236}"/>
          </ac:picMkLst>
        </pc:picChg>
      </pc:sldChg>
      <pc:sldChg chg="modSp mod">
        <pc:chgData name="Siddhartha Singh" userId="95804f1d-9deb-4ab6-af01-7cefa058cf3e" providerId="ADAL" clId="{41636C68-E823-4440-92EE-F28EE854DD70}" dt="2021-07-10T17:25:24.071" v="14" actId="20577"/>
        <pc:sldMkLst>
          <pc:docMk/>
          <pc:sldMk cId="3752573090" sldId="1430"/>
        </pc:sldMkLst>
        <pc:spChg chg="mod">
          <ac:chgData name="Siddhartha Singh" userId="95804f1d-9deb-4ab6-af01-7cefa058cf3e" providerId="ADAL" clId="{41636C68-E823-4440-92EE-F28EE854DD70}" dt="2021-07-10T17:25:24.071" v="14" actId="20577"/>
          <ac:spMkLst>
            <pc:docMk/>
            <pc:sldMk cId="3752573090" sldId="1430"/>
            <ac:spMk id="2" creationId="{D4E484E7-54EA-4B1C-90BF-B775E4B1D67D}"/>
          </ac:spMkLst>
        </pc:spChg>
      </pc:sldChg>
      <pc:sldChg chg="new del">
        <pc:chgData name="Siddhartha Singh" userId="95804f1d-9deb-4ab6-af01-7cefa058cf3e" providerId="ADAL" clId="{41636C68-E823-4440-92EE-F28EE854DD70}" dt="2021-08-25T09:36:40.764" v="38" actId="47"/>
        <pc:sldMkLst>
          <pc:docMk/>
          <pc:sldMk cId="3520714213" sldId="1443"/>
        </pc:sldMkLst>
      </pc:sldChg>
    </pc:docChg>
  </pc:docChgLst>
  <pc:docChgLst>
    <pc:chgData name="Siddhartha Singh" userId="95804f1d-9deb-4ab6-af01-7cefa058cf3e" providerId="ADAL" clId="{442213DC-268C-4A0A-9BBF-652DEE66735C}"/>
    <pc:docChg chg="undo redo custSel mod addSld delSld modSld sldOrd delMainMaster modMainMaster">
      <pc:chgData name="Siddhartha Singh" userId="95804f1d-9deb-4ab6-af01-7cefa058cf3e" providerId="ADAL" clId="{442213DC-268C-4A0A-9BBF-652DEE66735C}" dt="2020-06-27T18:25:08.087" v="5430" actId="1076"/>
      <pc:docMkLst>
        <pc:docMk/>
      </pc:docMkLst>
      <pc:sldChg chg="addSp modSp add del">
        <pc:chgData name="Siddhartha Singh" userId="95804f1d-9deb-4ab6-af01-7cefa058cf3e" providerId="ADAL" clId="{442213DC-268C-4A0A-9BBF-652DEE66735C}" dt="2020-06-19T02:42:16.660" v="2641" actId="2696"/>
        <pc:sldMkLst>
          <pc:docMk/>
          <pc:sldMk cId="0" sldId="258"/>
        </pc:sldMkLst>
        <pc:spChg chg="add mod">
          <ac:chgData name="Siddhartha Singh" userId="95804f1d-9deb-4ab6-af01-7cefa058cf3e" providerId="ADAL" clId="{442213DC-268C-4A0A-9BBF-652DEE66735C}" dt="2020-06-19T02:42:08.684" v="2640"/>
          <ac:spMkLst>
            <pc:docMk/>
            <pc:sldMk cId="0" sldId="258"/>
            <ac:spMk id="2" creationId="{F00CCCAE-96F3-48D9-A94C-C9103B8724EE}"/>
          </ac:spMkLst>
        </pc:spChg>
        <pc:spChg chg="mod">
          <ac:chgData name="Siddhartha Singh" userId="95804f1d-9deb-4ab6-af01-7cefa058cf3e" providerId="ADAL" clId="{442213DC-268C-4A0A-9BBF-652DEE66735C}" dt="2020-06-18T17:12:39.763" v="972"/>
          <ac:spMkLst>
            <pc:docMk/>
            <pc:sldMk cId="0" sldId="258"/>
            <ac:spMk id="12" creationId="{00000000-0000-0000-0000-000000000000}"/>
          </ac:spMkLst>
        </pc:spChg>
        <pc:spChg chg="add mod">
          <ac:chgData name="Siddhartha Singh" userId="95804f1d-9deb-4ab6-af01-7cefa058cf3e" providerId="ADAL" clId="{442213DC-268C-4A0A-9BBF-652DEE66735C}" dt="2020-06-18T17:12:47.554" v="981"/>
          <ac:spMkLst>
            <pc:docMk/>
            <pc:sldMk cId="0" sldId="258"/>
            <ac:spMk id="13" creationId="{860CB828-DF9B-4DD6-B123-10E7B0E83097}"/>
          </ac:spMkLst>
        </pc:spChg>
      </pc:sldChg>
      <pc:sldChg chg="addSp delSp modSp add del">
        <pc:chgData name="Siddhartha Singh" userId="95804f1d-9deb-4ab6-af01-7cefa058cf3e" providerId="ADAL" clId="{442213DC-268C-4A0A-9BBF-652DEE66735C}" dt="2020-06-19T13:18:38.228" v="4420" actId="1076"/>
        <pc:sldMkLst>
          <pc:docMk/>
          <pc:sldMk cId="0" sldId="259"/>
        </pc:sldMkLst>
        <pc:spChg chg="del mod">
          <ac:chgData name="Siddhartha Singh" userId="95804f1d-9deb-4ab6-af01-7cefa058cf3e" providerId="ADAL" clId="{442213DC-268C-4A0A-9BBF-652DEE66735C}" dt="2020-06-19T13:18:38.228" v="4420" actId="1076"/>
          <ac:spMkLst>
            <pc:docMk/>
            <pc:sldMk cId="0" sldId="259"/>
            <ac:spMk id="2" creationId="{00000000-0000-0000-0000-000000000000}"/>
          </ac:spMkLst>
        </pc:spChg>
        <pc:spChg chg="mod">
          <ac:chgData name="Siddhartha Singh" userId="95804f1d-9deb-4ab6-af01-7cefa058cf3e" providerId="ADAL" clId="{442213DC-268C-4A0A-9BBF-652DEE66735C}" dt="2020-06-19T13:18:27.098" v="4417" actId="207"/>
          <ac:spMkLst>
            <pc:docMk/>
            <pc:sldMk cId="0" sldId="259"/>
            <ac:spMk id="3" creationId="{00000000-0000-0000-0000-000000000000}"/>
          </ac:spMkLst>
        </pc:spChg>
        <pc:spChg chg="add del mod">
          <ac:chgData name="Siddhartha Singh" userId="95804f1d-9deb-4ab6-af01-7cefa058cf3e" providerId="ADAL" clId="{442213DC-268C-4A0A-9BBF-652DEE66735C}" dt="2020-06-19T02:42:31.963" v="2643" actId="478"/>
          <ac:spMkLst>
            <pc:docMk/>
            <pc:sldMk cId="0" sldId="259"/>
            <ac:spMk id="4" creationId="{02CA9DA1-282B-493E-88A8-69A9B8CB5058}"/>
          </ac:spMkLst>
        </pc:spChg>
        <pc:spChg chg="mod">
          <ac:chgData name="Siddhartha Singh" userId="95804f1d-9deb-4ab6-af01-7cefa058cf3e" providerId="ADAL" clId="{442213DC-268C-4A0A-9BBF-652DEE66735C}" dt="2020-06-18T17:18:19.462" v="1054" actId="20577"/>
          <ac:spMkLst>
            <pc:docMk/>
            <pc:sldMk cId="0" sldId="259"/>
            <ac:spMk id="9" creationId="{00000000-0000-0000-0000-000000000000}"/>
          </ac:spMkLst>
        </pc:spChg>
        <pc:spChg chg="mod">
          <ac:chgData name="Siddhartha Singh" userId="95804f1d-9deb-4ab6-af01-7cefa058cf3e" providerId="ADAL" clId="{442213DC-268C-4A0A-9BBF-652DEE66735C}" dt="2020-06-18T17:15:40.486" v="998"/>
          <ac:spMkLst>
            <pc:docMk/>
            <pc:sldMk cId="0" sldId="259"/>
            <ac:spMk id="11" creationId="{00000000-0000-0000-0000-000000000000}"/>
          </ac:spMkLst>
        </pc:spChg>
        <pc:spChg chg="add mod">
          <ac:chgData name="Siddhartha Singh" userId="95804f1d-9deb-4ab6-af01-7cefa058cf3e" providerId="ADAL" clId="{442213DC-268C-4A0A-9BBF-652DEE66735C}" dt="2020-06-18T17:15:46.201" v="1015"/>
          <ac:spMkLst>
            <pc:docMk/>
            <pc:sldMk cId="0" sldId="259"/>
            <ac:spMk id="12" creationId="{47CF74C0-0E72-4CDE-BD2F-36F6D5B56CBB}"/>
          </ac:spMkLst>
        </pc:spChg>
      </pc:sldChg>
      <pc:sldChg chg="addSp modSp add del">
        <pc:chgData name="Siddhartha Singh" userId="95804f1d-9deb-4ab6-af01-7cefa058cf3e" providerId="ADAL" clId="{442213DC-268C-4A0A-9BBF-652DEE66735C}" dt="2020-06-19T13:18:58.696" v="4424"/>
        <pc:sldMkLst>
          <pc:docMk/>
          <pc:sldMk cId="0" sldId="260"/>
        </pc:sldMkLst>
        <pc:spChg chg="mod">
          <ac:chgData name="Siddhartha Singh" userId="95804f1d-9deb-4ab6-af01-7cefa058cf3e" providerId="ADAL" clId="{442213DC-268C-4A0A-9BBF-652DEE66735C}" dt="2020-06-19T13:18:58.696" v="4424"/>
          <ac:spMkLst>
            <pc:docMk/>
            <pc:sldMk cId="0" sldId="260"/>
            <ac:spMk id="2" creationId="{00000000-0000-0000-0000-000000000000}"/>
          </ac:spMkLst>
        </pc:spChg>
        <pc:spChg chg="add mod">
          <ac:chgData name="Siddhartha Singh" userId="95804f1d-9deb-4ab6-af01-7cefa058cf3e" providerId="ADAL" clId="{442213DC-268C-4A0A-9BBF-652DEE66735C}" dt="2020-06-19T02:42:08.684" v="2640"/>
          <ac:spMkLst>
            <pc:docMk/>
            <pc:sldMk cId="0" sldId="260"/>
            <ac:spMk id="4" creationId="{619508F9-5556-405A-81AA-163CD4927A1A}"/>
          </ac:spMkLst>
        </pc:spChg>
        <pc:spChg chg="mod">
          <ac:chgData name="Siddhartha Singh" userId="95804f1d-9deb-4ab6-af01-7cefa058cf3e" providerId="ADAL" clId="{442213DC-268C-4A0A-9BBF-652DEE66735C}" dt="2020-06-18T17:15:40.486" v="998"/>
          <ac:spMkLst>
            <pc:docMk/>
            <pc:sldMk cId="0" sldId="260"/>
            <ac:spMk id="13" creationId="{00000000-0000-0000-0000-000000000000}"/>
          </ac:spMkLst>
        </pc:spChg>
        <pc:spChg chg="add mod">
          <ac:chgData name="Siddhartha Singh" userId="95804f1d-9deb-4ab6-af01-7cefa058cf3e" providerId="ADAL" clId="{442213DC-268C-4A0A-9BBF-652DEE66735C}" dt="2020-06-18T17:15:46.201" v="1015"/>
          <ac:spMkLst>
            <pc:docMk/>
            <pc:sldMk cId="0" sldId="260"/>
            <ac:spMk id="14" creationId="{25B96E63-A207-4A59-83A9-2DCF1D93081C}"/>
          </ac:spMkLst>
        </pc:spChg>
      </pc:sldChg>
      <pc:sldChg chg="addSp modSp add">
        <pc:chgData name="Siddhartha Singh" userId="95804f1d-9deb-4ab6-af01-7cefa058cf3e" providerId="ADAL" clId="{442213DC-268C-4A0A-9BBF-652DEE66735C}" dt="2020-06-19T13:19:23.840" v="4430" actId="20577"/>
        <pc:sldMkLst>
          <pc:docMk/>
          <pc:sldMk cId="0" sldId="261"/>
        </pc:sldMkLst>
        <pc:spChg chg="mod">
          <ac:chgData name="Siddhartha Singh" userId="95804f1d-9deb-4ab6-af01-7cefa058cf3e" providerId="ADAL" clId="{442213DC-268C-4A0A-9BBF-652DEE66735C}" dt="2020-06-19T13:19:23.840" v="4430" actId="20577"/>
          <ac:spMkLst>
            <pc:docMk/>
            <pc:sldMk cId="0" sldId="261"/>
            <ac:spMk id="2" creationId="{00000000-0000-0000-0000-000000000000}"/>
          </ac:spMkLst>
        </pc:spChg>
        <pc:spChg chg="add mod">
          <ac:chgData name="Siddhartha Singh" userId="95804f1d-9deb-4ab6-af01-7cefa058cf3e" providerId="ADAL" clId="{442213DC-268C-4A0A-9BBF-652DEE66735C}" dt="2020-06-19T02:42:01.694" v="2550"/>
          <ac:spMkLst>
            <pc:docMk/>
            <pc:sldMk cId="0" sldId="261"/>
            <ac:spMk id="4" creationId="{56EF2E3B-5BBB-4FBD-B6E3-C01DD02464F8}"/>
          </ac:spMkLst>
        </pc:spChg>
        <pc:spChg chg="add mod">
          <ac:chgData name="Siddhartha Singh" userId="95804f1d-9deb-4ab6-af01-7cefa058cf3e" providerId="ADAL" clId="{442213DC-268C-4A0A-9BBF-652DEE66735C}" dt="2020-06-19T02:42:08.684" v="2640"/>
          <ac:spMkLst>
            <pc:docMk/>
            <pc:sldMk cId="0" sldId="261"/>
            <ac:spMk id="5" creationId="{C725FEDB-C3C5-4C56-9862-96FB028E2A9D}"/>
          </ac:spMkLst>
        </pc:spChg>
      </pc:sldChg>
      <pc:sldChg chg="addSp modSp add del">
        <pc:chgData name="Siddhartha Singh" userId="95804f1d-9deb-4ab6-af01-7cefa058cf3e" providerId="ADAL" clId="{442213DC-268C-4A0A-9BBF-652DEE66735C}" dt="2020-06-20T19:07:24.409" v="5299" actId="2696"/>
        <pc:sldMkLst>
          <pc:docMk/>
          <pc:sldMk cId="0" sldId="262"/>
        </pc:sldMkLst>
        <pc:spChg chg="mod">
          <ac:chgData name="Siddhartha Singh" userId="95804f1d-9deb-4ab6-af01-7cefa058cf3e" providerId="ADAL" clId="{442213DC-268C-4A0A-9BBF-652DEE66735C}" dt="2020-06-19T13:19:40.011" v="4433" actId="1076"/>
          <ac:spMkLst>
            <pc:docMk/>
            <pc:sldMk cId="0" sldId="262"/>
            <ac:spMk id="2" creationId="{00000000-0000-0000-0000-000000000000}"/>
          </ac:spMkLst>
        </pc:spChg>
        <pc:spChg chg="add mod">
          <ac:chgData name="Siddhartha Singh" userId="95804f1d-9deb-4ab6-af01-7cefa058cf3e" providerId="ADAL" clId="{442213DC-268C-4A0A-9BBF-652DEE66735C}" dt="2020-06-19T02:42:01.792" v="2559"/>
          <ac:spMkLst>
            <pc:docMk/>
            <pc:sldMk cId="0" sldId="262"/>
            <ac:spMk id="5" creationId="{48F8509E-9B8B-4010-9887-F3452ECA7F84}"/>
          </ac:spMkLst>
        </pc:spChg>
        <pc:spChg chg="add mod">
          <ac:chgData name="Siddhartha Singh" userId="95804f1d-9deb-4ab6-af01-7cefa058cf3e" providerId="ADAL" clId="{442213DC-268C-4A0A-9BBF-652DEE66735C}" dt="2020-06-19T02:42:08.684" v="2640"/>
          <ac:spMkLst>
            <pc:docMk/>
            <pc:sldMk cId="0" sldId="262"/>
            <ac:spMk id="6" creationId="{94BDBDF7-D67C-40D8-98B4-18DFEB67E664}"/>
          </ac:spMkLst>
        </pc:spChg>
      </pc:sldChg>
      <pc:sldChg chg="addSp delSp modSp add">
        <pc:chgData name="Siddhartha Singh" userId="95804f1d-9deb-4ab6-af01-7cefa058cf3e" providerId="ADAL" clId="{442213DC-268C-4A0A-9BBF-652DEE66735C}" dt="2020-06-20T19:07:37.848" v="5302" actId="5793"/>
        <pc:sldMkLst>
          <pc:docMk/>
          <pc:sldMk cId="0" sldId="263"/>
        </pc:sldMkLst>
        <pc:spChg chg="mod">
          <ac:chgData name="Siddhartha Singh" userId="95804f1d-9deb-4ab6-af01-7cefa058cf3e" providerId="ADAL" clId="{442213DC-268C-4A0A-9BBF-652DEE66735C}" dt="2020-06-19T13:20:06.640" v="4458" actId="14100"/>
          <ac:spMkLst>
            <pc:docMk/>
            <pc:sldMk cId="0" sldId="263"/>
            <ac:spMk id="2" creationId="{00000000-0000-0000-0000-000000000000}"/>
          </ac:spMkLst>
        </pc:spChg>
        <pc:spChg chg="mod">
          <ac:chgData name="Siddhartha Singh" userId="95804f1d-9deb-4ab6-af01-7cefa058cf3e" providerId="ADAL" clId="{442213DC-268C-4A0A-9BBF-652DEE66735C}" dt="2020-06-20T19:07:37.848" v="5302" actId="5793"/>
          <ac:spMkLst>
            <pc:docMk/>
            <pc:sldMk cId="0" sldId="263"/>
            <ac:spMk id="3" creationId="{00000000-0000-0000-0000-000000000000}"/>
          </ac:spMkLst>
        </pc:spChg>
        <pc:spChg chg="add mod">
          <ac:chgData name="Siddhartha Singh" userId="95804f1d-9deb-4ab6-af01-7cefa058cf3e" providerId="ADAL" clId="{442213DC-268C-4A0A-9BBF-652DEE66735C}" dt="2020-06-19T02:42:01.837" v="2568"/>
          <ac:spMkLst>
            <pc:docMk/>
            <pc:sldMk cId="0" sldId="263"/>
            <ac:spMk id="4" creationId="{43354032-67B8-4D20-A8DA-32153D06128E}"/>
          </ac:spMkLst>
        </pc:spChg>
        <pc:spChg chg="add del mod">
          <ac:chgData name="Siddhartha Singh" userId="95804f1d-9deb-4ab6-af01-7cefa058cf3e" providerId="ADAL" clId="{442213DC-268C-4A0A-9BBF-652DEE66735C}" dt="2020-06-19T13:20:12.887" v="4459" actId="478"/>
          <ac:spMkLst>
            <pc:docMk/>
            <pc:sldMk cId="0" sldId="263"/>
            <ac:spMk id="5" creationId="{1BC57616-0682-4699-BF28-4243E755DDBB}"/>
          </ac:spMkLst>
        </pc:spChg>
      </pc:sldChg>
      <pc:sldChg chg="addSp modSp add del">
        <pc:chgData name="Siddhartha Singh" userId="95804f1d-9deb-4ab6-af01-7cefa058cf3e" providerId="ADAL" clId="{442213DC-268C-4A0A-9BBF-652DEE66735C}" dt="2020-06-19T02:49:25.276" v="2773" actId="2696"/>
        <pc:sldMkLst>
          <pc:docMk/>
          <pc:sldMk cId="0" sldId="264"/>
        </pc:sldMkLst>
        <pc:spChg chg="mod">
          <ac:chgData name="Siddhartha Singh" userId="95804f1d-9deb-4ab6-af01-7cefa058cf3e" providerId="ADAL" clId="{442213DC-268C-4A0A-9BBF-652DEE66735C}" dt="2020-06-19T02:46:01.834" v="2657" actId="207"/>
          <ac:spMkLst>
            <pc:docMk/>
            <pc:sldMk cId="0" sldId="264"/>
            <ac:spMk id="4" creationId="{00000000-0000-0000-0000-000000000000}"/>
          </ac:spMkLst>
        </pc:spChg>
        <pc:spChg chg="add mod">
          <ac:chgData name="Siddhartha Singh" userId="95804f1d-9deb-4ab6-af01-7cefa058cf3e" providerId="ADAL" clId="{442213DC-268C-4A0A-9BBF-652DEE66735C}" dt="2020-06-19T02:42:01.877" v="2577"/>
          <ac:spMkLst>
            <pc:docMk/>
            <pc:sldMk cId="0" sldId="264"/>
            <ac:spMk id="10" creationId="{3F397129-49FF-4700-BD59-F7120AFDC5BF}"/>
          </ac:spMkLst>
        </pc:spChg>
        <pc:spChg chg="add mod">
          <ac:chgData name="Siddhartha Singh" userId="95804f1d-9deb-4ab6-af01-7cefa058cf3e" providerId="ADAL" clId="{442213DC-268C-4A0A-9BBF-652DEE66735C}" dt="2020-06-19T02:42:08.684" v="2640"/>
          <ac:spMkLst>
            <pc:docMk/>
            <pc:sldMk cId="0" sldId="264"/>
            <ac:spMk id="11" creationId="{663CD1C1-486A-4708-841D-94DCC9638E4E}"/>
          </ac:spMkLst>
        </pc:spChg>
      </pc:sldChg>
      <pc:sldChg chg="modSp">
        <pc:chgData name="Siddhartha Singh" userId="95804f1d-9deb-4ab6-af01-7cefa058cf3e" providerId="ADAL" clId="{442213DC-268C-4A0A-9BBF-652DEE66735C}" dt="2020-06-18T16:47:09.165" v="198" actId="20577"/>
        <pc:sldMkLst>
          <pc:docMk/>
          <pc:sldMk cId="3708366983" sldId="265"/>
        </pc:sldMkLst>
        <pc:spChg chg="mod">
          <ac:chgData name="Siddhartha Singh" userId="95804f1d-9deb-4ab6-af01-7cefa058cf3e" providerId="ADAL" clId="{442213DC-268C-4A0A-9BBF-652DEE66735C}" dt="2020-06-18T16:47:09.165" v="198" actId="20577"/>
          <ac:spMkLst>
            <pc:docMk/>
            <pc:sldMk cId="3708366983" sldId="265"/>
            <ac:spMk id="3" creationId="{00000000-0000-0000-0000-000000000000}"/>
          </ac:spMkLst>
        </pc:spChg>
      </pc:sldChg>
      <pc:sldChg chg="addSp modSp add del">
        <pc:chgData name="Siddhartha Singh" userId="95804f1d-9deb-4ab6-af01-7cefa058cf3e" providerId="ADAL" clId="{442213DC-268C-4A0A-9BBF-652DEE66735C}" dt="2020-06-19T02:44:37.585" v="2647" actId="2696"/>
        <pc:sldMkLst>
          <pc:docMk/>
          <pc:sldMk cId="0" sldId="266"/>
        </pc:sldMkLst>
        <pc:spChg chg="add mod">
          <ac:chgData name="Siddhartha Singh" userId="95804f1d-9deb-4ab6-af01-7cefa058cf3e" providerId="ADAL" clId="{442213DC-268C-4A0A-9BBF-652DEE66735C}" dt="2020-06-19T02:42:01.915" v="2595"/>
          <ac:spMkLst>
            <pc:docMk/>
            <pc:sldMk cId="0" sldId="266"/>
            <ac:spMk id="6" creationId="{55F3CAFD-3FC8-4494-9B10-DF2B9246219B}"/>
          </ac:spMkLst>
        </pc:spChg>
        <pc:spChg chg="add mod">
          <ac:chgData name="Siddhartha Singh" userId="95804f1d-9deb-4ab6-af01-7cefa058cf3e" providerId="ADAL" clId="{442213DC-268C-4A0A-9BBF-652DEE66735C}" dt="2020-06-19T02:42:08.684" v="2640"/>
          <ac:spMkLst>
            <pc:docMk/>
            <pc:sldMk cId="0" sldId="266"/>
            <ac:spMk id="7" creationId="{2675DF74-7148-4843-A461-CE585EA9AC1D}"/>
          </ac:spMkLst>
        </pc:spChg>
      </pc:sldChg>
      <pc:sldChg chg="addSp modSp add del">
        <pc:chgData name="Siddhartha Singh" userId="95804f1d-9deb-4ab6-af01-7cefa058cf3e" providerId="ADAL" clId="{442213DC-268C-4A0A-9BBF-652DEE66735C}" dt="2020-06-19T02:45:39.188" v="2655" actId="2696"/>
        <pc:sldMkLst>
          <pc:docMk/>
          <pc:sldMk cId="0" sldId="267"/>
        </pc:sldMkLst>
        <pc:spChg chg="add mod">
          <ac:chgData name="Siddhartha Singh" userId="95804f1d-9deb-4ab6-af01-7cefa058cf3e" providerId="ADAL" clId="{442213DC-268C-4A0A-9BBF-652DEE66735C}" dt="2020-06-19T02:42:01.931" v="2604"/>
          <ac:spMkLst>
            <pc:docMk/>
            <pc:sldMk cId="0" sldId="267"/>
            <ac:spMk id="5" creationId="{435A90E6-E6AF-442F-AA0D-6C4285518DBD}"/>
          </ac:spMkLst>
        </pc:spChg>
        <pc:spChg chg="add mod">
          <ac:chgData name="Siddhartha Singh" userId="95804f1d-9deb-4ab6-af01-7cefa058cf3e" providerId="ADAL" clId="{442213DC-268C-4A0A-9BBF-652DEE66735C}" dt="2020-06-19T02:42:08.684" v="2640"/>
          <ac:spMkLst>
            <pc:docMk/>
            <pc:sldMk cId="0" sldId="267"/>
            <ac:spMk id="6" creationId="{AEE72368-6E58-4169-AB5C-424A76B184AF}"/>
          </ac:spMkLst>
        </pc:spChg>
      </pc:sldChg>
      <pc:sldChg chg="addSp modSp add del">
        <pc:chgData name="Siddhartha Singh" userId="95804f1d-9deb-4ab6-af01-7cefa058cf3e" providerId="ADAL" clId="{442213DC-268C-4A0A-9BBF-652DEE66735C}" dt="2020-06-19T02:45:32.719" v="2653" actId="2696"/>
        <pc:sldMkLst>
          <pc:docMk/>
          <pc:sldMk cId="0" sldId="268"/>
        </pc:sldMkLst>
        <pc:spChg chg="add mod">
          <ac:chgData name="Siddhartha Singh" userId="95804f1d-9deb-4ab6-af01-7cefa058cf3e" providerId="ADAL" clId="{442213DC-268C-4A0A-9BBF-652DEE66735C}" dt="2020-06-19T02:42:01.946" v="2613"/>
          <ac:spMkLst>
            <pc:docMk/>
            <pc:sldMk cId="0" sldId="268"/>
            <ac:spMk id="4" creationId="{C50D7F53-5BD2-4ABE-99C1-FDCB444579D0}"/>
          </ac:spMkLst>
        </pc:spChg>
        <pc:spChg chg="add mod">
          <ac:chgData name="Siddhartha Singh" userId="95804f1d-9deb-4ab6-af01-7cefa058cf3e" providerId="ADAL" clId="{442213DC-268C-4A0A-9BBF-652DEE66735C}" dt="2020-06-19T02:42:08.684" v="2640"/>
          <ac:spMkLst>
            <pc:docMk/>
            <pc:sldMk cId="0" sldId="268"/>
            <ac:spMk id="5" creationId="{7830C718-5C87-4BB7-94B7-13968543CBEA}"/>
          </ac:spMkLst>
        </pc:spChg>
      </pc:sldChg>
      <pc:sldChg chg="addSp delSp modSp">
        <pc:chgData name="Siddhartha Singh" userId="95804f1d-9deb-4ab6-af01-7cefa058cf3e" providerId="ADAL" clId="{442213DC-268C-4A0A-9BBF-652DEE66735C}" dt="2020-06-19T09:20:19.702" v="3460" actId="20577"/>
        <pc:sldMkLst>
          <pc:docMk/>
          <pc:sldMk cId="2645098968" sldId="269"/>
        </pc:sldMkLst>
        <pc:spChg chg="add del">
          <ac:chgData name="Siddhartha Singh" userId="95804f1d-9deb-4ab6-af01-7cefa058cf3e" providerId="ADAL" clId="{442213DC-268C-4A0A-9BBF-652DEE66735C}" dt="2020-06-19T02:10:16.225" v="2259"/>
          <ac:spMkLst>
            <pc:docMk/>
            <pc:sldMk cId="2645098968" sldId="269"/>
            <ac:spMk id="2" creationId="{F54C0AA5-8EB9-4F30-B56E-654DA6B706E9}"/>
          </ac:spMkLst>
        </pc:spChg>
        <pc:spChg chg="mod">
          <ac:chgData name="Siddhartha Singh" userId="95804f1d-9deb-4ab6-af01-7cefa058cf3e" providerId="ADAL" clId="{442213DC-268C-4A0A-9BBF-652DEE66735C}" dt="2020-06-19T09:20:19.702" v="3460" actId="20577"/>
          <ac:spMkLst>
            <pc:docMk/>
            <pc:sldMk cId="2645098968" sldId="269"/>
            <ac:spMk id="3" creationId="{00000000-0000-0000-0000-000000000000}"/>
          </ac:spMkLst>
        </pc:spChg>
        <pc:spChg chg="add del">
          <ac:chgData name="Siddhartha Singh" userId="95804f1d-9deb-4ab6-af01-7cefa058cf3e" providerId="ADAL" clId="{442213DC-268C-4A0A-9BBF-652DEE66735C}" dt="2020-06-19T02:13:14.731" v="2308"/>
          <ac:spMkLst>
            <pc:docMk/>
            <pc:sldMk cId="2645098968" sldId="269"/>
            <ac:spMk id="4" creationId="{98D82724-E029-496E-B044-85F4EC77EAF5}"/>
          </ac:spMkLst>
        </pc:spChg>
        <pc:spChg chg="mod">
          <ac:chgData name="Siddhartha Singh" userId="95804f1d-9deb-4ab6-af01-7cefa058cf3e" providerId="ADAL" clId="{442213DC-268C-4A0A-9BBF-652DEE66735C}" dt="2020-06-19T09:20:09.307" v="3447" actId="20577"/>
          <ac:spMkLst>
            <pc:docMk/>
            <pc:sldMk cId="2645098968" sldId="269"/>
            <ac:spMk id="5" creationId="{00000000-0000-0000-0000-000000000000}"/>
          </ac:spMkLst>
        </pc:spChg>
      </pc:sldChg>
      <pc:sldChg chg="addSp delSp modSp">
        <pc:chgData name="Siddhartha Singh" userId="95804f1d-9deb-4ab6-af01-7cefa058cf3e" providerId="ADAL" clId="{442213DC-268C-4A0A-9BBF-652DEE66735C}" dt="2020-06-20T19:06:37.472" v="5298" actId="478"/>
        <pc:sldMkLst>
          <pc:docMk/>
          <pc:sldMk cId="1847192055" sldId="270"/>
        </pc:sldMkLst>
        <pc:spChg chg="add del">
          <ac:chgData name="Siddhartha Singh" userId="95804f1d-9deb-4ab6-af01-7cefa058cf3e" providerId="ADAL" clId="{442213DC-268C-4A0A-9BBF-652DEE66735C}" dt="2020-06-19T01:58:49.585" v="2057"/>
          <ac:spMkLst>
            <pc:docMk/>
            <pc:sldMk cId="1847192055" sldId="270"/>
            <ac:spMk id="2" creationId="{D02B1F3A-2494-40DC-9C81-EC44B3E35C91}"/>
          </ac:spMkLst>
        </pc:spChg>
        <pc:spChg chg="mod">
          <ac:chgData name="Siddhartha Singh" userId="95804f1d-9deb-4ab6-af01-7cefa058cf3e" providerId="ADAL" clId="{442213DC-268C-4A0A-9BBF-652DEE66735C}" dt="2020-06-19T02:36:38.439" v="2545" actId="20577"/>
          <ac:spMkLst>
            <pc:docMk/>
            <pc:sldMk cId="1847192055" sldId="270"/>
            <ac:spMk id="3" creationId="{00000000-0000-0000-0000-000000000000}"/>
          </ac:spMkLst>
        </pc:spChg>
        <pc:spChg chg="mod">
          <ac:chgData name="Siddhartha Singh" userId="95804f1d-9deb-4ab6-af01-7cefa058cf3e" providerId="ADAL" clId="{442213DC-268C-4A0A-9BBF-652DEE66735C}" dt="2020-06-18T18:03:32.828" v="1578" actId="20577"/>
          <ac:spMkLst>
            <pc:docMk/>
            <pc:sldMk cId="1847192055" sldId="270"/>
            <ac:spMk id="5" creationId="{00000000-0000-0000-0000-000000000000}"/>
          </ac:spMkLst>
        </pc:spChg>
        <pc:picChg chg="add mod">
          <ac:chgData name="Siddhartha Singh" userId="95804f1d-9deb-4ab6-af01-7cefa058cf3e" providerId="ADAL" clId="{442213DC-268C-4A0A-9BBF-652DEE66735C}" dt="2020-06-19T02:00:55.536" v="2145" actId="1076"/>
          <ac:picMkLst>
            <pc:docMk/>
            <pc:sldMk cId="1847192055" sldId="270"/>
            <ac:picMk id="4" creationId="{99A20139-9185-43F7-AC23-B9B80FC725D2}"/>
          </ac:picMkLst>
        </pc:picChg>
        <pc:picChg chg="add del mod">
          <ac:chgData name="Siddhartha Singh" userId="95804f1d-9deb-4ab6-af01-7cefa058cf3e" providerId="ADAL" clId="{442213DC-268C-4A0A-9BBF-652DEE66735C}" dt="2020-06-20T19:06:37.472" v="5298" actId="478"/>
          <ac:picMkLst>
            <pc:docMk/>
            <pc:sldMk cId="1847192055" sldId="270"/>
            <ac:picMk id="6" creationId="{C510426D-B395-40E6-B415-A4BB7E57DDC4}"/>
          </ac:picMkLst>
        </pc:picChg>
        <pc:picChg chg="add del">
          <ac:chgData name="Siddhartha Singh" userId="95804f1d-9deb-4ab6-af01-7cefa058cf3e" providerId="ADAL" clId="{442213DC-268C-4A0A-9BBF-652DEE66735C}" dt="2020-06-19T01:58:49.585" v="2057"/>
          <ac:picMkLst>
            <pc:docMk/>
            <pc:sldMk cId="1847192055" sldId="270"/>
            <ac:picMk id="15362" creationId="{33DC9267-77C4-45F8-B7A6-337B4616840F}"/>
          </ac:picMkLst>
        </pc:picChg>
      </pc:sldChg>
      <pc:sldChg chg="del">
        <pc:chgData name="Siddhartha Singh" userId="95804f1d-9deb-4ab6-af01-7cefa058cf3e" providerId="ADAL" clId="{442213DC-268C-4A0A-9BBF-652DEE66735C}" dt="2020-06-18T18:18:28.685" v="2019" actId="2696"/>
        <pc:sldMkLst>
          <pc:docMk/>
          <pc:sldMk cId="2910923344" sldId="271"/>
        </pc:sldMkLst>
      </pc:sldChg>
      <pc:sldChg chg="del">
        <pc:chgData name="Siddhartha Singh" userId="95804f1d-9deb-4ab6-af01-7cefa058cf3e" providerId="ADAL" clId="{442213DC-268C-4A0A-9BBF-652DEE66735C}" dt="2020-06-18T18:18:28.320" v="2017" actId="2696"/>
        <pc:sldMkLst>
          <pc:docMk/>
          <pc:sldMk cId="1773478984" sldId="272"/>
        </pc:sldMkLst>
      </pc:sldChg>
      <pc:sldChg chg="del">
        <pc:chgData name="Siddhartha Singh" userId="95804f1d-9deb-4ab6-af01-7cefa058cf3e" providerId="ADAL" clId="{442213DC-268C-4A0A-9BBF-652DEE66735C}" dt="2020-06-18T18:18:29.052" v="2021" actId="2696"/>
        <pc:sldMkLst>
          <pc:docMk/>
          <pc:sldMk cId="2334581881" sldId="274"/>
        </pc:sldMkLst>
      </pc:sldChg>
      <pc:sldChg chg="del">
        <pc:chgData name="Siddhartha Singh" userId="95804f1d-9deb-4ab6-af01-7cefa058cf3e" providerId="ADAL" clId="{442213DC-268C-4A0A-9BBF-652DEE66735C}" dt="2020-06-18T18:18:28.871" v="2020" actId="2696"/>
        <pc:sldMkLst>
          <pc:docMk/>
          <pc:sldMk cId="3749903343" sldId="276"/>
        </pc:sldMkLst>
      </pc:sldChg>
      <pc:sldChg chg="del">
        <pc:chgData name="Siddhartha Singh" userId="95804f1d-9deb-4ab6-af01-7cefa058cf3e" providerId="ADAL" clId="{442213DC-268C-4A0A-9BBF-652DEE66735C}" dt="2020-06-18T18:18:29.755" v="2025" actId="2696"/>
        <pc:sldMkLst>
          <pc:docMk/>
          <pc:sldMk cId="2662804069" sldId="278"/>
        </pc:sldMkLst>
      </pc:sldChg>
      <pc:sldChg chg="delSp modSp del">
        <pc:chgData name="Siddhartha Singh" userId="95804f1d-9deb-4ab6-af01-7cefa058cf3e" providerId="ADAL" clId="{442213DC-268C-4A0A-9BBF-652DEE66735C}" dt="2020-06-19T02:51:03.906" v="2797" actId="2696"/>
        <pc:sldMkLst>
          <pc:docMk/>
          <pc:sldMk cId="3849758915" sldId="280"/>
        </pc:sldMkLst>
        <pc:spChg chg="mod">
          <ac:chgData name="Siddhartha Singh" userId="95804f1d-9deb-4ab6-af01-7cefa058cf3e" providerId="ADAL" clId="{442213DC-268C-4A0A-9BBF-652DEE66735C}" dt="2020-06-18T18:03:58.119" v="1603" actId="20577"/>
          <ac:spMkLst>
            <pc:docMk/>
            <pc:sldMk cId="3849758915" sldId="280"/>
            <ac:spMk id="61443" creationId="{00000000-0000-0000-0000-000000000000}"/>
          </ac:spMkLst>
        </pc:spChg>
        <pc:spChg chg="mod">
          <ac:chgData name="Siddhartha Singh" userId="95804f1d-9deb-4ab6-af01-7cefa058cf3e" providerId="ADAL" clId="{442213DC-268C-4A0A-9BBF-652DEE66735C}" dt="2020-06-18T18:04:04.648" v="1604" actId="20577"/>
          <ac:spMkLst>
            <pc:docMk/>
            <pc:sldMk cId="3849758915" sldId="280"/>
            <ac:spMk id="61444" creationId="{00000000-0000-0000-0000-000000000000}"/>
          </ac:spMkLst>
        </pc:spChg>
        <pc:picChg chg="del">
          <ac:chgData name="Siddhartha Singh" userId="95804f1d-9deb-4ab6-af01-7cefa058cf3e" providerId="ADAL" clId="{442213DC-268C-4A0A-9BBF-652DEE66735C}" dt="2020-06-18T18:04:06.566" v="1605" actId="478"/>
          <ac:picMkLst>
            <pc:docMk/>
            <pc:sldMk cId="3849758915" sldId="280"/>
            <ac:picMk id="61445" creationId="{00000000-0000-0000-0000-000000000000}"/>
          </ac:picMkLst>
        </pc:picChg>
      </pc:sldChg>
      <pc:sldChg chg="del">
        <pc:chgData name="Siddhartha Singh" userId="95804f1d-9deb-4ab6-af01-7cefa058cf3e" providerId="ADAL" clId="{442213DC-268C-4A0A-9BBF-652DEE66735C}" dt="2020-06-18T18:18:27.768" v="2014" actId="2696"/>
        <pc:sldMkLst>
          <pc:docMk/>
          <pc:sldMk cId="3031545128" sldId="281"/>
        </pc:sldMkLst>
      </pc:sldChg>
      <pc:sldChg chg="del">
        <pc:chgData name="Siddhartha Singh" userId="95804f1d-9deb-4ab6-af01-7cefa058cf3e" providerId="ADAL" clId="{442213DC-268C-4A0A-9BBF-652DEE66735C}" dt="2020-06-18T18:18:27.899" v="2015" actId="2696"/>
        <pc:sldMkLst>
          <pc:docMk/>
          <pc:sldMk cId="830533599" sldId="282"/>
        </pc:sldMkLst>
      </pc:sldChg>
      <pc:sldChg chg="del">
        <pc:chgData name="Siddhartha Singh" userId="95804f1d-9deb-4ab6-af01-7cefa058cf3e" providerId="ADAL" clId="{442213DC-268C-4A0A-9BBF-652DEE66735C}" dt="2020-06-18T18:18:29.912" v="2026" actId="2696"/>
        <pc:sldMkLst>
          <pc:docMk/>
          <pc:sldMk cId="1195670039" sldId="295"/>
        </pc:sldMkLst>
      </pc:sldChg>
      <pc:sldChg chg="del">
        <pc:chgData name="Siddhartha Singh" userId="95804f1d-9deb-4ab6-af01-7cefa058cf3e" providerId="ADAL" clId="{442213DC-268C-4A0A-9BBF-652DEE66735C}" dt="2020-06-18T18:18:30.383" v="2027" actId="2696"/>
        <pc:sldMkLst>
          <pc:docMk/>
          <pc:sldMk cId="2958084428" sldId="297"/>
        </pc:sldMkLst>
      </pc:sldChg>
      <pc:sldChg chg="addSp delSp modSp">
        <pc:chgData name="Siddhartha Singh" userId="95804f1d-9deb-4ab6-af01-7cefa058cf3e" providerId="ADAL" clId="{442213DC-268C-4A0A-9BBF-652DEE66735C}" dt="2020-06-20T11:14:26.877" v="5062" actId="20577"/>
        <pc:sldMkLst>
          <pc:docMk/>
          <pc:sldMk cId="941860133" sldId="319"/>
        </pc:sldMkLst>
        <pc:spChg chg="add del">
          <ac:chgData name="Siddhartha Singh" userId="95804f1d-9deb-4ab6-af01-7cefa058cf3e" providerId="ADAL" clId="{442213DC-268C-4A0A-9BBF-652DEE66735C}" dt="2020-06-19T07:36:08.041" v="2981"/>
          <ac:spMkLst>
            <pc:docMk/>
            <pc:sldMk cId="941860133" sldId="319"/>
            <ac:spMk id="2" creationId="{C9FCEFDB-E6C0-4F99-991F-6748CE9D5D57}"/>
          </ac:spMkLst>
        </pc:spChg>
        <pc:spChg chg="mod">
          <ac:chgData name="Siddhartha Singh" userId="95804f1d-9deb-4ab6-af01-7cefa058cf3e" providerId="ADAL" clId="{442213DC-268C-4A0A-9BBF-652DEE66735C}" dt="2020-06-18T16:54:04.923" v="463" actId="20577"/>
          <ac:spMkLst>
            <pc:docMk/>
            <pc:sldMk cId="941860133" sldId="319"/>
            <ac:spMk id="1377282" creationId="{00000000-0000-0000-0000-000000000000}"/>
          </ac:spMkLst>
        </pc:spChg>
        <pc:spChg chg="mod">
          <ac:chgData name="Siddhartha Singh" userId="95804f1d-9deb-4ab6-af01-7cefa058cf3e" providerId="ADAL" clId="{442213DC-268C-4A0A-9BBF-652DEE66735C}" dt="2020-06-20T11:14:26.877" v="5062" actId="20577"/>
          <ac:spMkLst>
            <pc:docMk/>
            <pc:sldMk cId="941860133" sldId="319"/>
            <ac:spMk id="1377283" creationId="{00000000-0000-0000-0000-000000000000}"/>
          </ac:spMkLst>
        </pc:spChg>
        <pc:picChg chg="add del mod">
          <ac:chgData name="Siddhartha Singh" userId="95804f1d-9deb-4ab6-af01-7cefa058cf3e" providerId="ADAL" clId="{442213DC-268C-4A0A-9BBF-652DEE66735C}" dt="2020-06-18T16:59:27.025" v="577" actId="478"/>
          <ac:picMkLst>
            <pc:docMk/>
            <pc:sldMk cId="941860133" sldId="319"/>
            <ac:picMk id="2" creationId="{FA2124A6-F107-49F3-93FB-22374EA5B841}"/>
          </ac:picMkLst>
        </pc:picChg>
        <pc:picChg chg="add mod">
          <ac:chgData name="Siddhartha Singh" userId="95804f1d-9deb-4ab6-af01-7cefa058cf3e" providerId="ADAL" clId="{442213DC-268C-4A0A-9BBF-652DEE66735C}" dt="2020-06-19T07:36:50.067" v="3069" actId="1076"/>
          <ac:picMkLst>
            <pc:docMk/>
            <pc:sldMk cId="941860133" sldId="319"/>
            <ac:picMk id="3" creationId="{B73F7B2D-0DDE-47F4-9049-A55247B527D5}"/>
          </ac:picMkLst>
        </pc:picChg>
        <pc:picChg chg="add del">
          <ac:chgData name="Siddhartha Singh" userId="95804f1d-9deb-4ab6-af01-7cefa058cf3e" providerId="ADAL" clId="{442213DC-268C-4A0A-9BBF-652DEE66735C}" dt="2020-06-18T17:00:07.827" v="598"/>
          <ac:picMkLst>
            <pc:docMk/>
            <pc:sldMk cId="941860133" sldId="319"/>
            <ac:picMk id="5" creationId="{1EF6741F-D0AF-4858-B2F2-6AC7F2142C6F}"/>
          </ac:picMkLst>
        </pc:picChg>
      </pc:sldChg>
      <pc:sldChg chg="addSp delSp modSp">
        <pc:chgData name="Siddhartha Singh" userId="95804f1d-9deb-4ab6-af01-7cefa058cf3e" providerId="ADAL" clId="{442213DC-268C-4A0A-9BBF-652DEE66735C}" dt="2020-06-20T12:31:13.732" v="5194" actId="14100"/>
        <pc:sldMkLst>
          <pc:docMk/>
          <pc:sldMk cId="3369375882" sldId="320"/>
        </pc:sldMkLst>
        <pc:spChg chg="mod">
          <ac:chgData name="Siddhartha Singh" userId="95804f1d-9deb-4ab6-af01-7cefa058cf3e" providerId="ADAL" clId="{442213DC-268C-4A0A-9BBF-652DEE66735C}" dt="2020-06-18T17:57:18.238" v="1474" actId="14100"/>
          <ac:spMkLst>
            <pc:docMk/>
            <pc:sldMk cId="3369375882" sldId="320"/>
            <ac:spMk id="1370114" creationId="{00000000-0000-0000-0000-000000000000}"/>
          </ac:spMkLst>
        </pc:spChg>
        <pc:spChg chg="mod">
          <ac:chgData name="Siddhartha Singh" userId="95804f1d-9deb-4ab6-af01-7cefa058cf3e" providerId="ADAL" clId="{442213DC-268C-4A0A-9BBF-652DEE66735C}" dt="2020-06-20T12:31:08.661" v="5192" actId="6549"/>
          <ac:spMkLst>
            <pc:docMk/>
            <pc:sldMk cId="3369375882" sldId="320"/>
            <ac:spMk id="1370115" creationId="{00000000-0000-0000-0000-000000000000}"/>
          </ac:spMkLst>
        </pc:spChg>
        <pc:picChg chg="add mod">
          <ac:chgData name="Siddhartha Singh" userId="95804f1d-9deb-4ab6-af01-7cefa058cf3e" providerId="ADAL" clId="{442213DC-268C-4A0A-9BBF-652DEE66735C}" dt="2020-06-20T12:31:06.273" v="5191" actId="1076"/>
          <ac:picMkLst>
            <pc:docMk/>
            <pc:sldMk cId="3369375882" sldId="320"/>
            <ac:picMk id="2" creationId="{0094977A-6C3C-4889-9660-438C82C4CB44}"/>
          </ac:picMkLst>
        </pc:picChg>
        <pc:picChg chg="add del mod">
          <ac:chgData name="Siddhartha Singh" userId="95804f1d-9deb-4ab6-af01-7cefa058cf3e" providerId="ADAL" clId="{442213DC-268C-4A0A-9BBF-652DEE66735C}" dt="2020-06-18T17:54:04.058" v="1411" actId="478"/>
          <ac:picMkLst>
            <pc:docMk/>
            <pc:sldMk cId="3369375882" sldId="320"/>
            <ac:picMk id="2" creationId="{4781268D-1E23-4A1C-A83C-0568763FC997}"/>
          </ac:picMkLst>
        </pc:picChg>
        <pc:picChg chg="add del mod">
          <ac:chgData name="Siddhartha Singh" userId="95804f1d-9deb-4ab6-af01-7cefa058cf3e" providerId="ADAL" clId="{442213DC-268C-4A0A-9BBF-652DEE66735C}" dt="2020-06-18T17:58:47.171" v="1496" actId="478"/>
          <ac:picMkLst>
            <pc:docMk/>
            <pc:sldMk cId="3369375882" sldId="320"/>
            <ac:picMk id="3" creationId="{63BCADCB-5695-4086-B851-8A2020D1106C}"/>
          </ac:picMkLst>
        </pc:picChg>
        <pc:picChg chg="add mod">
          <ac:chgData name="Siddhartha Singh" userId="95804f1d-9deb-4ab6-af01-7cefa058cf3e" providerId="ADAL" clId="{442213DC-268C-4A0A-9BBF-652DEE66735C}" dt="2020-06-20T12:31:13.732" v="5194" actId="14100"/>
          <ac:picMkLst>
            <pc:docMk/>
            <pc:sldMk cId="3369375882" sldId="320"/>
            <ac:picMk id="5" creationId="{5478296E-5A98-419B-BA3D-2F9DC3C0B271}"/>
          </ac:picMkLst>
        </pc:picChg>
      </pc:sldChg>
      <pc:sldChg chg="modSp">
        <pc:chgData name="Siddhartha Singh" userId="95804f1d-9deb-4ab6-af01-7cefa058cf3e" providerId="ADAL" clId="{442213DC-268C-4A0A-9BBF-652DEE66735C}" dt="2020-06-18T16:44:00.992" v="27" actId="1076"/>
        <pc:sldMkLst>
          <pc:docMk/>
          <pc:sldMk cId="4131235957" sldId="361"/>
        </pc:sldMkLst>
        <pc:spChg chg="mod">
          <ac:chgData name="Siddhartha Singh" userId="95804f1d-9deb-4ab6-af01-7cefa058cf3e" providerId="ADAL" clId="{442213DC-268C-4A0A-9BBF-652DEE66735C}" dt="2020-06-18T16:44:00.992" v="27" actId="1076"/>
          <ac:spMkLst>
            <pc:docMk/>
            <pc:sldMk cId="4131235957" sldId="361"/>
            <ac:spMk id="5" creationId="{00000000-0000-0000-0000-000000000000}"/>
          </ac:spMkLst>
        </pc:spChg>
      </pc:sldChg>
      <pc:sldChg chg="delSp modSp add del">
        <pc:chgData name="Siddhartha Singh" userId="95804f1d-9deb-4ab6-af01-7cefa058cf3e" providerId="ADAL" clId="{442213DC-268C-4A0A-9BBF-652DEE66735C}" dt="2020-06-19T02:49:22.146" v="2753" actId="2696"/>
        <pc:sldMkLst>
          <pc:docMk/>
          <pc:sldMk cId="2368935873" sldId="372"/>
        </pc:sldMkLst>
        <pc:spChg chg="mod">
          <ac:chgData name="Siddhartha Singh" userId="95804f1d-9deb-4ab6-af01-7cefa058cf3e" providerId="ADAL" clId="{442213DC-268C-4A0A-9BBF-652DEE66735C}" dt="2020-06-19T02:47:58.710" v="2700" actId="20577"/>
          <ac:spMkLst>
            <pc:docMk/>
            <pc:sldMk cId="2368935873" sldId="372"/>
            <ac:spMk id="18435" creationId="{00000000-0000-0000-0000-000000000000}"/>
          </ac:spMkLst>
        </pc:spChg>
        <pc:spChg chg="mod">
          <ac:chgData name="Siddhartha Singh" userId="95804f1d-9deb-4ab6-af01-7cefa058cf3e" providerId="ADAL" clId="{442213DC-268C-4A0A-9BBF-652DEE66735C}" dt="2020-06-19T02:47:51.694" v="2694" actId="14100"/>
          <ac:spMkLst>
            <pc:docMk/>
            <pc:sldMk cId="2368935873" sldId="372"/>
            <ac:spMk id="18436" creationId="{00000000-0000-0000-0000-000000000000}"/>
          </ac:spMkLst>
        </pc:spChg>
        <pc:graphicFrameChg chg="del">
          <ac:chgData name="Siddhartha Singh" userId="95804f1d-9deb-4ab6-af01-7cefa058cf3e" providerId="ADAL" clId="{442213DC-268C-4A0A-9BBF-652DEE66735C}" dt="2020-06-19T02:47:53.822" v="2695" actId="478"/>
          <ac:graphicFrameMkLst>
            <pc:docMk/>
            <pc:sldMk cId="2368935873" sldId="372"/>
            <ac:graphicFrameMk id="18440" creationId="{00000000-0000-0000-0000-000000000000}"/>
          </ac:graphicFrameMkLst>
        </pc:graphicFrameChg>
      </pc:sldChg>
      <pc:sldChg chg="add del">
        <pc:chgData name="Siddhartha Singh" userId="95804f1d-9deb-4ab6-af01-7cefa058cf3e" providerId="ADAL" clId="{442213DC-268C-4A0A-9BBF-652DEE66735C}" dt="2020-06-19T02:49:06.140" v="2742"/>
        <pc:sldMkLst>
          <pc:docMk/>
          <pc:sldMk cId="355995412" sldId="373"/>
        </pc:sldMkLst>
      </pc:sldChg>
      <pc:sldChg chg="modSp add del">
        <pc:chgData name="Siddhartha Singh" userId="95804f1d-9deb-4ab6-af01-7cefa058cf3e" providerId="ADAL" clId="{442213DC-268C-4A0A-9BBF-652DEE66735C}" dt="2020-06-19T02:49:23.096" v="2754" actId="2696"/>
        <pc:sldMkLst>
          <pc:docMk/>
          <pc:sldMk cId="1871231516" sldId="374"/>
        </pc:sldMkLst>
        <pc:spChg chg="mod">
          <ac:chgData name="Siddhartha Singh" userId="95804f1d-9deb-4ab6-af01-7cefa058cf3e" providerId="ADAL" clId="{442213DC-268C-4A0A-9BBF-652DEE66735C}" dt="2020-06-19T02:48:30.353" v="2721" actId="20577"/>
          <ac:spMkLst>
            <pc:docMk/>
            <pc:sldMk cId="1871231516" sldId="374"/>
            <ac:spMk id="20483" creationId="{00000000-0000-0000-0000-000000000000}"/>
          </ac:spMkLst>
        </pc:spChg>
        <pc:spChg chg="mod">
          <ac:chgData name="Siddhartha Singh" userId="95804f1d-9deb-4ab6-af01-7cefa058cf3e" providerId="ADAL" clId="{442213DC-268C-4A0A-9BBF-652DEE66735C}" dt="2020-06-19T02:48:13.702" v="2704" actId="5793"/>
          <ac:spMkLst>
            <pc:docMk/>
            <pc:sldMk cId="1871231516" sldId="374"/>
            <ac:spMk id="20484" creationId="{00000000-0000-0000-0000-000000000000}"/>
          </ac:spMkLst>
        </pc:spChg>
      </pc:sldChg>
      <pc:sldChg chg="addSp delSp modSp add del setBg">
        <pc:chgData name="Siddhartha Singh" userId="95804f1d-9deb-4ab6-af01-7cefa058cf3e" providerId="ADAL" clId="{442213DC-268C-4A0A-9BBF-652DEE66735C}" dt="2020-06-19T13:28:23.178" v="4505" actId="2696"/>
        <pc:sldMkLst>
          <pc:docMk/>
          <pc:sldMk cId="0" sldId="583"/>
        </pc:sldMkLst>
        <pc:spChg chg="add del mod">
          <ac:chgData name="Siddhartha Singh" userId="95804f1d-9deb-4ab6-af01-7cefa058cf3e" providerId="ADAL" clId="{442213DC-268C-4A0A-9BBF-652DEE66735C}" dt="2020-06-19T12:59:47.091" v="4253"/>
          <ac:spMkLst>
            <pc:docMk/>
            <pc:sldMk cId="0" sldId="583"/>
            <ac:spMk id="2" creationId="{7AE8251B-7730-457D-8EC3-380D2BFDB929}"/>
          </ac:spMkLst>
        </pc:spChg>
      </pc:sldChg>
      <pc:sldChg chg="addSp delSp modSp add">
        <pc:chgData name="Siddhartha Singh" userId="95804f1d-9deb-4ab6-af01-7cefa058cf3e" providerId="ADAL" clId="{442213DC-268C-4A0A-9BBF-652DEE66735C}" dt="2020-06-19T13:27:54" v="4504" actId="1076"/>
        <pc:sldMkLst>
          <pc:docMk/>
          <pc:sldMk cId="3669576700" sldId="584"/>
        </pc:sldMkLst>
        <pc:spChg chg="add del mod">
          <ac:chgData name="Siddhartha Singh" userId="95804f1d-9deb-4ab6-af01-7cefa058cf3e" providerId="ADAL" clId="{442213DC-268C-4A0A-9BBF-652DEE66735C}" dt="2020-06-19T13:27:35.710" v="4499" actId="478"/>
          <ac:spMkLst>
            <pc:docMk/>
            <pc:sldMk cId="3669576700" sldId="584"/>
            <ac:spMk id="2" creationId="{1F18362B-453F-4A3C-AED1-F95AA27BEC96}"/>
          </ac:spMkLst>
        </pc:spChg>
        <pc:spChg chg="add del mod">
          <ac:chgData name="Siddhartha Singh" userId="95804f1d-9deb-4ab6-af01-7cefa058cf3e" providerId="ADAL" clId="{442213DC-268C-4A0A-9BBF-652DEE66735C}" dt="2020-06-19T12:59:47.091" v="4253"/>
          <ac:spMkLst>
            <pc:docMk/>
            <pc:sldMk cId="3669576700" sldId="584"/>
            <ac:spMk id="2" creationId="{9903515D-ED8B-4316-A262-7AE22C76A5CF}"/>
          </ac:spMkLst>
        </pc:spChg>
        <pc:spChg chg="mod">
          <ac:chgData name="Siddhartha Singh" userId="95804f1d-9deb-4ab6-af01-7cefa058cf3e" providerId="ADAL" clId="{442213DC-268C-4A0A-9BBF-652DEE66735C}" dt="2020-06-19T13:27:42.472" v="4502" actId="403"/>
          <ac:spMkLst>
            <pc:docMk/>
            <pc:sldMk cId="3669576700" sldId="584"/>
            <ac:spMk id="1068034" creationId="{00000000-0000-0000-0000-000000000000}"/>
          </ac:spMkLst>
        </pc:spChg>
        <pc:spChg chg="mod">
          <ac:chgData name="Siddhartha Singh" userId="95804f1d-9deb-4ab6-af01-7cefa058cf3e" providerId="ADAL" clId="{442213DC-268C-4A0A-9BBF-652DEE66735C}" dt="2020-06-19T13:27:50.034" v="4503" actId="255"/>
          <ac:spMkLst>
            <pc:docMk/>
            <pc:sldMk cId="3669576700" sldId="584"/>
            <ac:spMk id="1068035" creationId="{00000000-0000-0000-0000-000000000000}"/>
          </ac:spMkLst>
        </pc:spChg>
        <pc:graphicFrameChg chg="mod">
          <ac:chgData name="Siddhartha Singh" userId="95804f1d-9deb-4ab6-af01-7cefa058cf3e" providerId="ADAL" clId="{442213DC-268C-4A0A-9BBF-652DEE66735C}" dt="2020-06-19T13:27:54" v="4504" actId="1076"/>
          <ac:graphicFrameMkLst>
            <pc:docMk/>
            <pc:sldMk cId="3669576700" sldId="584"/>
            <ac:graphicFrameMk id="1068036" creationId="{00000000-0000-0000-0000-000000000000}"/>
          </ac:graphicFrameMkLst>
        </pc:graphicFrameChg>
      </pc:sldChg>
      <pc:sldChg chg="addSp delSp modSp add del">
        <pc:chgData name="Siddhartha Singh" userId="95804f1d-9deb-4ab6-af01-7cefa058cf3e" providerId="ADAL" clId="{442213DC-268C-4A0A-9BBF-652DEE66735C}" dt="2020-06-19T13:28:59.223" v="4513" actId="1076"/>
        <pc:sldMkLst>
          <pc:docMk/>
          <pc:sldMk cId="0" sldId="585"/>
        </pc:sldMkLst>
        <pc:spChg chg="add del mod">
          <ac:chgData name="Siddhartha Singh" userId="95804f1d-9deb-4ab6-af01-7cefa058cf3e" providerId="ADAL" clId="{442213DC-268C-4A0A-9BBF-652DEE66735C}" dt="2020-06-19T12:59:47.091" v="4253"/>
          <ac:spMkLst>
            <pc:docMk/>
            <pc:sldMk cId="0" sldId="585"/>
            <ac:spMk id="2" creationId="{382640D3-555F-4CB1-A401-E9A2F932864B}"/>
          </ac:spMkLst>
        </pc:spChg>
        <pc:spChg chg="mod">
          <ac:chgData name="Siddhartha Singh" userId="95804f1d-9deb-4ab6-af01-7cefa058cf3e" providerId="ADAL" clId="{442213DC-268C-4A0A-9BBF-652DEE66735C}" dt="2020-06-19T13:28:43.553" v="4510" actId="113"/>
          <ac:spMkLst>
            <pc:docMk/>
            <pc:sldMk cId="0" sldId="585"/>
            <ac:spMk id="1069058" creationId="{00000000-0000-0000-0000-000000000000}"/>
          </ac:spMkLst>
        </pc:spChg>
        <pc:spChg chg="mod">
          <ac:chgData name="Siddhartha Singh" userId="95804f1d-9deb-4ab6-af01-7cefa058cf3e" providerId="ADAL" clId="{442213DC-268C-4A0A-9BBF-652DEE66735C}" dt="2020-06-19T13:28:59.223" v="4513" actId="1076"/>
          <ac:spMkLst>
            <pc:docMk/>
            <pc:sldMk cId="0" sldId="585"/>
            <ac:spMk id="1069059" creationId="{00000000-0000-0000-0000-000000000000}"/>
          </ac:spMkLst>
        </pc:spChg>
      </pc:sldChg>
      <pc:sldChg chg="addSp delSp modSp add del">
        <pc:chgData name="Siddhartha Singh" userId="95804f1d-9deb-4ab6-af01-7cefa058cf3e" providerId="ADAL" clId="{442213DC-268C-4A0A-9BBF-652DEE66735C}" dt="2020-06-19T13:29:25.459" v="4522" actId="27636"/>
        <pc:sldMkLst>
          <pc:docMk/>
          <pc:sldMk cId="0" sldId="586"/>
        </pc:sldMkLst>
        <pc:spChg chg="add del mod">
          <ac:chgData name="Siddhartha Singh" userId="95804f1d-9deb-4ab6-af01-7cefa058cf3e" providerId="ADAL" clId="{442213DC-268C-4A0A-9BBF-652DEE66735C}" dt="2020-06-19T12:59:47.091" v="4253"/>
          <ac:spMkLst>
            <pc:docMk/>
            <pc:sldMk cId="0" sldId="586"/>
            <ac:spMk id="2" creationId="{90EF60A6-A1C4-49C8-852B-5EF3AEBE0BCF}"/>
          </ac:spMkLst>
        </pc:spChg>
        <pc:spChg chg="mod">
          <ac:chgData name="Siddhartha Singh" userId="95804f1d-9deb-4ab6-af01-7cefa058cf3e" providerId="ADAL" clId="{442213DC-268C-4A0A-9BBF-652DEE66735C}" dt="2020-06-19T13:29:12.318" v="4518" actId="113"/>
          <ac:spMkLst>
            <pc:docMk/>
            <pc:sldMk cId="0" sldId="586"/>
            <ac:spMk id="1070082" creationId="{00000000-0000-0000-0000-000000000000}"/>
          </ac:spMkLst>
        </pc:spChg>
        <pc:spChg chg="mod">
          <ac:chgData name="Siddhartha Singh" userId="95804f1d-9deb-4ab6-af01-7cefa058cf3e" providerId="ADAL" clId="{442213DC-268C-4A0A-9BBF-652DEE66735C}" dt="2020-06-19T13:29:25.459" v="4522" actId="27636"/>
          <ac:spMkLst>
            <pc:docMk/>
            <pc:sldMk cId="0" sldId="586"/>
            <ac:spMk id="1070083" creationId="{00000000-0000-0000-0000-000000000000}"/>
          </ac:spMkLst>
        </pc:spChg>
      </pc:sldChg>
      <pc:sldChg chg="addSp delSp modSp add del">
        <pc:chgData name="Siddhartha Singh" userId="95804f1d-9deb-4ab6-af01-7cefa058cf3e" providerId="ADAL" clId="{442213DC-268C-4A0A-9BBF-652DEE66735C}" dt="2020-06-20T19:10:41.576" v="5326" actId="2696"/>
        <pc:sldMkLst>
          <pc:docMk/>
          <pc:sldMk cId="0" sldId="587"/>
        </pc:sldMkLst>
        <pc:spChg chg="add del mod">
          <ac:chgData name="Siddhartha Singh" userId="95804f1d-9deb-4ab6-af01-7cefa058cf3e" providerId="ADAL" clId="{442213DC-268C-4A0A-9BBF-652DEE66735C}" dt="2020-06-19T12:59:47.091" v="4253"/>
          <ac:spMkLst>
            <pc:docMk/>
            <pc:sldMk cId="0" sldId="587"/>
            <ac:spMk id="2" creationId="{21051DBC-19F1-4A86-B4D4-29BAC1127221}"/>
          </ac:spMkLst>
        </pc:spChg>
        <pc:spChg chg="mod">
          <ac:chgData name="Siddhartha Singh" userId="95804f1d-9deb-4ab6-af01-7cefa058cf3e" providerId="ADAL" clId="{442213DC-268C-4A0A-9BBF-652DEE66735C}" dt="2020-06-19T13:29:50.662" v="4527" actId="403"/>
          <ac:spMkLst>
            <pc:docMk/>
            <pc:sldMk cId="0" sldId="587"/>
            <ac:spMk id="1071106" creationId="{00000000-0000-0000-0000-000000000000}"/>
          </ac:spMkLst>
        </pc:spChg>
        <pc:spChg chg="mod">
          <ac:chgData name="Siddhartha Singh" userId="95804f1d-9deb-4ab6-af01-7cefa058cf3e" providerId="ADAL" clId="{442213DC-268C-4A0A-9BBF-652DEE66735C}" dt="2020-06-19T13:29:54.824" v="4528" actId="1076"/>
          <ac:spMkLst>
            <pc:docMk/>
            <pc:sldMk cId="0" sldId="587"/>
            <ac:spMk id="1071107" creationId="{00000000-0000-0000-0000-000000000000}"/>
          </ac:spMkLst>
        </pc:spChg>
      </pc:sldChg>
      <pc:sldChg chg="addSp delSp modSp add del">
        <pc:chgData name="Siddhartha Singh" userId="95804f1d-9deb-4ab6-af01-7cefa058cf3e" providerId="ADAL" clId="{442213DC-268C-4A0A-9BBF-652DEE66735C}" dt="2020-06-19T13:31:22.416" v="4583" actId="2711"/>
        <pc:sldMkLst>
          <pc:docMk/>
          <pc:sldMk cId="0" sldId="588"/>
        </pc:sldMkLst>
        <pc:spChg chg="add del mod">
          <ac:chgData name="Siddhartha Singh" userId="95804f1d-9deb-4ab6-af01-7cefa058cf3e" providerId="ADAL" clId="{442213DC-268C-4A0A-9BBF-652DEE66735C}" dt="2020-06-19T12:59:47.091" v="4253"/>
          <ac:spMkLst>
            <pc:docMk/>
            <pc:sldMk cId="0" sldId="588"/>
            <ac:spMk id="2" creationId="{C9B827B6-63C5-4138-8FD9-8C683108356E}"/>
          </ac:spMkLst>
        </pc:spChg>
        <pc:spChg chg="mod">
          <ac:chgData name="Siddhartha Singh" userId="95804f1d-9deb-4ab6-af01-7cefa058cf3e" providerId="ADAL" clId="{442213DC-268C-4A0A-9BBF-652DEE66735C}" dt="2020-06-19T13:31:16.220" v="4582" actId="403"/>
          <ac:spMkLst>
            <pc:docMk/>
            <pc:sldMk cId="0" sldId="588"/>
            <ac:spMk id="1072130" creationId="{00000000-0000-0000-0000-000000000000}"/>
          </ac:spMkLst>
        </pc:spChg>
        <pc:spChg chg="mod">
          <ac:chgData name="Siddhartha Singh" userId="95804f1d-9deb-4ab6-af01-7cefa058cf3e" providerId="ADAL" clId="{442213DC-268C-4A0A-9BBF-652DEE66735C}" dt="2020-06-19T13:31:22.416" v="4583" actId="2711"/>
          <ac:spMkLst>
            <pc:docMk/>
            <pc:sldMk cId="0" sldId="588"/>
            <ac:spMk id="1072131" creationId="{00000000-0000-0000-0000-000000000000}"/>
          </ac:spMkLst>
        </pc:spChg>
      </pc:sldChg>
      <pc:sldChg chg="addSp delSp modSp add del">
        <pc:chgData name="Siddhartha Singh" userId="95804f1d-9deb-4ab6-af01-7cefa058cf3e" providerId="ADAL" clId="{442213DC-268C-4A0A-9BBF-652DEE66735C}" dt="2020-06-20T19:11:05.879" v="5327" actId="20577"/>
        <pc:sldMkLst>
          <pc:docMk/>
          <pc:sldMk cId="0" sldId="589"/>
        </pc:sldMkLst>
        <pc:spChg chg="add del mod">
          <ac:chgData name="Siddhartha Singh" userId="95804f1d-9deb-4ab6-af01-7cefa058cf3e" providerId="ADAL" clId="{442213DC-268C-4A0A-9BBF-652DEE66735C}" dt="2020-06-19T12:59:47.091" v="4253"/>
          <ac:spMkLst>
            <pc:docMk/>
            <pc:sldMk cId="0" sldId="589"/>
            <ac:spMk id="2" creationId="{10DF04B4-A496-4533-BDA0-1956D8921C9B}"/>
          </ac:spMkLst>
        </pc:spChg>
        <pc:spChg chg="mod">
          <ac:chgData name="Siddhartha Singh" userId="95804f1d-9deb-4ab6-af01-7cefa058cf3e" providerId="ADAL" clId="{442213DC-268C-4A0A-9BBF-652DEE66735C}" dt="2020-06-19T13:31:48.206" v="4590" actId="113"/>
          <ac:spMkLst>
            <pc:docMk/>
            <pc:sldMk cId="0" sldId="589"/>
            <ac:spMk id="1073154" creationId="{00000000-0000-0000-0000-000000000000}"/>
          </ac:spMkLst>
        </pc:spChg>
        <pc:spChg chg="mod">
          <ac:chgData name="Siddhartha Singh" userId="95804f1d-9deb-4ab6-af01-7cefa058cf3e" providerId="ADAL" clId="{442213DC-268C-4A0A-9BBF-652DEE66735C}" dt="2020-06-20T19:11:05.879" v="5327" actId="20577"/>
          <ac:spMkLst>
            <pc:docMk/>
            <pc:sldMk cId="0" sldId="589"/>
            <ac:spMk id="1073155" creationId="{00000000-0000-0000-0000-000000000000}"/>
          </ac:spMkLst>
        </pc:spChg>
      </pc:sldChg>
      <pc:sldChg chg="addSp delSp modSp add del">
        <pc:chgData name="Siddhartha Singh" userId="95804f1d-9deb-4ab6-af01-7cefa058cf3e" providerId="ADAL" clId="{442213DC-268C-4A0A-9BBF-652DEE66735C}" dt="2020-06-19T13:32:12.455" v="4633" actId="2711"/>
        <pc:sldMkLst>
          <pc:docMk/>
          <pc:sldMk cId="0" sldId="590"/>
        </pc:sldMkLst>
        <pc:spChg chg="add del mod">
          <ac:chgData name="Siddhartha Singh" userId="95804f1d-9deb-4ab6-af01-7cefa058cf3e" providerId="ADAL" clId="{442213DC-268C-4A0A-9BBF-652DEE66735C}" dt="2020-06-19T12:59:47.091" v="4253"/>
          <ac:spMkLst>
            <pc:docMk/>
            <pc:sldMk cId="0" sldId="590"/>
            <ac:spMk id="2" creationId="{F243EADD-582A-4325-A081-D4ED0C658EBB}"/>
          </ac:spMkLst>
        </pc:spChg>
        <pc:spChg chg="mod">
          <ac:chgData name="Siddhartha Singh" userId="95804f1d-9deb-4ab6-af01-7cefa058cf3e" providerId="ADAL" clId="{442213DC-268C-4A0A-9BBF-652DEE66735C}" dt="2020-06-19T13:32:06.834" v="4632" actId="20577"/>
          <ac:spMkLst>
            <pc:docMk/>
            <pc:sldMk cId="0" sldId="590"/>
            <ac:spMk id="1074178" creationId="{00000000-0000-0000-0000-000000000000}"/>
          </ac:spMkLst>
        </pc:spChg>
        <pc:spChg chg="mod">
          <ac:chgData name="Siddhartha Singh" userId="95804f1d-9deb-4ab6-af01-7cefa058cf3e" providerId="ADAL" clId="{442213DC-268C-4A0A-9BBF-652DEE66735C}" dt="2020-06-19T13:32:12.455" v="4633" actId="2711"/>
          <ac:spMkLst>
            <pc:docMk/>
            <pc:sldMk cId="0" sldId="590"/>
            <ac:spMk id="1074179" creationId="{00000000-0000-0000-0000-000000000000}"/>
          </ac:spMkLst>
        </pc:spChg>
      </pc:sldChg>
      <pc:sldChg chg="addSp delSp modSp add del">
        <pc:chgData name="Siddhartha Singh" userId="95804f1d-9deb-4ab6-af01-7cefa058cf3e" providerId="ADAL" clId="{442213DC-268C-4A0A-9BBF-652DEE66735C}" dt="2020-06-19T13:32:30.295" v="4636" actId="2711"/>
        <pc:sldMkLst>
          <pc:docMk/>
          <pc:sldMk cId="0" sldId="591"/>
        </pc:sldMkLst>
        <pc:spChg chg="add del mod">
          <ac:chgData name="Siddhartha Singh" userId="95804f1d-9deb-4ab6-af01-7cefa058cf3e" providerId="ADAL" clId="{442213DC-268C-4A0A-9BBF-652DEE66735C}" dt="2020-06-19T12:59:47.091" v="4253"/>
          <ac:spMkLst>
            <pc:docMk/>
            <pc:sldMk cId="0" sldId="591"/>
            <ac:spMk id="2" creationId="{0FE6DB25-FFCD-4511-A9C0-214795B04561}"/>
          </ac:spMkLst>
        </pc:spChg>
        <pc:spChg chg="mod">
          <ac:chgData name="Siddhartha Singh" userId="95804f1d-9deb-4ab6-af01-7cefa058cf3e" providerId="ADAL" clId="{442213DC-268C-4A0A-9BBF-652DEE66735C}" dt="2020-06-19T13:32:24.137" v="4635" actId="403"/>
          <ac:spMkLst>
            <pc:docMk/>
            <pc:sldMk cId="0" sldId="591"/>
            <ac:spMk id="1075202" creationId="{00000000-0000-0000-0000-000000000000}"/>
          </ac:spMkLst>
        </pc:spChg>
        <pc:spChg chg="mod">
          <ac:chgData name="Siddhartha Singh" userId="95804f1d-9deb-4ab6-af01-7cefa058cf3e" providerId="ADAL" clId="{442213DC-268C-4A0A-9BBF-652DEE66735C}" dt="2020-06-19T13:32:30.295" v="4636" actId="2711"/>
          <ac:spMkLst>
            <pc:docMk/>
            <pc:sldMk cId="0" sldId="591"/>
            <ac:spMk id="1075205" creationId="{00000000-0000-0000-0000-000000000000}"/>
          </ac:spMkLst>
        </pc:spChg>
      </pc:sldChg>
      <pc:sldChg chg="addSp delSp modSp add del">
        <pc:chgData name="Siddhartha Singh" userId="95804f1d-9deb-4ab6-af01-7cefa058cf3e" providerId="ADAL" clId="{442213DC-268C-4A0A-9BBF-652DEE66735C}" dt="2020-06-27T16:37:03.275" v="5417" actId="20577"/>
        <pc:sldMkLst>
          <pc:docMk/>
          <pc:sldMk cId="0" sldId="592"/>
        </pc:sldMkLst>
        <pc:spChg chg="add del mod">
          <ac:chgData name="Siddhartha Singh" userId="95804f1d-9deb-4ab6-af01-7cefa058cf3e" providerId="ADAL" clId="{442213DC-268C-4A0A-9BBF-652DEE66735C}" dt="2020-06-19T12:59:47.091" v="4253"/>
          <ac:spMkLst>
            <pc:docMk/>
            <pc:sldMk cId="0" sldId="592"/>
            <ac:spMk id="2" creationId="{612EF71A-AF3B-418E-9953-F5353EA1B274}"/>
          </ac:spMkLst>
        </pc:spChg>
        <pc:spChg chg="add mod">
          <ac:chgData name="Siddhartha Singh" userId="95804f1d-9deb-4ab6-af01-7cefa058cf3e" providerId="ADAL" clId="{442213DC-268C-4A0A-9BBF-652DEE66735C}" dt="2020-06-27T16:37:03.275" v="5417" actId="20577"/>
          <ac:spMkLst>
            <pc:docMk/>
            <pc:sldMk cId="0" sldId="592"/>
            <ac:spMk id="2" creationId="{FA2F6F38-CA30-4448-9EE8-67BF8C792CCF}"/>
          </ac:spMkLst>
        </pc:spChg>
        <pc:spChg chg="mod">
          <ac:chgData name="Siddhartha Singh" userId="95804f1d-9deb-4ab6-af01-7cefa058cf3e" providerId="ADAL" clId="{442213DC-268C-4A0A-9BBF-652DEE66735C}" dt="2020-06-19T13:32:46.006" v="4640" actId="403"/>
          <ac:spMkLst>
            <pc:docMk/>
            <pc:sldMk cId="0" sldId="592"/>
            <ac:spMk id="1076226" creationId="{00000000-0000-0000-0000-000000000000}"/>
          </ac:spMkLst>
        </pc:spChg>
        <pc:spChg chg="mod">
          <ac:chgData name="Siddhartha Singh" userId="95804f1d-9deb-4ab6-af01-7cefa058cf3e" providerId="ADAL" clId="{442213DC-268C-4A0A-9BBF-652DEE66735C}" dt="2020-06-19T13:32:39.819" v="4638" actId="404"/>
          <ac:spMkLst>
            <pc:docMk/>
            <pc:sldMk cId="0" sldId="592"/>
            <ac:spMk id="1076227" creationId="{00000000-0000-0000-0000-000000000000}"/>
          </ac:spMkLst>
        </pc:spChg>
        <pc:spChg chg="del">
          <ac:chgData name="Siddhartha Singh" userId="95804f1d-9deb-4ab6-af01-7cefa058cf3e" providerId="ADAL" clId="{442213DC-268C-4A0A-9BBF-652DEE66735C}" dt="2020-06-27T16:36:30.082" v="5361" actId="478"/>
          <ac:spMkLst>
            <pc:docMk/>
            <pc:sldMk cId="0" sldId="592"/>
            <ac:spMk id="1076229" creationId="{00000000-0000-0000-0000-000000000000}"/>
          </ac:spMkLst>
        </pc:spChg>
      </pc:sldChg>
      <pc:sldChg chg="addSp modSp add del">
        <pc:chgData name="Siddhartha Singh" userId="95804f1d-9deb-4ab6-af01-7cefa058cf3e" providerId="ADAL" clId="{442213DC-268C-4A0A-9BBF-652DEE66735C}" dt="2020-06-19T13:04:10.240" v="4306" actId="2696"/>
        <pc:sldMkLst>
          <pc:docMk/>
          <pc:sldMk cId="648217539" sldId="593"/>
        </pc:sldMkLst>
        <pc:spChg chg="add mod">
          <ac:chgData name="Siddhartha Singh" userId="95804f1d-9deb-4ab6-af01-7cefa058cf3e" providerId="ADAL" clId="{442213DC-268C-4A0A-9BBF-652DEE66735C}" dt="2020-06-19T13:02:48.737" v="4260"/>
          <ac:spMkLst>
            <pc:docMk/>
            <pc:sldMk cId="648217539" sldId="593"/>
            <ac:spMk id="2" creationId="{95FE1342-CA57-4F01-8AB0-735DDC90DD07}"/>
          </ac:spMkLst>
        </pc:spChg>
        <pc:spChg chg="add mod">
          <ac:chgData name="Siddhartha Singh" userId="95804f1d-9deb-4ab6-af01-7cefa058cf3e" providerId="ADAL" clId="{442213DC-268C-4A0A-9BBF-652DEE66735C}" dt="2020-06-19T13:02:48.737" v="4260"/>
          <ac:spMkLst>
            <pc:docMk/>
            <pc:sldMk cId="648217539" sldId="593"/>
            <ac:spMk id="3" creationId="{71F086CE-7C79-4E55-A3D9-995CCC9582FF}"/>
          </ac:spMkLst>
        </pc:spChg>
        <pc:spChg chg="add mod">
          <ac:chgData name="Siddhartha Singh" userId="95804f1d-9deb-4ab6-af01-7cefa058cf3e" providerId="ADAL" clId="{442213DC-268C-4A0A-9BBF-652DEE66735C}" dt="2020-06-19T13:04:05.562" v="4270"/>
          <ac:spMkLst>
            <pc:docMk/>
            <pc:sldMk cId="648217539" sldId="593"/>
            <ac:spMk id="4" creationId="{6EB8D569-06F3-4C87-B338-92DF1F402DC3}"/>
          </ac:spMkLst>
        </pc:spChg>
      </pc:sldChg>
      <pc:sldChg chg="addSp delSp modSp add del">
        <pc:chgData name="Siddhartha Singh" userId="95804f1d-9deb-4ab6-af01-7cefa058cf3e" providerId="ADAL" clId="{442213DC-268C-4A0A-9BBF-652DEE66735C}" dt="2020-06-19T13:02:33.617" v="4258" actId="2696"/>
        <pc:sldMkLst>
          <pc:docMk/>
          <pc:sldMk cId="771722309" sldId="593"/>
        </pc:sldMkLst>
        <pc:spChg chg="add del mod">
          <ac:chgData name="Siddhartha Singh" userId="95804f1d-9deb-4ab6-af01-7cefa058cf3e" providerId="ADAL" clId="{442213DC-268C-4A0A-9BBF-652DEE66735C}" dt="2020-06-19T12:59:47.091" v="4253"/>
          <ac:spMkLst>
            <pc:docMk/>
            <pc:sldMk cId="771722309" sldId="593"/>
            <ac:spMk id="2" creationId="{AE36012E-766E-4268-8C92-1BC78C39720B}"/>
          </ac:spMkLst>
        </pc:spChg>
        <pc:spChg chg="del">
          <ac:chgData name="Siddhartha Singh" userId="95804f1d-9deb-4ab6-af01-7cefa058cf3e" providerId="ADAL" clId="{442213DC-268C-4A0A-9BBF-652DEE66735C}" dt="2020-06-19T13:30:52.020" v="4573" actId="478"/>
          <ac:spMkLst>
            <pc:docMk/>
            <pc:sldMk cId="771722309" sldId="593"/>
            <ac:spMk id="3" creationId="{71F086CE-7C79-4E55-A3D9-995CCC9582FF}"/>
          </ac:spMkLst>
        </pc:spChg>
        <pc:spChg chg="mod">
          <ac:chgData name="Siddhartha Singh" userId="95804f1d-9deb-4ab6-af01-7cefa058cf3e" providerId="ADAL" clId="{442213DC-268C-4A0A-9BBF-652DEE66735C}" dt="2020-06-19T13:31:05.444" v="4578" actId="113"/>
          <ac:spMkLst>
            <pc:docMk/>
            <pc:sldMk cId="771722309" sldId="593"/>
            <ac:spMk id="1077250" creationId="{00000000-0000-0000-0000-000000000000}"/>
          </ac:spMkLst>
        </pc:spChg>
      </pc:sldChg>
      <pc:sldChg chg="addSp delSp modSp add">
        <pc:chgData name="Siddhartha Singh" userId="95804f1d-9deb-4ab6-af01-7cefa058cf3e" providerId="ADAL" clId="{442213DC-268C-4A0A-9BBF-652DEE66735C}" dt="2020-06-20T19:10:19.669" v="5325" actId="20577"/>
        <pc:sldMkLst>
          <pc:docMk/>
          <pc:sldMk cId="671063709" sldId="619"/>
        </pc:sldMkLst>
        <pc:spChg chg="del mod">
          <ac:chgData name="Siddhartha Singh" userId="95804f1d-9deb-4ab6-af01-7cefa058cf3e" providerId="ADAL" clId="{442213DC-268C-4A0A-9BBF-652DEE66735C}" dt="2020-06-19T10:02:34.605" v="3898" actId="478"/>
          <ac:spMkLst>
            <pc:docMk/>
            <pc:sldMk cId="671063709" sldId="619"/>
            <ac:spMk id="2" creationId="{00000000-0000-0000-0000-000000000000}"/>
          </ac:spMkLst>
        </pc:spChg>
        <pc:spChg chg="mod">
          <ac:chgData name="Siddhartha Singh" userId="95804f1d-9deb-4ab6-af01-7cefa058cf3e" providerId="ADAL" clId="{442213DC-268C-4A0A-9BBF-652DEE66735C}" dt="2020-06-19T10:04:40.517" v="3907" actId="20577"/>
          <ac:spMkLst>
            <pc:docMk/>
            <pc:sldMk cId="671063709" sldId="619"/>
            <ac:spMk id="3" creationId="{00000000-0000-0000-0000-000000000000}"/>
          </ac:spMkLst>
        </pc:spChg>
        <pc:spChg chg="add mod">
          <ac:chgData name="Siddhartha Singh" userId="95804f1d-9deb-4ab6-af01-7cefa058cf3e" providerId="ADAL" clId="{442213DC-268C-4A0A-9BBF-652DEE66735C}" dt="2020-06-19T02:51:24.412" v="2844"/>
          <ac:spMkLst>
            <pc:docMk/>
            <pc:sldMk cId="671063709" sldId="619"/>
            <ac:spMk id="5" creationId="{9B4C0EF1-FBF2-4140-BC75-D061D18AF5F3}"/>
          </ac:spMkLst>
        </pc:spChg>
        <pc:spChg chg="add mod">
          <ac:chgData name="Siddhartha Singh" userId="95804f1d-9deb-4ab6-af01-7cefa058cf3e" providerId="ADAL" clId="{442213DC-268C-4A0A-9BBF-652DEE66735C}" dt="2020-06-20T19:10:19.669" v="5325" actId="20577"/>
          <ac:spMkLst>
            <pc:docMk/>
            <pc:sldMk cId="671063709" sldId="619"/>
            <ac:spMk id="6" creationId="{1163E2A7-BF73-4E6B-A775-8BACAE95D16E}"/>
          </ac:spMkLst>
        </pc:spChg>
      </pc:sldChg>
      <pc:sldChg chg="add">
        <pc:chgData name="Siddhartha Singh" userId="95804f1d-9deb-4ab6-af01-7cefa058cf3e" providerId="ADAL" clId="{442213DC-268C-4A0A-9BBF-652DEE66735C}" dt="2020-06-19T13:04:37.737" v="4307"/>
        <pc:sldMkLst>
          <pc:docMk/>
          <pc:sldMk cId="1435430263" sldId="620"/>
        </pc:sldMkLst>
      </pc:sldChg>
      <pc:sldChg chg="addSp delSp modSp add del">
        <pc:chgData name="Siddhartha Singh" userId="95804f1d-9deb-4ab6-af01-7cefa058cf3e" providerId="ADAL" clId="{442213DC-268C-4A0A-9BBF-652DEE66735C}" dt="2020-06-19T13:04:09.287" v="4303" actId="2696"/>
        <pc:sldMkLst>
          <pc:docMk/>
          <pc:sldMk cId="3348676283" sldId="620"/>
        </pc:sldMkLst>
        <pc:spChg chg="mod">
          <ac:chgData name="Siddhartha Singh" userId="95804f1d-9deb-4ab6-af01-7cefa058cf3e" providerId="ADAL" clId="{442213DC-268C-4A0A-9BBF-652DEE66735C}" dt="2020-06-19T10:04:58.813" v="3911" actId="14100"/>
          <ac:spMkLst>
            <pc:docMk/>
            <pc:sldMk cId="3348676283" sldId="620"/>
            <ac:spMk id="2" creationId="{00000000-0000-0000-0000-000000000000}"/>
          </ac:spMkLst>
        </pc:spChg>
        <pc:spChg chg="add mod">
          <ac:chgData name="Siddhartha Singh" userId="95804f1d-9deb-4ab6-af01-7cefa058cf3e" providerId="ADAL" clId="{442213DC-268C-4A0A-9BBF-652DEE66735C}" dt="2020-06-19T02:51:24.433" v="2853"/>
          <ac:spMkLst>
            <pc:docMk/>
            <pc:sldMk cId="3348676283" sldId="620"/>
            <ac:spMk id="5" creationId="{1D81CFCD-BFBA-46DC-BDAE-40C1CBD78C18}"/>
          </ac:spMkLst>
        </pc:spChg>
        <pc:spChg chg="add del mod">
          <ac:chgData name="Siddhartha Singh" userId="95804f1d-9deb-4ab6-af01-7cefa058cf3e" providerId="ADAL" clId="{442213DC-268C-4A0A-9BBF-652DEE66735C}" dt="2020-06-19T10:04:49.100" v="3908" actId="478"/>
          <ac:spMkLst>
            <pc:docMk/>
            <pc:sldMk cId="3348676283" sldId="620"/>
            <ac:spMk id="6" creationId="{5F1A5116-51D3-435D-B7E3-ADEB3A42A4D0}"/>
          </ac:spMkLst>
        </pc:spChg>
      </pc:sldChg>
      <pc:sldChg chg="add">
        <pc:chgData name="Siddhartha Singh" userId="95804f1d-9deb-4ab6-af01-7cefa058cf3e" providerId="ADAL" clId="{442213DC-268C-4A0A-9BBF-652DEE66735C}" dt="2020-06-19T13:04:37.737" v="4307"/>
        <pc:sldMkLst>
          <pc:docMk/>
          <pc:sldMk cId="3298030963" sldId="621"/>
        </pc:sldMkLst>
      </pc:sldChg>
      <pc:sldChg chg="addSp delSp modSp add del">
        <pc:chgData name="Siddhartha Singh" userId="95804f1d-9deb-4ab6-af01-7cefa058cf3e" providerId="ADAL" clId="{442213DC-268C-4A0A-9BBF-652DEE66735C}" dt="2020-06-19T13:04:10.123" v="4304" actId="2696"/>
        <pc:sldMkLst>
          <pc:docMk/>
          <pc:sldMk cId="3729964666" sldId="621"/>
        </pc:sldMkLst>
        <pc:spChg chg="mod">
          <ac:chgData name="Siddhartha Singh" userId="95804f1d-9deb-4ab6-af01-7cefa058cf3e" providerId="ADAL" clId="{442213DC-268C-4A0A-9BBF-652DEE66735C}" dt="2020-06-19T10:05:20.621" v="3915" actId="404"/>
          <ac:spMkLst>
            <pc:docMk/>
            <pc:sldMk cId="3729964666" sldId="621"/>
            <ac:spMk id="2" creationId="{00000000-0000-0000-0000-000000000000}"/>
          </ac:spMkLst>
        </pc:spChg>
        <pc:spChg chg="mod">
          <ac:chgData name="Siddhartha Singh" userId="95804f1d-9deb-4ab6-af01-7cefa058cf3e" providerId="ADAL" clId="{442213DC-268C-4A0A-9BBF-652DEE66735C}" dt="2020-06-19T10:06:33.732" v="3919" actId="2711"/>
          <ac:spMkLst>
            <pc:docMk/>
            <pc:sldMk cId="3729964666" sldId="621"/>
            <ac:spMk id="3" creationId="{00000000-0000-0000-0000-000000000000}"/>
          </ac:spMkLst>
        </pc:spChg>
        <pc:spChg chg="add mod">
          <ac:chgData name="Siddhartha Singh" userId="95804f1d-9deb-4ab6-af01-7cefa058cf3e" providerId="ADAL" clId="{442213DC-268C-4A0A-9BBF-652DEE66735C}" dt="2020-06-19T02:51:24.453" v="2862"/>
          <ac:spMkLst>
            <pc:docMk/>
            <pc:sldMk cId="3729964666" sldId="621"/>
            <ac:spMk id="5" creationId="{6EF605A0-CF3F-4034-8A07-E1AEC91BEE07}"/>
          </ac:spMkLst>
        </pc:spChg>
        <pc:spChg chg="add del mod">
          <ac:chgData name="Siddhartha Singh" userId="95804f1d-9deb-4ab6-af01-7cefa058cf3e" providerId="ADAL" clId="{442213DC-268C-4A0A-9BBF-652DEE66735C}" dt="2020-06-19T10:05:11.066" v="3912" actId="478"/>
          <ac:spMkLst>
            <pc:docMk/>
            <pc:sldMk cId="3729964666" sldId="621"/>
            <ac:spMk id="7" creationId="{D362835E-1022-4D01-B801-188FC5163551}"/>
          </ac:spMkLst>
        </pc:spChg>
      </pc:sldChg>
      <pc:sldChg chg="addSp delSp modSp add del">
        <pc:chgData name="Siddhartha Singh" userId="95804f1d-9deb-4ab6-af01-7cefa058cf3e" providerId="ADAL" clId="{442213DC-268C-4A0A-9BBF-652DEE66735C}" dt="2020-06-19T13:04:10.165" v="4305" actId="2696"/>
        <pc:sldMkLst>
          <pc:docMk/>
          <pc:sldMk cId="3474345192" sldId="622"/>
        </pc:sldMkLst>
        <pc:spChg chg="mod">
          <ac:chgData name="Siddhartha Singh" userId="95804f1d-9deb-4ab6-af01-7cefa058cf3e" providerId="ADAL" clId="{442213DC-268C-4A0A-9BBF-652DEE66735C}" dt="2020-06-19T10:06:51.553" v="3923" actId="113"/>
          <ac:spMkLst>
            <pc:docMk/>
            <pc:sldMk cId="3474345192" sldId="622"/>
            <ac:spMk id="2" creationId="{00000000-0000-0000-0000-000000000000}"/>
          </ac:spMkLst>
        </pc:spChg>
        <pc:spChg chg="add del mod">
          <ac:chgData name="Siddhartha Singh" userId="95804f1d-9deb-4ab6-af01-7cefa058cf3e" providerId="ADAL" clId="{442213DC-268C-4A0A-9BBF-652DEE66735C}" dt="2020-06-19T10:06:44.931" v="3920" actId="478"/>
          <ac:spMkLst>
            <pc:docMk/>
            <pc:sldMk cId="3474345192" sldId="622"/>
            <ac:spMk id="4" creationId="{C84B7106-A79D-4C22-B100-1A1D9743B647}"/>
          </ac:spMkLst>
        </pc:spChg>
      </pc:sldChg>
      <pc:sldChg chg="modSp add">
        <pc:chgData name="Siddhartha Singh" userId="95804f1d-9deb-4ab6-af01-7cefa058cf3e" providerId="ADAL" clId="{442213DC-268C-4A0A-9BBF-652DEE66735C}" dt="2020-06-19T13:30:36.992" v="4572" actId="20577"/>
        <pc:sldMkLst>
          <pc:docMk/>
          <pc:sldMk cId="4065108469" sldId="622"/>
        </pc:sldMkLst>
        <pc:spChg chg="mod">
          <ac:chgData name="Siddhartha Singh" userId="95804f1d-9deb-4ab6-af01-7cefa058cf3e" providerId="ADAL" clId="{442213DC-268C-4A0A-9BBF-652DEE66735C}" dt="2020-06-19T13:30:13.603" v="4529" actId="255"/>
          <ac:spMkLst>
            <pc:docMk/>
            <pc:sldMk cId="4065108469" sldId="622"/>
            <ac:spMk id="3" creationId="{00000000-0000-0000-0000-000000000000}"/>
          </ac:spMkLst>
        </pc:spChg>
        <pc:spChg chg="mod">
          <ac:chgData name="Siddhartha Singh" userId="95804f1d-9deb-4ab6-af01-7cefa058cf3e" providerId="ADAL" clId="{442213DC-268C-4A0A-9BBF-652DEE66735C}" dt="2020-06-19T13:30:36.992" v="4572" actId="20577"/>
          <ac:spMkLst>
            <pc:docMk/>
            <pc:sldMk cId="4065108469" sldId="622"/>
            <ac:spMk id="6" creationId="{00000000-0000-0000-0000-000000000000}"/>
          </ac:spMkLst>
        </pc:spChg>
      </pc:sldChg>
      <pc:sldChg chg="addSp delSp modSp add del">
        <pc:chgData name="Siddhartha Singh" userId="95804f1d-9deb-4ab6-af01-7cefa058cf3e" providerId="ADAL" clId="{442213DC-268C-4A0A-9BBF-652DEE66735C}" dt="2020-06-19T13:03:05.835" v="4261" actId="2696"/>
        <pc:sldMkLst>
          <pc:docMk/>
          <pc:sldMk cId="708754080" sldId="623"/>
        </pc:sldMkLst>
        <pc:spChg chg="mod">
          <ac:chgData name="Siddhartha Singh" userId="95804f1d-9deb-4ab6-af01-7cefa058cf3e" providerId="ADAL" clId="{442213DC-268C-4A0A-9BBF-652DEE66735C}" dt="2020-06-19T10:07:35.452" v="3940" actId="404"/>
          <ac:spMkLst>
            <pc:docMk/>
            <pc:sldMk cId="708754080" sldId="623"/>
            <ac:spMk id="2" creationId="{00000000-0000-0000-0000-000000000000}"/>
          </ac:spMkLst>
        </pc:spChg>
        <pc:spChg chg="add mod">
          <ac:chgData name="Siddhartha Singh" userId="95804f1d-9deb-4ab6-af01-7cefa058cf3e" providerId="ADAL" clId="{442213DC-268C-4A0A-9BBF-652DEE66735C}" dt="2020-06-19T02:51:58.127" v="2975"/>
          <ac:spMkLst>
            <pc:docMk/>
            <pc:sldMk cId="708754080" sldId="623"/>
            <ac:spMk id="51" creationId="{B9F2E037-C15B-4FAC-A994-67D8319174CB}"/>
          </ac:spMkLst>
        </pc:spChg>
        <pc:spChg chg="add del mod">
          <ac:chgData name="Siddhartha Singh" userId="95804f1d-9deb-4ab6-af01-7cefa058cf3e" providerId="ADAL" clId="{442213DC-268C-4A0A-9BBF-652DEE66735C}" dt="2020-06-19T10:07:19.171" v="3926" actId="478"/>
          <ac:spMkLst>
            <pc:docMk/>
            <pc:sldMk cId="708754080" sldId="623"/>
            <ac:spMk id="52" creationId="{91450E9C-412B-41E1-B0BC-8911EB2161E1}"/>
          </ac:spMkLst>
        </pc:spChg>
      </pc:sldChg>
      <pc:sldChg chg="addSp modSp add del">
        <pc:chgData name="Siddhartha Singh" userId="95804f1d-9deb-4ab6-af01-7cefa058cf3e" providerId="ADAL" clId="{442213DC-268C-4A0A-9BBF-652DEE66735C}" dt="2020-06-19T10:07:05.851" v="3924" actId="2696"/>
        <pc:sldMkLst>
          <pc:docMk/>
          <pc:sldMk cId="1031953614" sldId="624"/>
        </pc:sldMkLst>
        <pc:spChg chg="add mod">
          <ac:chgData name="Siddhartha Singh" userId="95804f1d-9deb-4ab6-af01-7cefa058cf3e" providerId="ADAL" clId="{442213DC-268C-4A0A-9BBF-652DEE66735C}" dt="2020-06-19T02:51:58.127" v="2975"/>
          <ac:spMkLst>
            <pc:docMk/>
            <pc:sldMk cId="1031953614" sldId="624"/>
            <ac:spMk id="2" creationId="{E7D4F1BF-B9F7-4F46-BBE2-67993BACF411}"/>
          </ac:spMkLst>
        </pc:spChg>
      </pc:sldChg>
      <pc:sldChg chg="addSp modSp add del">
        <pc:chgData name="Siddhartha Singh" userId="95804f1d-9deb-4ab6-af01-7cefa058cf3e" providerId="ADAL" clId="{442213DC-268C-4A0A-9BBF-652DEE66735C}" dt="2020-06-19T10:07:15.552" v="3925" actId="2696"/>
        <pc:sldMkLst>
          <pc:docMk/>
          <pc:sldMk cId="1774730229" sldId="625"/>
        </pc:sldMkLst>
        <pc:spChg chg="add mod">
          <ac:chgData name="Siddhartha Singh" userId="95804f1d-9deb-4ab6-af01-7cefa058cf3e" providerId="ADAL" clId="{442213DC-268C-4A0A-9BBF-652DEE66735C}" dt="2020-06-19T02:51:58.127" v="2975"/>
          <ac:spMkLst>
            <pc:docMk/>
            <pc:sldMk cId="1774730229" sldId="625"/>
            <ac:spMk id="2" creationId="{E9D4D079-DA33-43D8-8857-7558893F2DA7}"/>
          </ac:spMkLst>
        </pc:spChg>
      </pc:sldChg>
      <pc:sldChg chg="addSp delSp modSp add del ord">
        <pc:chgData name="Siddhartha Singh" userId="95804f1d-9deb-4ab6-af01-7cefa058cf3e" providerId="ADAL" clId="{442213DC-268C-4A0A-9BBF-652DEE66735C}" dt="2020-06-20T19:04:34.320" v="5296" actId="2696"/>
        <pc:sldMkLst>
          <pc:docMk/>
          <pc:sldMk cId="2523473689" sldId="628"/>
        </pc:sldMkLst>
        <pc:spChg chg="add del mod">
          <ac:chgData name="Siddhartha Singh" userId="95804f1d-9deb-4ab6-af01-7cefa058cf3e" providerId="ADAL" clId="{442213DC-268C-4A0A-9BBF-652DEE66735C}" dt="2020-06-19T13:33:36.446" v="4655" actId="478"/>
          <ac:spMkLst>
            <pc:docMk/>
            <pc:sldMk cId="2523473689" sldId="628"/>
            <ac:spMk id="3" creationId="{740741F6-924B-4964-B144-472372345D33}"/>
          </ac:spMkLst>
        </pc:spChg>
        <pc:spChg chg="mod">
          <ac:chgData name="Siddhartha Singh" userId="95804f1d-9deb-4ab6-af01-7cefa058cf3e" providerId="ADAL" clId="{442213DC-268C-4A0A-9BBF-652DEE66735C}" dt="2020-06-19T13:34:02.787" v="4660" actId="1076"/>
          <ac:spMkLst>
            <pc:docMk/>
            <pc:sldMk cId="2523473689" sldId="628"/>
            <ac:spMk id="6" creationId="{00000000-0000-0000-0000-000000000000}"/>
          </ac:spMkLst>
        </pc:spChg>
        <pc:spChg chg="mod">
          <ac:chgData name="Siddhartha Singh" userId="95804f1d-9deb-4ab6-af01-7cefa058cf3e" providerId="ADAL" clId="{442213DC-268C-4A0A-9BBF-652DEE66735C}" dt="2020-06-19T13:33:48.294" v="4657" actId="1076"/>
          <ac:spMkLst>
            <pc:docMk/>
            <pc:sldMk cId="2523473689" sldId="628"/>
            <ac:spMk id="9" creationId="{00000000-0000-0000-0000-000000000000}"/>
          </ac:spMkLst>
        </pc:spChg>
        <pc:spChg chg="mod">
          <ac:chgData name="Siddhartha Singh" userId="95804f1d-9deb-4ab6-af01-7cefa058cf3e" providerId="ADAL" clId="{442213DC-268C-4A0A-9BBF-652DEE66735C}" dt="2020-06-19T13:33:58.639" v="4659" actId="1076"/>
          <ac:spMkLst>
            <pc:docMk/>
            <pc:sldMk cId="2523473689" sldId="628"/>
            <ac:spMk id="10" creationId="{00000000-0000-0000-0000-000000000000}"/>
          </ac:spMkLst>
        </pc:spChg>
        <pc:spChg chg="mod">
          <ac:chgData name="Siddhartha Singh" userId="95804f1d-9deb-4ab6-af01-7cefa058cf3e" providerId="ADAL" clId="{442213DC-268C-4A0A-9BBF-652DEE66735C}" dt="2020-06-19T13:34:34.267" v="4691" actId="20577"/>
          <ac:spMkLst>
            <pc:docMk/>
            <pc:sldMk cId="2523473689" sldId="628"/>
            <ac:spMk id="12" creationId="{00000000-0000-0000-0000-000000000000}"/>
          </ac:spMkLst>
        </pc:spChg>
        <pc:spChg chg="add del mod">
          <ac:chgData name="Siddhartha Singh" userId="95804f1d-9deb-4ab6-af01-7cefa058cf3e" providerId="ADAL" clId="{442213DC-268C-4A0A-9BBF-652DEE66735C}" dt="2020-06-19T13:33:30.829" v="4654" actId="478"/>
          <ac:spMkLst>
            <pc:docMk/>
            <pc:sldMk cId="2523473689" sldId="628"/>
            <ac:spMk id="16386" creationId="{00000000-0000-0000-0000-000000000000}"/>
          </ac:spMkLst>
        </pc:spChg>
        <pc:spChg chg="mod">
          <ac:chgData name="Siddhartha Singh" userId="95804f1d-9deb-4ab6-af01-7cefa058cf3e" providerId="ADAL" clId="{442213DC-268C-4A0A-9BBF-652DEE66735C}" dt="2020-06-19T13:33:54.951" v="4658" actId="1076"/>
          <ac:spMkLst>
            <pc:docMk/>
            <pc:sldMk cId="2523473689" sldId="628"/>
            <ac:spMk id="35844" creationId="{00000000-0000-0000-0000-000000000000}"/>
          </ac:spMkLst>
        </pc:spChg>
        <pc:spChg chg="mod">
          <ac:chgData name="Siddhartha Singh" userId="95804f1d-9deb-4ab6-af01-7cefa058cf3e" providerId="ADAL" clId="{442213DC-268C-4A0A-9BBF-652DEE66735C}" dt="2020-06-19T13:34:21.295" v="4662" actId="1076"/>
          <ac:spMkLst>
            <pc:docMk/>
            <pc:sldMk cId="2523473689" sldId="628"/>
            <ac:spMk id="35850" creationId="{00000000-0000-0000-0000-000000000000}"/>
          </ac:spMkLst>
        </pc:spChg>
        <pc:graphicFrameChg chg="mod">
          <ac:chgData name="Siddhartha Singh" userId="95804f1d-9deb-4ab6-af01-7cefa058cf3e" providerId="ADAL" clId="{442213DC-268C-4A0A-9BBF-652DEE66735C}" dt="2020-06-19T13:34:15.374" v="4661" actId="1076"/>
          <ac:graphicFrameMkLst>
            <pc:docMk/>
            <pc:sldMk cId="2523473689" sldId="628"/>
            <ac:graphicFrameMk id="35843" creationId="{00000000-0000-0000-0000-000000000000}"/>
          </ac:graphicFrameMkLst>
        </pc:graphicFrameChg>
      </pc:sldChg>
      <pc:sldChg chg="addSp delSp modSp add del">
        <pc:chgData name="Siddhartha Singh" userId="95804f1d-9deb-4ab6-af01-7cefa058cf3e" providerId="ADAL" clId="{442213DC-268C-4A0A-9BBF-652DEE66735C}" dt="2020-06-19T13:05:12.057" v="4308" actId="2696"/>
        <pc:sldMkLst>
          <pc:docMk/>
          <pc:sldMk cId="2816005179" sldId="629"/>
        </pc:sldMkLst>
        <pc:spChg chg="add del mod">
          <ac:chgData name="Siddhartha Singh" userId="95804f1d-9deb-4ab6-af01-7cefa058cf3e" providerId="ADAL" clId="{442213DC-268C-4A0A-9BBF-652DEE66735C}" dt="2020-06-19T10:08:09.473" v="3946" actId="478"/>
          <ac:spMkLst>
            <pc:docMk/>
            <pc:sldMk cId="2816005179" sldId="629"/>
            <ac:spMk id="3" creationId="{FB7920EE-C3DC-4B9C-BDD4-67C6DBDB3A47}"/>
          </ac:spMkLst>
        </pc:spChg>
        <pc:spChg chg="mod">
          <ac:chgData name="Siddhartha Singh" userId="95804f1d-9deb-4ab6-af01-7cefa058cf3e" providerId="ADAL" clId="{442213DC-268C-4A0A-9BBF-652DEE66735C}" dt="2020-06-19T10:09:01.772" v="3953" actId="403"/>
          <ac:spMkLst>
            <pc:docMk/>
            <pc:sldMk cId="2816005179" sldId="629"/>
            <ac:spMk id="5" creationId="{00000000-0000-0000-0000-000000000000}"/>
          </ac:spMkLst>
        </pc:spChg>
        <pc:spChg chg="mod">
          <ac:chgData name="Siddhartha Singh" userId="95804f1d-9deb-4ab6-af01-7cefa058cf3e" providerId="ADAL" clId="{442213DC-268C-4A0A-9BBF-652DEE66735C}" dt="2020-06-19T10:08:18.301" v="3949" actId="2711"/>
          <ac:spMkLst>
            <pc:docMk/>
            <pc:sldMk cId="2816005179" sldId="629"/>
            <ac:spMk id="16386" creationId="{00000000-0000-0000-0000-000000000000}"/>
          </ac:spMkLst>
        </pc:spChg>
        <pc:spChg chg="mod">
          <ac:chgData name="Siddhartha Singh" userId="95804f1d-9deb-4ab6-af01-7cefa058cf3e" providerId="ADAL" clId="{442213DC-268C-4A0A-9BBF-652DEE66735C}" dt="2020-06-19T10:08:54.352" v="3950" actId="255"/>
          <ac:spMkLst>
            <pc:docMk/>
            <pc:sldMk cId="2816005179" sldId="629"/>
            <ac:spMk id="16387" creationId="{00000000-0000-0000-0000-000000000000}"/>
          </ac:spMkLst>
        </pc:spChg>
      </pc:sldChg>
      <pc:sldChg chg="add del">
        <pc:chgData name="Siddhartha Singh" userId="95804f1d-9deb-4ab6-af01-7cefa058cf3e" providerId="ADAL" clId="{442213DC-268C-4A0A-9BBF-652DEE66735C}" dt="2020-06-19T10:09:17.700" v="3954" actId="2696"/>
        <pc:sldMkLst>
          <pc:docMk/>
          <pc:sldMk cId="1108793008" sldId="630"/>
        </pc:sldMkLst>
      </pc:sldChg>
      <pc:sldChg chg="add del">
        <pc:chgData name="Siddhartha Singh" userId="95804f1d-9deb-4ab6-af01-7cefa058cf3e" providerId="ADAL" clId="{442213DC-268C-4A0A-9BBF-652DEE66735C}" dt="2020-06-19T10:09:43.006" v="3955" actId="2696"/>
        <pc:sldMkLst>
          <pc:docMk/>
          <pc:sldMk cId="3966666472" sldId="631"/>
        </pc:sldMkLst>
      </pc:sldChg>
      <pc:sldChg chg="add del">
        <pc:chgData name="Siddhartha Singh" userId="95804f1d-9deb-4ab6-af01-7cefa058cf3e" providerId="ADAL" clId="{442213DC-268C-4A0A-9BBF-652DEE66735C}" dt="2020-06-19T10:09:43.053" v="3956" actId="2696"/>
        <pc:sldMkLst>
          <pc:docMk/>
          <pc:sldMk cId="2689420459" sldId="632"/>
        </pc:sldMkLst>
      </pc:sldChg>
      <pc:sldChg chg="addSp delSp modSp add">
        <pc:chgData name="Siddhartha Singh" userId="95804f1d-9deb-4ab6-af01-7cefa058cf3e" providerId="ADAL" clId="{442213DC-268C-4A0A-9BBF-652DEE66735C}" dt="2020-06-19T17:07:26.488" v="4937"/>
        <pc:sldMkLst>
          <pc:docMk/>
          <pc:sldMk cId="2352386740" sldId="657"/>
        </pc:sldMkLst>
        <pc:spChg chg="mod">
          <ac:chgData name="Siddhartha Singh" userId="95804f1d-9deb-4ab6-af01-7cefa058cf3e" providerId="ADAL" clId="{442213DC-268C-4A0A-9BBF-652DEE66735C}" dt="2020-06-19T13:15:01.538" v="4402" actId="404"/>
          <ac:spMkLst>
            <pc:docMk/>
            <pc:sldMk cId="2352386740" sldId="657"/>
            <ac:spMk id="2" creationId="{00000000-0000-0000-0000-000000000000}"/>
          </ac:spMkLst>
        </pc:spChg>
        <pc:spChg chg="mod">
          <ac:chgData name="Siddhartha Singh" userId="95804f1d-9deb-4ab6-af01-7cefa058cf3e" providerId="ADAL" clId="{442213DC-268C-4A0A-9BBF-652DEE66735C}" dt="2020-06-19T13:15:18.745" v="4404" actId="1076"/>
          <ac:spMkLst>
            <pc:docMk/>
            <pc:sldMk cId="2352386740" sldId="657"/>
            <ac:spMk id="3" creationId="{00000000-0000-0000-0000-000000000000}"/>
          </ac:spMkLst>
        </pc:spChg>
        <pc:spChg chg="add mod">
          <ac:chgData name="Siddhartha Singh" userId="95804f1d-9deb-4ab6-af01-7cefa058cf3e" providerId="ADAL" clId="{442213DC-268C-4A0A-9BBF-652DEE66735C}" dt="2020-06-19T10:12:12.741" v="4016"/>
          <ac:spMkLst>
            <pc:docMk/>
            <pc:sldMk cId="2352386740" sldId="657"/>
            <ac:spMk id="4" creationId="{5D0E3CD1-2A8E-41EB-8410-AB57BDA01EE0}"/>
          </ac:spMkLst>
        </pc:spChg>
        <pc:spChg chg="add del">
          <ac:chgData name="Siddhartha Singh" userId="95804f1d-9deb-4ab6-af01-7cefa058cf3e" providerId="ADAL" clId="{442213DC-268C-4A0A-9BBF-652DEE66735C}" dt="2020-06-19T17:07:26.488" v="4937"/>
          <ac:spMkLst>
            <pc:docMk/>
            <pc:sldMk cId="2352386740" sldId="657"/>
            <ac:spMk id="5" creationId="{BF96AFF0-191D-44DB-B794-0EDCF8995196}"/>
          </ac:spMkLst>
        </pc:spChg>
      </pc:sldChg>
      <pc:sldChg chg="addSp delSp modSp add">
        <pc:chgData name="Siddhartha Singh" userId="95804f1d-9deb-4ab6-af01-7cefa058cf3e" providerId="ADAL" clId="{442213DC-268C-4A0A-9BBF-652DEE66735C}" dt="2020-06-19T07:50:02.529" v="3135" actId="113"/>
        <pc:sldMkLst>
          <pc:docMk/>
          <pc:sldMk cId="2504324572" sldId="660"/>
        </pc:sldMkLst>
        <pc:spChg chg="add del mod">
          <ac:chgData name="Siddhartha Singh" userId="95804f1d-9deb-4ab6-af01-7cefa058cf3e" providerId="ADAL" clId="{442213DC-268C-4A0A-9BBF-652DEE66735C}" dt="2020-06-19T07:49:40.897" v="3114"/>
          <ac:spMkLst>
            <pc:docMk/>
            <pc:sldMk cId="2504324572" sldId="660"/>
            <ac:spMk id="2" creationId="{C47F0D38-4EDC-4863-97D0-A1BF413A867D}"/>
          </ac:spMkLst>
        </pc:spChg>
        <pc:spChg chg="add mod">
          <ac:chgData name="Siddhartha Singh" userId="95804f1d-9deb-4ab6-af01-7cefa058cf3e" providerId="ADAL" clId="{442213DC-268C-4A0A-9BBF-652DEE66735C}" dt="2020-06-19T07:50:02.529" v="3135" actId="113"/>
          <ac:spMkLst>
            <pc:docMk/>
            <pc:sldMk cId="2504324572" sldId="660"/>
            <ac:spMk id="3" creationId="{B70B955B-D828-46E2-AC14-90C2316EC44B}"/>
          </ac:spMkLst>
        </pc:spChg>
        <pc:spChg chg="mod">
          <ac:chgData name="Siddhartha Singh" userId="95804f1d-9deb-4ab6-af01-7cefa058cf3e" providerId="ADAL" clId="{442213DC-268C-4A0A-9BBF-652DEE66735C}" dt="2020-06-18T17:08:56.362" v="916" actId="1076"/>
          <ac:spMkLst>
            <pc:docMk/>
            <pc:sldMk cId="2504324572" sldId="660"/>
            <ac:spMk id="700" creationId="{00000000-0000-0000-0000-000000000000}"/>
          </ac:spMkLst>
        </pc:spChg>
        <pc:picChg chg="add del mod">
          <ac:chgData name="Siddhartha Singh" userId="95804f1d-9deb-4ab6-af01-7cefa058cf3e" providerId="ADAL" clId="{442213DC-268C-4A0A-9BBF-652DEE66735C}" dt="2020-06-18T17:10:37.985" v="920" actId="478"/>
          <ac:picMkLst>
            <pc:docMk/>
            <pc:sldMk cId="2504324572" sldId="660"/>
            <ac:picMk id="2" creationId="{2C2305FE-43F4-49F2-8116-FBEA710FAACF}"/>
          </ac:picMkLst>
        </pc:picChg>
      </pc:sldChg>
      <pc:sldChg chg="modSp add">
        <pc:chgData name="Siddhartha Singh" userId="95804f1d-9deb-4ab6-af01-7cefa058cf3e" providerId="ADAL" clId="{442213DC-268C-4A0A-9BBF-652DEE66735C}" dt="2020-06-18T18:01:56.285" v="1517" actId="14100"/>
        <pc:sldMkLst>
          <pc:docMk/>
          <pc:sldMk cId="2939299557" sldId="675"/>
        </pc:sldMkLst>
        <pc:spChg chg="mod">
          <ac:chgData name="Siddhartha Singh" userId="95804f1d-9deb-4ab6-af01-7cefa058cf3e" providerId="ADAL" clId="{442213DC-268C-4A0A-9BBF-652DEE66735C}" dt="2020-06-18T18:01:44.823" v="1515" actId="1076"/>
          <ac:spMkLst>
            <pc:docMk/>
            <pc:sldMk cId="2939299557" sldId="675"/>
            <ac:spMk id="815" creationId="{00000000-0000-0000-0000-000000000000}"/>
          </ac:spMkLst>
        </pc:spChg>
        <pc:picChg chg="mod">
          <ac:chgData name="Siddhartha Singh" userId="95804f1d-9deb-4ab6-af01-7cefa058cf3e" providerId="ADAL" clId="{442213DC-268C-4A0A-9BBF-652DEE66735C}" dt="2020-06-18T18:01:56.285" v="1517" actId="14100"/>
          <ac:picMkLst>
            <pc:docMk/>
            <pc:sldMk cId="2939299557" sldId="675"/>
            <ac:picMk id="817" creationId="{00000000-0000-0000-0000-000000000000}"/>
          </ac:picMkLst>
        </pc:picChg>
      </pc:sldChg>
      <pc:sldChg chg="addSp delSp add del">
        <pc:chgData name="Siddhartha Singh" userId="95804f1d-9deb-4ab6-af01-7cefa058cf3e" providerId="ADAL" clId="{442213DC-268C-4A0A-9BBF-652DEE66735C}" dt="2020-06-18T18:02:30.915" v="1534" actId="2696"/>
        <pc:sldMkLst>
          <pc:docMk/>
          <pc:sldMk cId="1406916719" sldId="676"/>
        </pc:sldMkLst>
        <pc:picChg chg="add del">
          <ac:chgData name="Siddhartha Singh" userId="95804f1d-9deb-4ab6-af01-7cefa058cf3e" providerId="ADAL" clId="{442213DC-268C-4A0A-9BBF-652DEE66735C}" dt="2020-06-18T18:02:15.974" v="1529"/>
          <ac:picMkLst>
            <pc:docMk/>
            <pc:sldMk cId="1406916719" sldId="676"/>
            <ac:picMk id="824" creationId="{00000000-0000-0000-0000-000000000000}"/>
          </ac:picMkLst>
        </pc:picChg>
      </pc:sldChg>
      <pc:sldChg chg="addSp modSp add">
        <pc:chgData name="Siddhartha Singh" userId="95804f1d-9deb-4ab6-af01-7cefa058cf3e" providerId="ADAL" clId="{442213DC-268C-4A0A-9BBF-652DEE66735C}" dt="2020-06-19T13:20:59.284" v="4471" actId="113"/>
        <pc:sldMkLst>
          <pc:docMk/>
          <pc:sldMk cId="121397634" sldId="684"/>
        </pc:sldMkLst>
        <pc:spChg chg="add mod">
          <ac:chgData name="Siddhartha Singh" userId="95804f1d-9deb-4ab6-af01-7cefa058cf3e" providerId="ADAL" clId="{442213DC-268C-4A0A-9BBF-652DEE66735C}" dt="2020-06-19T02:49:18.491" v="2744"/>
          <ac:spMkLst>
            <pc:docMk/>
            <pc:sldMk cId="121397634" sldId="684"/>
            <ac:spMk id="2" creationId="{ED3C71A8-6A0A-4122-8DBC-192D40744555}"/>
          </ac:spMkLst>
        </pc:spChg>
        <pc:spChg chg="mod">
          <ac:chgData name="Siddhartha Singh" userId="95804f1d-9deb-4ab6-af01-7cefa058cf3e" providerId="ADAL" clId="{442213DC-268C-4A0A-9BBF-652DEE66735C}" dt="2020-06-19T13:20:40.975" v="4465" actId="27636"/>
          <ac:spMkLst>
            <pc:docMk/>
            <pc:sldMk cId="121397634" sldId="684"/>
            <ac:spMk id="5" creationId="{00000000-0000-0000-0000-000000000000}"/>
          </ac:spMkLst>
        </pc:spChg>
        <pc:spChg chg="mod">
          <ac:chgData name="Siddhartha Singh" userId="95804f1d-9deb-4ab6-af01-7cefa058cf3e" providerId="ADAL" clId="{442213DC-268C-4A0A-9BBF-652DEE66735C}" dt="2020-06-19T13:20:59.284" v="4471" actId="113"/>
          <ac:spMkLst>
            <pc:docMk/>
            <pc:sldMk cId="121397634" sldId="684"/>
            <ac:spMk id="6" creationId="{00000000-0000-0000-0000-000000000000}"/>
          </ac:spMkLst>
        </pc:spChg>
        <pc:picChg chg="mod">
          <ac:chgData name="Siddhartha Singh" userId="95804f1d-9deb-4ab6-af01-7cefa058cf3e" providerId="ADAL" clId="{442213DC-268C-4A0A-9BBF-652DEE66735C}" dt="2020-06-19T13:20:50.058" v="4467" actId="1076"/>
          <ac:picMkLst>
            <pc:docMk/>
            <pc:sldMk cId="121397634" sldId="684"/>
            <ac:picMk id="7" creationId="{00000000-0000-0000-0000-000000000000}"/>
          </ac:picMkLst>
        </pc:picChg>
        <pc:picChg chg="mod">
          <ac:chgData name="Siddhartha Singh" userId="95804f1d-9deb-4ab6-af01-7cefa058cf3e" providerId="ADAL" clId="{442213DC-268C-4A0A-9BBF-652DEE66735C}" dt="2020-06-19T13:20:47.982" v="4466" actId="1076"/>
          <ac:picMkLst>
            <pc:docMk/>
            <pc:sldMk cId="121397634" sldId="684"/>
            <ac:picMk id="8" creationId="{00000000-0000-0000-0000-000000000000}"/>
          </ac:picMkLst>
        </pc:picChg>
      </pc:sldChg>
      <pc:sldChg chg="del">
        <pc:chgData name="Siddhartha Singh" userId="95804f1d-9deb-4ab6-af01-7cefa058cf3e" providerId="ADAL" clId="{442213DC-268C-4A0A-9BBF-652DEE66735C}" dt="2020-06-18T18:18:33.576" v="2038" actId="2696"/>
        <pc:sldMkLst>
          <pc:docMk/>
          <pc:sldMk cId="2533315127" sldId="685"/>
        </pc:sldMkLst>
      </pc:sldChg>
      <pc:sldChg chg="del">
        <pc:chgData name="Siddhartha Singh" userId="95804f1d-9deb-4ab6-af01-7cefa058cf3e" providerId="ADAL" clId="{442213DC-268C-4A0A-9BBF-652DEE66735C}" dt="2020-06-18T18:18:34.059" v="2039" actId="2696"/>
        <pc:sldMkLst>
          <pc:docMk/>
          <pc:sldMk cId="3966447614" sldId="686"/>
        </pc:sldMkLst>
      </pc:sldChg>
      <pc:sldChg chg="del">
        <pc:chgData name="Siddhartha Singh" userId="95804f1d-9deb-4ab6-af01-7cefa058cf3e" providerId="ADAL" clId="{442213DC-268C-4A0A-9BBF-652DEE66735C}" dt="2020-06-18T18:18:32.576" v="2036" actId="2696"/>
        <pc:sldMkLst>
          <pc:docMk/>
          <pc:sldMk cId="968085235" sldId="687"/>
        </pc:sldMkLst>
      </pc:sldChg>
      <pc:sldChg chg="addSp delSp modSp add">
        <pc:chgData name="Siddhartha Singh" userId="95804f1d-9deb-4ab6-af01-7cefa058cf3e" providerId="ADAL" clId="{442213DC-268C-4A0A-9BBF-652DEE66735C}" dt="2020-06-20T19:08:35.669" v="5312" actId="1076"/>
        <pc:sldMkLst>
          <pc:docMk/>
          <pc:sldMk cId="2627380638" sldId="696"/>
        </pc:sldMkLst>
        <pc:spChg chg="add mod">
          <ac:chgData name="Siddhartha Singh" userId="95804f1d-9deb-4ab6-af01-7cefa058cf3e" providerId="ADAL" clId="{442213DC-268C-4A0A-9BBF-652DEE66735C}" dt="2020-06-20T19:08:22.937" v="5308" actId="1076"/>
          <ac:spMkLst>
            <pc:docMk/>
            <pc:sldMk cId="2627380638" sldId="696"/>
            <ac:spMk id="6" creationId="{2D84CF96-7835-4C6A-B60E-9306ED4299A6}"/>
          </ac:spMkLst>
        </pc:spChg>
        <pc:spChg chg="mod">
          <ac:chgData name="Siddhartha Singh" userId="95804f1d-9deb-4ab6-af01-7cefa058cf3e" providerId="ADAL" clId="{442213DC-268C-4A0A-9BBF-652DEE66735C}" dt="2020-06-19T09:58:47.959" v="3876" actId="20577"/>
          <ac:spMkLst>
            <pc:docMk/>
            <pc:sldMk cId="2627380638" sldId="696"/>
            <ac:spMk id="727" creationId="{00000000-0000-0000-0000-000000000000}"/>
          </ac:spMkLst>
        </pc:spChg>
        <pc:picChg chg="add mod">
          <ac:chgData name="Siddhartha Singh" userId="95804f1d-9deb-4ab6-af01-7cefa058cf3e" providerId="ADAL" clId="{442213DC-268C-4A0A-9BBF-652DEE66735C}" dt="2020-06-20T19:08:28.220" v="5309" actId="14100"/>
          <ac:picMkLst>
            <pc:docMk/>
            <pc:sldMk cId="2627380638" sldId="696"/>
            <ac:picMk id="2" creationId="{96182BDC-648E-4ADC-84D2-6161432738BC}"/>
          </ac:picMkLst>
        </pc:picChg>
        <pc:picChg chg="add mod">
          <ac:chgData name="Siddhartha Singh" userId="95804f1d-9deb-4ab6-af01-7cefa058cf3e" providerId="ADAL" clId="{442213DC-268C-4A0A-9BBF-652DEE66735C}" dt="2020-06-20T19:08:30.872" v="5310" actId="1076"/>
          <ac:picMkLst>
            <pc:docMk/>
            <pc:sldMk cId="2627380638" sldId="696"/>
            <ac:picMk id="3" creationId="{FB52933C-06A8-425C-8AC8-05A9C6E5CBC8}"/>
          </ac:picMkLst>
        </pc:picChg>
        <pc:picChg chg="add mod">
          <ac:chgData name="Siddhartha Singh" userId="95804f1d-9deb-4ab6-af01-7cefa058cf3e" providerId="ADAL" clId="{442213DC-268C-4A0A-9BBF-652DEE66735C}" dt="2020-06-20T19:08:33.592" v="5311" actId="1076"/>
          <ac:picMkLst>
            <pc:docMk/>
            <pc:sldMk cId="2627380638" sldId="696"/>
            <ac:picMk id="4" creationId="{F76A8F22-69C6-4CF3-875F-75E7B17FC9EC}"/>
          </ac:picMkLst>
        </pc:picChg>
        <pc:picChg chg="add mod">
          <ac:chgData name="Siddhartha Singh" userId="95804f1d-9deb-4ab6-af01-7cefa058cf3e" providerId="ADAL" clId="{442213DC-268C-4A0A-9BBF-652DEE66735C}" dt="2020-06-20T19:08:35.669" v="5312" actId="1076"/>
          <ac:picMkLst>
            <pc:docMk/>
            <pc:sldMk cId="2627380638" sldId="696"/>
            <ac:picMk id="5" creationId="{CCC32E44-46DA-49B7-95A5-431AAEEEA635}"/>
          </ac:picMkLst>
        </pc:picChg>
        <pc:picChg chg="del">
          <ac:chgData name="Siddhartha Singh" userId="95804f1d-9deb-4ab6-af01-7cefa058cf3e" providerId="ADAL" clId="{442213DC-268C-4A0A-9BBF-652DEE66735C}" dt="2020-06-19T09:58:38.652" v="3873" actId="478"/>
          <ac:picMkLst>
            <pc:docMk/>
            <pc:sldMk cId="2627380638" sldId="696"/>
            <ac:picMk id="729" creationId="{00000000-0000-0000-0000-000000000000}"/>
          </ac:picMkLst>
        </pc:picChg>
      </pc:sldChg>
      <pc:sldChg chg="modSp add del">
        <pc:chgData name="Siddhartha Singh" userId="95804f1d-9deb-4ab6-af01-7cefa058cf3e" providerId="ADAL" clId="{442213DC-268C-4A0A-9BBF-652DEE66735C}" dt="2020-06-19T13:27:04.427" v="4494" actId="2696"/>
        <pc:sldMkLst>
          <pc:docMk/>
          <pc:sldMk cId="2202459224" sldId="697"/>
        </pc:sldMkLst>
        <pc:spChg chg="mod">
          <ac:chgData name="Siddhartha Singh" userId="95804f1d-9deb-4ab6-af01-7cefa058cf3e" providerId="ADAL" clId="{442213DC-268C-4A0A-9BBF-652DEE66735C}" dt="2020-06-19T13:23:01.623" v="4493" actId="404"/>
          <ac:spMkLst>
            <pc:docMk/>
            <pc:sldMk cId="2202459224" sldId="697"/>
            <ac:spMk id="753" creationId="{00000000-0000-0000-0000-000000000000}"/>
          </ac:spMkLst>
        </pc:spChg>
        <pc:spChg chg="mod">
          <ac:chgData name="Siddhartha Singh" userId="95804f1d-9deb-4ab6-af01-7cefa058cf3e" providerId="ADAL" clId="{442213DC-268C-4A0A-9BBF-652DEE66735C}" dt="2020-06-19T09:56:00.455" v="3801"/>
          <ac:spMkLst>
            <pc:docMk/>
            <pc:sldMk cId="2202459224" sldId="697"/>
            <ac:spMk id="754" creationId="{00000000-0000-0000-0000-000000000000}"/>
          </ac:spMkLst>
        </pc:spChg>
        <pc:spChg chg="mod">
          <ac:chgData name="Siddhartha Singh" userId="95804f1d-9deb-4ab6-af01-7cefa058cf3e" providerId="ADAL" clId="{442213DC-268C-4A0A-9BBF-652DEE66735C}" dt="2020-06-19T09:56:16.144" v="3822" actId="1076"/>
          <ac:spMkLst>
            <pc:docMk/>
            <pc:sldMk cId="2202459224" sldId="697"/>
            <ac:spMk id="755" creationId="{00000000-0000-0000-0000-000000000000}"/>
          </ac:spMkLst>
        </pc:spChg>
      </pc:sldChg>
      <pc:sldChg chg="add del">
        <pc:chgData name="Siddhartha Singh" userId="95804f1d-9deb-4ab6-af01-7cefa058cf3e" providerId="ADAL" clId="{442213DC-268C-4A0A-9BBF-652DEE66735C}" dt="2020-06-19T09:56:35.564" v="3825" actId="2696"/>
        <pc:sldMkLst>
          <pc:docMk/>
          <pc:sldMk cId="3999212813" sldId="698"/>
        </pc:sldMkLst>
      </pc:sldChg>
      <pc:sldChg chg="addSp delSp modSp add del">
        <pc:chgData name="Siddhartha Singh" userId="95804f1d-9deb-4ab6-af01-7cefa058cf3e" providerId="ADAL" clId="{442213DC-268C-4A0A-9BBF-652DEE66735C}" dt="2020-06-20T19:10:11.814" v="5314" actId="2696"/>
        <pc:sldMkLst>
          <pc:docMk/>
          <pc:sldMk cId="2989182369" sldId="699"/>
        </pc:sldMkLst>
        <pc:spChg chg="del mod">
          <ac:chgData name="Siddhartha Singh" userId="95804f1d-9deb-4ab6-af01-7cefa058cf3e" providerId="ADAL" clId="{442213DC-268C-4A0A-9BBF-652DEE66735C}" dt="2020-06-19T10:02:11.067" v="3895" actId="478"/>
          <ac:spMkLst>
            <pc:docMk/>
            <pc:sldMk cId="2989182369" sldId="699"/>
            <ac:spMk id="2" creationId="{00000000-0000-0000-0000-000000000000}"/>
          </ac:spMkLst>
        </pc:spChg>
        <pc:spChg chg="mod">
          <ac:chgData name="Siddhartha Singh" userId="95804f1d-9deb-4ab6-af01-7cefa058cf3e" providerId="ADAL" clId="{442213DC-268C-4A0A-9BBF-652DEE66735C}" dt="2020-06-20T19:09:07.620" v="5313" actId="20577"/>
          <ac:spMkLst>
            <pc:docMk/>
            <pc:sldMk cId="2989182369" sldId="699"/>
            <ac:spMk id="3" creationId="{00000000-0000-0000-0000-000000000000}"/>
          </ac:spMkLst>
        </pc:spChg>
        <pc:spChg chg="add mod">
          <ac:chgData name="Siddhartha Singh" userId="95804f1d-9deb-4ab6-af01-7cefa058cf3e" providerId="ADAL" clId="{442213DC-268C-4A0A-9BBF-652DEE66735C}" dt="2020-06-19T02:51:24.390" v="2835"/>
          <ac:spMkLst>
            <pc:docMk/>
            <pc:sldMk cId="2989182369" sldId="699"/>
            <ac:spMk id="5" creationId="{C94190C3-FA15-4600-9522-9767A96C32E3}"/>
          </ac:spMkLst>
        </pc:spChg>
        <pc:spChg chg="add mod">
          <ac:chgData name="Siddhartha Singh" userId="95804f1d-9deb-4ab6-af01-7cefa058cf3e" providerId="ADAL" clId="{442213DC-268C-4A0A-9BBF-652DEE66735C}" dt="2020-06-19T10:02:13.098" v="3896"/>
          <ac:spMkLst>
            <pc:docMk/>
            <pc:sldMk cId="2989182369" sldId="699"/>
            <ac:spMk id="6" creationId="{AD1FB887-0D6B-47C8-AC07-1F291306B757}"/>
          </ac:spMkLst>
        </pc:spChg>
      </pc:sldChg>
      <pc:sldChg chg="modSp add del">
        <pc:chgData name="Siddhartha Singh" userId="95804f1d-9deb-4ab6-af01-7cefa058cf3e" providerId="ADAL" clId="{442213DC-268C-4A0A-9BBF-652DEE66735C}" dt="2020-06-19T10:07:44.625" v="3942" actId="2696"/>
        <pc:sldMkLst>
          <pc:docMk/>
          <pc:sldMk cId="830028281" sldId="711"/>
        </pc:sldMkLst>
        <pc:spChg chg="mod">
          <ac:chgData name="Siddhartha Singh" userId="95804f1d-9deb-4ab6-af01-7cefa058cf3e" providerId="ADAL" clId="{442213DC-268C-4A0A-9BBF-652DEE66735C}" dt="2020-06-19T02:51:27.826" v="2972" actId="27636"/>
          <ac:spMkLst>
            <pc:docMk/>
            <pc:sldMk cId="830028281" sldId="711"/>
            <ac:spMk id="6" creationId="{C69014E2-E178-1947-9158-0831963D7DEA}"/>
          </ac:spMkLst>
        </pc:spChg>
      </pc:sldChg>
      <pc:sldChg chg="add del">
        <pc:chgData name="Siddhartha Singh" userId="95804f1d-9deb-4ab6-af01-7cefa058cf3e" providerId="ADAL" clId="{442213DC-268C-4A0A-9BBF-652DEE66735C}" dt="2020-06-19T10:07:47.055" v="3943" actId="2696"/>
        <pc:sldMkLst>
          <pc:docMk/>
          <pc:sldMk cId="544045315" sldId="712"/>
        </pc:sldMkLst>
      </pc:sldChg>
      <pc:sldChg chg="add del">
        <pc:chgData name="Siddhartha Singh" userId="95804f1d-9deb-4ab6-af01-7cefa058cf3e" providerId="ADAL" clId="{442213DC-268C-4A0A-9BBF-652DEE66735C}" dt="2020-06-19T10:07:51.111" v="3944" actId="2696"/>
        <pc:sldMkLst>
          <pc:docMk/>
          <pc:sldMk cId="1171036671" sldId="713"/>
        </pc:sldMkLst>
      </pc:sldChg>
      <pc:sldChg chg="modSp add">
        <pc:chgData name="Siddhartha Singh" userId="95804f1d-9deb-4ab6-af01-7cefa058cf3e" providerId="ADAL" clId="{442213DC-268C-4A0A-9BBF-652DEE66735C}" dt="2020-06-19T13:12:09.930" v="4365" actId="1076"/>
        <pc:sldMkLst>
          <pc:docMk/>
          <pc:sldMk cId="2261873567" sldId="724"/>
        </pc:sldMkLst>
        <pc:spChg chg="mod">
          <ac:chgData name="Siddhartha Singh" userId="95804f1d-9deb-4ab6-af01-7cefa058cf3e" providerId="ADAL" clId="{442213DC-268C-4A0A-9BBF-652DEE66735C}" dt="2020-06-19T13:12:09.930" v="4365" actId="1076"/>
          <ac:spMkLst>
            <pc:docMk/>
            <pc:sldMk cId="2261873567" sldId="724"/>
            <ac:spMk id="5" creationId="{00000000-0000-0000-0000-000000000000}"/>
          </ac:spMkLst>
        </pc:spChg>
        <pc:spChg chg="mod">
          <ac:chgData name="Siddhartha Singh" userId="95804f1d-9deb-4ab6-af01-7cefa058cf3e" providerId="ADAL" clId="{442213DC-268C-4A0A-9BBF-652DEE66735C}" dt="2020-06-19T13:11:53.315" v="4357" actId="27636"/>
          <ac:spMkLst>
            <pc:docMk/>
            <pc:sldMk cId="2261873567" sldId="724"/>
            <ac:spMk id="6" creationId="{C69014E2-E178-1947-9158-0831963D7DEA}"/>
          </ac:spMkLst>
        </pc:spChg>
      </pc:sldChg>
      <pc:sldChg chg="modSp add">
        <pc:chgData name="Siddhartha Singh" userId="95804f1d-9deb-4ab6-af01-7cefa058cf3e" providerId="ADAL" clId="{442213DC-268C-4A0A-9BBF-652DEE66735C}" dt="2020-06-20T19:12:55.941" v="5338" actId="20577"/>
        <pc:sldMkLst>
          <pc:docMk/>
          <pc:sldMk cId="3995886296" sldId="725"/>
        </pc:sldMkLst>
        <pc:spChg chg="mod">
          <ac:chgData name="Siddhartha Singh" userId="95804f1d-9deb-4ab6-af01-7cefa058cf3e" providerId="ADAL" clId="{442213DC-268C-4A0A-9BBF-652DEE66735C}" dt="2020-06-19T13:12:35.513" v="4374" actId="1076"/>
          <ac:spMkLst>
            <pc:docMk/>
            <pc:sldMk cId="3995886296" sldId="725"/>
            <ac:spMk id="5" creationId="{00000000-0000-0000-0000-000000000000}"/>
          </ac:spMkLst>
        </pc:spChg>
        <pc:spChg chg="mod">
          <ac:chgData name="Siddhartha Singh" userId="95804f1d-9deb-4ab6-af01-7cefa058cf3e" providerId="ADAL" clId="{442213DC-268C-4A0A-9BBF-652DEE66735C}" dt="2020-06-20T19:12:55.941" v="5338" actId="20577"/>
          <ac:spMkLst>
            <pc:docMk/>
            <pc:sldMk cId="3995886296" sldId="725"/>
            <ac:spMk id="6" creationId="{C69014E2-E178-1947-9158-0831963D7DEA}"/>
          </ac:spMkLst>
        </pc:spChg>
      </pc:sldChg>
      <pc:sldChg chg="modSp add">
        <pc:chgData name="Siddhartha Singh" userId="95804f1d-9deb-4ab6-af01-7cefa058cf3e" providerId="ADAL" clId="{442213DC-268C-4A0A-9BBF-652DEE66735C}" dt="2020-06-19T13:12:56.569" v="4381" actId="404"/>
        <pc:sldMkLst>
          <pc:docMk/>
          <pc:sldMk cId="1055026570" sldId="726"/>
        </pc:sldMkLst>
        <pc:spChg chg="mod">
          <ac:chgData name="Siddhartha Singh" userId="95804f1d-9deb-4ab6-af01-7cefa058cf3e" providerId="ADAL" clId="{442213DC-268C-4A0A-9BBF-652DEE66735C}" dt="2020-06-19T13:12:48.799" v="4378" actId="1076"/>
          <ac:spMkLst>
            <pc:docMk/>
            <pc:sldMk cId="1055026570" sldId="726"/>
            <ac:spMk id="5" creationId="{00000000-0000-0000-0000-000000000000}"/>
          </ac:spMkLst>
        </pc:spChg>
        <pc:spChg chg="mod">
          <ac:chgData name="Siddhartha Singh" userId="95804f1d-9deb-4ab6-af01-7cefa058cf3e" providerId="ADAL" clId="{442213DC-268C-4A0A-9BBF-652DEE66735C}" dt="2020-06-19T13:12:56.569" v="4381" actId="404"/>
          <ac:spMkLst>
            <pc:docMk/>
            <pc:sldMk cId="1055026570" sldId="726"/>
            <ac:spMk id="6" creationId="{C69014E2-E178-1947-9158-0831963D7DEA}"/>
          </ac:spMkLst>
        </pc:spChg>
      </pc:sldChg>
      <pc:sldChg chg="modSp add">
        <pc:chgData name="Siddhartha Singh" userId="95804f1d-9deb-4ab6-af01-7cefa058cf3e" providerId="ADAL" clId="{442213DC-268C-4A0A-9BBF-652DEE66735C}" dt="2020-06-19T13:14:47.868" v="4400" actId="404"/>
        <pc:sldMkLst>
          <pc:docMk/>
          <pc:sldMk cId="1669793577" sldId="727"/>
        </pc:sldMkLst>
        <pc:spChg chg="mod">
          <ac:chgData name="Siddhartha Singh" userId="95804f1d-9deb-4ab6-af01-7cefa058cf3e" providerId="ADAL" clId="{442213DC-268C-4A0A-9BBF-652DEE66735C}" dt="2020-06-19T13:14:29.148" v="4394" actId="1076"/>
          <ac:spMkLst>
            <pc:docMk/>
            <pc:sldMk cId="1669793577" sldId="727"/>
            <ac:spMk id="5" creationId="{00000000-0000-0000-0000-000000000000}"/>
          </ac:spMkLst>
        </pc:spChg>
        <pc:spChg chg="mod">
          <ac:chgData name="Siddhartha Singh" userId="95804f1d-9deb-4ab6-af01-7cefa058cf3e" providerId="ADAL" clId="{442213DC-268C-4A0A-9BBF-652DEE66735C}" dt="2020-06-19T13:14:47.868" v="4400" actId="404"/>
          <ac:spMkLst>
            <pc:docMk/>
            <pc:sldMk cId="1669793577" sldId="727"/>
            <ac:spMk id="6" creationId="{C69014E2-E178-1947-9158-0831963D7DEA}"/>
          </ac:spMkLst>
        </pc:spChg>
      </pc:sldChg>
      <pc:sldChg chg="modSp add del">
        <pc:chgData name="Siddhartha Singh" userId="95804f1d-9deb-4ab6-af01-7cefa058cf3e" providerId="ADAL" clId="{442213DC-268C-4A0A-9BBF-652DEE66735C}" dt="2020-06-19T13:34:59.783" v="4693" actId="2711"/>
        <pc:sldMkLst>
          <pc:docMk/>
          <pc:sldMk cId="501368354" sldId="728"/>
        </pc:sldMkLst>
        <pc:spChg chg="mod">
          <ac:chgData name="Siddhartha Singh" userId="95804f1d-9deb-4ab6-af01-7cefa058cf3e" providerId="ADAL" clId="{442213DC-268C-4A0A-9BBF-652DEE66735C}" dt="2020-06-19T13:34:53.647" v="4692" actId="2711"/>
          <ac:spMkLst>
            <pc:docMk/>
            <pc:sldMk cId="501368354" sldId="728"/>
            <ac:spMk id="2" creationId="{00000000-0000-0000-0000-000000000000}"/>
          </ac:spMkLst>
        </pc:spChg>
        <pc:spChg chg="mod">
          <ac:chgData name="Siddhartha Singh" userId="95804f1d-9deb-4ab6-af01-7cefa058cf3e" providerId="ADAL" clId="{442213DC-268C-4A0A-9BBF-652DEE66735C}" dt="2020-06-19T13:34:59.783" v="4693" actId="2711"/>
          <ac:spMkLst>
            <pc:docMk/>
            <pc:sldMk cId="501368354" sldId="728"/>
            <ac:spMk id="3" creationId="{00000000-0000-0000-0000-000000000000}"/>
          </ac:spMkLst>
        </pc:spChg>
      </pc:sldChg>
      <pc:sldChg chg="addSp delSp modSp add">
        <pc:chgData name="Siddhartha Singh" userId="95804f1d-9deb-4ab6-af01-7cefa058cf3e" providerId="ADAL" clId="{442213DC-268C-4A0A-9BBF-652DEE66735C}" dt="2020-06-19T13:14:16.576" v="4390"/>
        <pc:sldMkLst>
          <pc:docMk/>
          <pc:sldMk cId="2804241120" sldId="729"/>
        </pc:sldMkLst>
        <pc:spChg chg="mod">
          <ac:chgData name="Siddhartha Singh" userId="95804f1d-9deb-4ab6-af01-7cefa058cf3e" providerId="ADAL" clId="{442213DC-268C-4A0A-9BBF-652DEE66735C}" dt="2020-06-19T13:14:06.516" v="4388" actId="403"/>
          <ac:spMkLst>
            <pc:docMk/>
            <pc:sldMk cId="2804241120" sldId="729"/>
            <ac:spMk id="2" creationId="{00000000-0000-0000-0000-000000000000}"/>
          </ac:spMkLst>
        </pc:spChg>
        <pc:spChg chg="mod">
          <ac:chgData name="Siddhartha Singh" userId="95804f1d-9deb-4ab6-af01-7cefa058cf3e" providerId="ADAL" clId="{442213DC-268C-4A0A-9BBF-652DEE66735C}" dt="2020-06-19T13:13:57.688" v="4386" actId="404"/>
          <ac:spMkLst>
            <pc:docMk/>
            <pc:sldMk cId="2804241120" sldId="729"/>
            <ac:spMk id="3" creationId="{00000000-0000-0000-0000-000000000000}"/>
          </ac:spMkLst>
        </pc:spChg>
        <pc:spChg chg="add del">
          <ac:chgData name="Siddhartha Singh" userId="95804f1d-9deb-4ab6-af01-7cefa058cf3e" providerId="ADAL" clId="{442213DC-268C-4A0A-9BBF-652DEE66735C}" dt="2020-06-19T13:14:16.576" v="4390"/>
          <ac:spMkLst>
            <pc:docMk/>
            <pc:sldMk cId="2804241120" sldId="729"/>
            <ac:spMk id="5" creationId="{FAC5B7CD-B6AE-4BDF-A0AB-8B2782033020}"/>
          </ac:spMkLst>
        </pc:spChg>
      </pc:sldChg>
      <pc:sldChg chg="modSp">
        <pc:chgData name="Siddhartha Singh" userId="95804f1d-9deb-4ab6-af01-7cefa058cf3e" providerId="ADAL" clId="{442213DC-268C-4A0A-9BBF-652DEE66735C}" dt="2020-06-19T17:07:53.305" v="4941" actId="404"/>
        <pc:sldMkLst>
          <pc:docMk/>
          <pc:sldMk cId="1830028146" sldId="731"/>
        </pc:sldMkLst>
        <pc:spChg chg="mod">
          <ac:chgData name="Siddhartha Singh" userId="95804f1d-9deb-4ab6-af01-7cefa058cf3e" providerId="ADAL" clId="{442213DC-268C-4A0A-9BBF-652DEE66735C}" dt="2020-06-19T17:07:45.936" v="4938" actId="2711"/>
          <ac:spMkLst>
            <pc:docMk/>
            <pc:sldMk cId="1830028146" sldId="731"/>
            <ac:spMk id="2" creationId="{00000000-0000-0000-0000-000000000000}"/>
          </ac:spMkLst>
        </pc:spChg>
        <pc:spChg chg="mod">
          <ac:chgData name="Siddhartha Singh" userId="95804f1d-9deb-4ab6-af01-7cefa058cf3e" providerId="ADAL" clId="{442213DC-268C-4A0A-9BBF-652DEE66735C}" dt="2020-06-19T17:07:53.305" v="4941" actId="404"/>
          <ac:spMkLst>
            <pc:docMk/>
            <pc:sldMk cId="1830028146" sldId="731"/>
            <ac:spMk id="3" creationId="{00000000-0000-0000-0000-000000000000}"/>
          </ac:spMkLst>
        </pc:spChg>
      </pc:sldChg>
      <pc:sldChg chg="add del">
        <pc:chgData name="Siddhartha Singh" userId="95804f1d-9deb-4ab6-af01-7cefa058cf3e" providerId="ADAL" clId="{442213DC-268C-4A0A-9BBF-652DEE66735C}" dt="2020-06-19T09:45:50.053" v="3738" actId="2696"/>
        <pc:sldMkLst>
          <pc:docMk/>
          <pc:sldMk cId="3661531052" sldId="732"/>
        </pc:sldMkLst>
      </pc:sldChg>
      <pc:sldChg chg="addSp modSp add del">
        <pc:chgData name="Siddhartha Singh" userId="95804f1d-9deb-4ab6-af01-7cefa058cf3e" providerId="ADAL" clId="{442213DC-268C-4A0A-9BBF-652DEE66735C}" dt="2020-06-19T13:06:04.639" v="4311" actId="2696"/>
        <pc:sldMkLst>
          <pc:docMk/>
          <pc:sldMk cId="1440653204" sldId="929"/>
        </pc:sldMkLst>
        <pc:spChg chg="add mod">
          <ac:chgData name="Siddhartha Singh" userId="95804f1d-9deb-4ab6-af01-7cefa058cf3e" providerId="ADAL" clId="{442213DC-268C-4A0A-9BBF-652DEE66735C}" dt="2020-06-18T18:10:08.187" v="1811"/>
          <ac:spMkLst>
            <pc:docMk/>
            <pc:sldMk cId="1440653204" sldId="929"/>
            <ac:spMk id="3" creationId="{FAEB0262-91E8-4951-AFAD-97FBA2B0BAA3}"/>
          </ac:spMkLst>
        </pc:spChg>
        <pc:spChg chg="add mod">
          <ac:chgData name="Siddhartha Singh" userId="95804f1d-9deb-4ab6-af01-7cefa058cf3e" providerId="ADAL" clId="{442213DC-268C-4A0A-9BBF-652DEE66735C}" dt="2020-06-18T18:10:19.398" v="2002"/>
          <ac:spMkLst>
            <pc:docMk/>
            <pc:sldMk cId="1440653204" sldId="929"/>
            <ac:spMk id="4" creationId="{85F48C7D-6975-4398-9988-A99654835132}"/>
          </ac:spMkLst>
        </pc:spChg>
        <pc:spChg chg="mod">
          <ac:chgData name="Siddhartha Singh" userId="95804f1d-9deb-4ab6-af01-7cefa058cf3e" providerId="ADAL" clId="{442213DC-268C-4A0A-9BBF-652DEE66735C}" dt="2020-06-18T18:10:19.787" v="2003" actId="27636"/>
          <ac:spMkLst>
            <pc:docMk/>
            <pc:sldMk cId="1440653204" sldId="929"/>
            <ac:spMk id="1067011" creationId="{00000000-0000-0000-0000-000000000000}"/>
          </ac:spMkLst>
        </pc:spChg>
      </pc:sldChg>
      <pc:sldChg chg="addSp delSp modSp add del ord">
        <pc:chgData name="Siddhartha Singh" userId="95804f1d-9deb-4ab6-af01-7cefa058cf3e" providerId="ADAL" clId="{442213DC-268C-4A0A-9BBF-652DEE66735C}" dt="2020-06-19T13:33:14.252" v="4648" actId="2696"/>
        <pc:sldMkLst>
          <pc:docMk/>
          <pc:sldMk cId="4102123482" sldId="930"/>
        </pc:sldMkLst>
        <pc:spChg chg="add mod">
          <ac:chgData name="Siddhartha Singh" userId="95804f1d-9deb-4ab6-af01-7cefa058cf3e" providerId="ADAL" clId="{442213DC-268C-4A0A-9BBF-652DEE66735C}" dt="2020-06-18T18:10:08.213" v="1820"/>
          <ac:spMkLst>
            <pc:docMk/>
            <pc:sldMk cId="4102123482" sldId="930"/>
            <ac:spMk id="3" creationId="{19A7A461-E15C-43C8-9F6C-07CA300F991E}"/>
          </ac:spMkLst>
        </pc:spChg>
        <pc:spChg chg="del mod">
          <ac:chgData name="Siddhartha Singh" userId="95804f1d-9deb-4ab6-af01-7cefa058cf3e" providerId="ADAL" clId="{442213DC-268C-4A0A-9BBF-652DEE66735C}" dt="2020-06-19T13:33:13.690" v="4647"/>
          <ac:spMkLst>
            <pc:docMk/>
            <pc:sldMk cId="4102123482" sldId="930"/>
            <ac:spMk id="5" creationId="{00000000-0000-0000-0000-000000000000}"/>
          </ac:spMkLst>
        </pc:spChg>
        <pc:spChg chg="add del mod">
          <ac:chgData name="Siddhartha Singh" userId="95804f1d-9deb-4ab6-af01-7cefa058cf3e" providerId="ADAL" clId="{442213DC-268C-4A0A-9BBF-652DEE66735C}" dt="2020-06-19T13:32:54.605" v="4641" actId="478"/>
          <ac:spMkLst>
            <pc:docMk/>
            <pc:sldMk cId="4102123482" sldId="930"/>
            <ac:spMk id="6" creationId="{263745E1-2ABB-4F6A-9626-1DD74E7D4A25}"/>
          </ac:spMkLst>
        </pc:spChg>
        <pc:spChg chg="mod">
          <ac:chgData name="Siddhartha Singh" userId="95804f1d-9deb-4ab6-af01-7cefa058cf3e" providerId="ADAL" clId="{442213DC-268C-4A0A-9BBF-652DEE66735C}" dt="2020-06-18T18:11:18.971" v="2010" actId="1076"/>
          <ac:spMkLst>
            <pc:docMk/>
            <pc:sldMk cId="4102123482" sldId="930"/>
            <ac:spMk id="9" creationId="{00000000-0000-0000-0000-000000000000}"/>
          </ac:spMkLst>
        </pc:spChg>
        <pc:spChg chg="mod">
          <ac:chgData name="Siddhartha Singh" userId="95804f1d-9deb-4ab6-af01-7cefa058cf3e" providerId="ADAL" clId="{442213DC-268C-4A0A-9BBF-652DEE66735C}" dt="2020-06-19T13:33:03.499" v="4644" actId="404"/>
          <ac:spMkLst>
            <pc:docMk/>
            <pc:sldMk cId="4102123482" sldId="930"/>
            <ac:spMk id="1069058" creationId="{00000000-0000-0000-0000-000000000000}"/>
          </ac:spMkLst>
        </pc:spChg>
        <pc:graphicFrameChg chg="mod">
          <ac:chgData name="Siddhartha Singh" userId="95804f1d-9deb-4ab6-af01-7cefa058cf3e" providerId="ADAL" clId="{442213DC-268C-4A0A-9BBF-652DEE66735C}" dt="2020-06-18T18:11:29.869" v="2013" actId="1076"/>
          <ac:graphicFrameMkLst>
            <pc:docMk/>
            <pc:sldMk cId="4102123482" sldId="930"/>
            <ac:graphicFrameMk id="2" creationId="{00000000-0000-0000-0000-000000000000}"/>
          </ac:graphicFrameMkLst>
        </pc:graphicFrameChg>
      </pc:sldChg>
      <pc:sldChg chg="addSp modSp add del">
        <pc:chgData name="Siddhartha Singh" userId="95804f1d-9deb-4ab6-af01-7cefa058cf3e" providerId="ADAL" clId="{442213DC-268C-4A0A-9BBF-652DEE66735C}" dt="2020-06-19T13:06:46.336" v="4314" actId="2696"/>
        <pc:sldMkLst>
          <pc:docMk/>
          <pc:sldMk cId="3005188746" sldId="932"/>
        </pc:sldMkLst>
        <pc:spChg chg="add mod">
          <ac:chgData name="Siddhartha Singh" userId="95804f1d-9deb-4ab6-af01-7cefa058cf3e" providerId="ADAL" clId="{442213DC-268C-4A0A-9BBF-652DEE66735C}" dt="2020-06-18T18:10:08.264" v="1838"/>
          <ac:spMkLst>
            <pc:docMk/>
            <pc:sldMk cId="3005188746" sldId="932"/>
            <ac:spMk id="2" creationId="{08E2047D-ED54-4608-8400-6C9C449E7A29}"/>
          </ac:spMkLst>
        </pc:spChg>
        <pc:spChg chg="add mod">
          <ac:chgData name="Siddhartha Singh" userId="95804f1d-9deb-4ab6-af01-7cefa058cf3e" providerId="ADAL" clId="{442213DC-268C-4A0A-9BBF-652DEE66735C}" dt="2020-06-18T18:10:19.398" v="2002"/>
          <ac:spMkLst>
            <pc:docMk/>
            <pc:sldMk cId="3005188746" sldId="932"/>
            <ac:spMk id="3" creationId="{3433F59A-194C-4E07-B511-41AF21BA67A3}"/>
          </ac:spMkLst>
        </pc:spChg>
        <pc:spChg chg="mod">
          <ac:chgData name="Siddhartha Singh" userId="95804f1d-9deb-4ab6-af01-7cefa058cf3e" providerId="ADAL" clId="{442213DC-268C-4A0A-9BBF-652DEE66735C}" dt="2020-06-18T18:10:19.860" v="2004" actId="27636"/>
          <ac:spMkLst>
            <pc:docMk/>
            <pc:sldMk cId="3005188746" sldId="932"/>
            <ac:spMk id="1070083" creationId="{00000000-0000-0000-0000-000000000000}"/>
          </ac:spMkLst>
        </pc:spChg>
      </pc:sldChg>
      <pc:sldChg chg="addSp modSp add del">
        <pc:chgData name="Siddhartha Singh" userId="95804f1d-9deb-4ab6-af01-7cefa058cf3e" providerId="ADAL" clId="{442213DC-268C-4A0A-9BBF-652DEE66735C}" dt="2020-06-19T13:06:52.545" v="4315" actId="2696"/>
        <pc:sldMkLst>
          <pc:docMk/>
          <pc:sldMk cId="791035441" sldId="933"/>
        </pc:sldMkLst>
        <pc:spChg chg="add mod">
          <ac:chgData name="Siddhartha Singh" userId="95804f1d-9deb-4ab6-af01-7cefa058cf3e" providerId="ADAL" clId="{442213DC-268C-4A0A-9BBF-652DEE66735C}" dt="2020-06-18T18:10:08.287" v="1847"/>
          <ac:spMkLst>
            <pc:docMk/>
            <pc:sldMk cId="791035441" sldId="933"/>
            <ac:spMk id="2" creationId="{E1E05417-16BE-4748-B250-52E8843B3DC2}"/>
          </ac:spMkLst>
        </pc:spChg>
        <pc:spChg chg="add mod">
          <ac:chgData name="Siddhartha Singh" userId="95804f1d-9deb-4ab6-af01-7cefa058cf3e" providerId="ADAL" clId="{442213DC-268C-4A0A-9BBF-652DEE66735C}" dt="2020-06-18T18:10:19.398" v="2002"/>
          <ac:spMkLst>
            <pc:docMk/>
            <pc:sldMk cId="791035441" sldId="933"/>
            <ac:spMk id="3" creationId="{BF93E738-D9E1-4BEE-9D51-A331B1DBCA52}"/>
          </ac:spMkLst>
        </pc:spChg>
      </pc:sldChg>
      <pc:sldChg chg="addSp modSp add del">
        <pc:chgData name="Siddhartha Singh" userId="95804f1d-9deb-4ab6-af01-7cefa058cf3e" providerId="ADAL" clId="{442213DC-268C-4A0A-9BBF-652DEE66735C}" dt="2020-06-19T13:06:57.440" v="4317" actId="2696"/>
        <pc:sldMkLst>
          <pc:docMk/>
          <pc:sldMk cId="1017199852" sldId="934"/>
        </pc:sldMkLst>
        <pc:spChg chg="add mod">
          <ac:chgData name="Siddhartha Singh" userId="95804f1d-9deb-4ab6-af01-7cefa058cf3e" providerId="ADAL" clId="{442213DC-268C-4A0A-9BBF-652DEE66735C}" dt="2020-06-18T18:10:08.332" v="1865"/>
          <ac:spMkLst>
            <pc:docMk/>
            <pc:sldMk cId="1017199852" sldId="934"/>
            <ac:spMk id="2" creationId="{D296FEED-63B4-4247-8A53-3C982CF248E8}"/>
          </ac:spMkLst>
        </pc:spChg>
        <pc:spChg chg="add mod">
          <ac:chgData name="Siddhartha Singh" userId="95804f1d-9deb-4ab6-af01-7cefa058cf3e" providerId="ADAL" clId="{442213DC-268C-4A0A-9BBF-652DEE66735C}" dt="2020-06-18T18:10:19.398" v="2002"/>
          <ac:spMkLst>
            <pc:docMk/>
            <pc:sldMk cId="1017199852" sldId="934"/>
            <ac:spMk id="3" creationId="{704F0C12-B5CA-493D-802F-AC1A0896A0A1}"/>
          </ac:spMkLst>
        </pc:spChg>
        <pc:spChg chg="mod">
          <ac:chgData name="Siddhartha Singh" userId="95804f1d-9deb-4ab6-af01-7cefa058cf3e" providerId="ADAL" clId="{442213DC-268C-4A0A-9BBF-652DEE66735C}" dt="2020-06-18T18:10:20.112" v="2006" actId="27636"/>
          <ac:spMkLst>
            <pc:docMk/>
            <pc:sldMk cId="1017199852" sldId="934"/>
            <ac:spMk id="1072131" creationId="{00000000-0000-0000-0000-000000000000}"/>
          </ac:spMkLst>
        </pc:spChg>
      </pc:sldChg>
      <pc:sldChg chg="addSp modSp add del">
        <pc:chgData name="Siddhartha Singh" userId="95804f1d-9deb-4ab6-af01-7cefa058cf3e" providerId="ADAL" clId="{442213DC-268C-4A0A-9BBF-652DEE66735C}" dt="2020-06-19T13:07:40.152" v="4326" actId="2696"/>
        <pc:sldMkLst>
          <pc:docMk/>
          <pc:sldMk cId="778438485" sldId="937"/>
        </pc:sldMkLst>
        <pc:spChg chg="add mod">
          <ac:chgData name="Siddhartha Singh" userId="95804f1d-9deb-4ab6-af01-7cefa058cf3e" providerId="ADAL" clId="{442213DC-268C-4A0A-9BBF-652DEE66735C}" dt="2020-06-18T18:10:08.529" v="1946"/>
          <ac:spMkLst>
            <pc:docMk/>
            <pc:sldMk cId="778438485" sldId="937"/>
            <ac:spMk id="2" creationId="{9F223215-8315-4EBA-8209-00BAC8BB198A}"/>
          </ac:spMkLst>
        </pc:spChg>
        <pc:spChg chg="add mod">
          <ac:chgData name="Siddhartha Singh" userId="95804f1d-9deb-4ab6-af01-7cefa058cf3e" providerId="ADAL" clId="{442213DC-268C-4A0A-9BBF-652DEE66735C}" dt="2020-06-18T18:10:19.398" v="2002"/>
          <ac:spMkLst>
            <pc:docMk/>
            <pc:sldMk cId="778438485" sldId="937"/>
            <ac:spMk id="8" creationId="{F572FAD0-6172-462D-B4E8-64FAB8ABF6A9}"/>
          </ac:spMkLst>
        </pc:spChg>
      </pc:sldChg>
      <pc:sldChg chg="addSp modSp add del">
        <pc:chgData name="Siddhartha Singh" userId="95804f1d-9deb-4ab6-af01-7cefa058cf3e" providerId="ADAL" clId="{442213DC-268C-4A0A-9BBF-652DEE66735C}" dt="2020-06-19T13:07:43.313" v="4327" actId="2696"/>
        <pc:sldMkLst>
          <pc:docMk/>
          <pc:sldMk cId="1363071309" sldId="938"/>
        </pc:sldMkLst>
        <pc:spChg chg="add mod">
          <ac:chgData name="Siddhartha Singh" userId="95804f1d-9deb-4ab6-af01-7cefa058cf3e" providerId="ADAL" clId="{442213DC-268C-4A0A-9BBF-652DEE66735C}" dt="2020-06-18T18:10:08.551" v="1955"/>
          <ac:spMkLst>
            <pc:docMk/>
            <pc:sldMk cId="1363071309" sldId="938"/>
            <ac:spMk id="3" creationId="{D106CF2B-2AA6-49C4-AB66-6361F48A3841}"/>
          </ac:spMkLst>
        </pc:spChg>
        <pc:spChg chg="add mod">
          <ac:chgData name="Siddhartha Singh" userId="95804f1d-9deb-4ab6-af01-7cefa058cf3e" providerId="ADAL" clId="{442213DC-268C-4A0A-9BBF-652DEE66735C}" dt="2020-06-18T18:10:19.398" v="2002"/>
          <ac:spMkLst>
            <pc:docMk/>
            <pc:sldMk cId="1363071309" sldId="938"/>
            <ac:spMk id="4" creationId="{D1C97859-9CA5-4825-AD4C-4BB1FEA73C84}"/>
          </ac:spMkLst>
        </pc:spChg>
        <pc:spChg chg="add mod">
          <ac:chgData name="Siddhartha Singh" userId="95804f1d-9deb-4ab6-af01-7cefa058cf3e" providerId="ADAL" clId="{442213DC-268C-4A0A-9BBF-652DEE66735C}" dt="2020-06-18T18:10:19.398" v="2002"/>
          <ac:spMkLst>
            <pc:docMk/>
            <pc:sldMk cId="1363071309" sldId="938"/>
            <ac:spMk id="5" creationId="{94A9A755-B2A2-4047-8D3F-7F3DFEC6BA7D}"/>
          </ac:spMkLst>
        </pc:spChg>
      </pc:sldChg>
      <pc:sldChg chg="addSp modSp add del">
        <pc:chgData name="Siddhartha Singh" userId="95804f1d-9deb-4ab6-af01-7cefa058cf3e" providerId="ADAL" clId="{442213DC-268C-4A0A-9BBF-652DEE66735C}" dt="2020-06-19T13:08:28.194" v="4330" actId="2696"/>
        <pc:sldMkLst>
          <pc:docMk/>
          <pc:sldMk cId="1776386429" sldId="939"/>
        </pc:sldMkLst>
        <pc:spChg chg="add mod">
          <ac:chgData name="Siddhartha Singh" userId="95804f1d-9deb-4ab6-af01-7cefa058cf3e" providerId="ADAL" clId="{442213DC-268C-4A0A-9BBF-652DEE66735C}" dt="2020-06-18T18:10:08.563" v="1963"/>
          <ac:spMkLst>
            <pc:docMk/>
            <pc:sldMk cId="1776386429" sldId="939"/>
            <ac:spMk id="2" creationId="{428258A5-2B84-44DD-B77F-12DF06454B7E}"/>
          </ac:spMkLst>
        </pc:spChg>
        <pc:spChg chg="add mod">
          <ac:chgData name="Siddhartha Singh" userId="95804f1d-9deb-4ab6-af01-7cefa058cf3e" providerId="ADAL" clId="{442213DC-268C-4A0A-9BBF-652DEE66735C}" dt="2020-06-18T18:10:19.398" v="2002"/>
          <ac:spMkLst>
            <pc:docMk/>
            <pc:sldMk cId="1776386429" sldId="939"/>
            <ac:spMk id="3" creationId="{A1B05D08-AD36-4470-9CA0-16D87F82CDF3}"/>
          </ac:spMkLst>
        </pc:spChg>
      </pc:sldChg>
      <pc:sldChg chg="addSp delSp modSp add del">
        <pc:chgData name="Siddhartha Singh" userId="95804f1d-9deb-4ab6-af01-7cefa058cf3e" providerId="ADAL" clId="{442213DC-268C-4A0A-9BBF-652DEE66735C}" dt="2020-06-20T19:04:35.528" v="5297" actId="2696"/>
        <pc:sldMkLst>
          <pc:docMk/>
          <pc:sldMk cId="725370539" sldId="940"/>
        </pc:sldMkLst>
        <pc:spChg chg="add mod">
          <ac:chgData name="Siddhartha Singh" userId="95804f1d-9deb-4ab6-af01-7cefa058cf3e" providerId="ADAL" clId="{442213DC-268C-4A0A-9BBF-652DEE66735C}" dt="2020-06-18T18:10:08.585" v="1972"/>
          <ac:spMkLst>
            <pc:docMk/>
            <pc:sldMk cId="725370539" sldId="940"/>
            <ac:spMk id="3" creationId="{5DA4035A-2BFB-4AC6-8DE6-B120E5D89E90}"/>
          </ac:spMkLst>
        </pc:spChg>
        <pc:spChg chg="add del mod">
          <ac:chgData name="Siddhartha Singh" userId="95804f1d-9deb-4ab6-af01-7cefa058cf3e" providerId="ADAL" clId="{442213DC-268C-4A0A-9BBF-652DEE66735C}" dt="2020-06-19T13:08:58.961" v="4335" actId="478"/>
          <ac:spMkLst>
            <pc:docMk/>
            <pc:sldMk cId="725370539" sldId="940"/>
            <ac:spMk id="4" creationId="{E1B96F43-05F3-415D-8A57-7B82FC80B900}"/>
          </ac:spMkLst>
        </pc:spChg>
        <pc:spChg chg="add del mod">
          <ac:chgData name="Siddhartha Singh" userId="95804f1d-9deb-4ab6-af01-7cefa058cf3e" providerId="ADAL" clId="{442213DC-268C-4A0A-9BBF-652DEE66735C}" dt="2020-06-19T13:08:44.326" v="4331" actId="478"/>
          <ac:spMkLst>
            <pc:docMk/>
            <pc:sldMk cId="725370539" sldId="940"/>
            <ac:spMk id="5" creationId="{3D8F2336-42BE-46FE-880B-A52655AB8DDE}"/>
          </ac:spMkLst>
        </pc:spChg>
        <pc:spChg chg="mod">
          <ac:chgData name="Siddhartha Singh" userId="95804f1d-9deb-4ab6-af01-7cefa058cf3e" providerId="ADAL" clId="{442213DC-268C-4A0A-9BBF-652DEE66735C}" dt="2020-06-19T13:08:53.151" v="4334" actId="404"/>
          <ac:spMkLst>
            <pc:docMk/>
            <pc:sldMk cId="725370539" sldId="940"/>
            <ac:spMk id="1075202" creationId="{00000000-0000-0000-0000-000000000000}"/>
          </ac:spMkLst>
        </pc:spChg>
      </pc:sldChg>
      <pc:sldChg chg="addSp modSp add del">
        <pc:chgData name="Siddhartha Singh" userId="95804f1d-9deb-4ab6-af01-7cefa058cf3e" providerId="ADAL" clId="{442213DC-268C-4A0A-9BBF-652DEE66735C}" dt="2020-06-19T13:09:28.863" v="4336" actId="2696"/>
        <pc:sldMkLst>
          <pc:docMk/>
          <pc:sldMk cId="3819726373" sldId="941"/>
        </pc:sldMkLst>
        <pc:spChg chg="add mod">
          <ac:chgData name="Siddhartha Singh" userId="95804f1d-9deb-4ab6-af01-7cefa058cf3e" providerId="ADAL" clId="{442213DC-268C-4A0A-9BBF-652DEE66735C}" dt="2020-06-18T18:10:08.598" v="1981"/>
          <ac:spMkLst>
            <pc:docMk/>
            <pc:sldMk cId="3819726373" sldId="941"/>
            <ac:spMk id="4" creationId="{36D19E73-A5B3-4D1E-B339-785CE619251F}"/>
          </ac:spMkLst>
        </pc:spChg>
        <pc:spChg chg="add mod">
          <ac:chgData name="Siddhartha Singh" userId="95804f1d-9deb-4ab6-af01-7cefa058cf3e" providerId="ADAL" clId="{442213DC-268C-4A0A-9BBF-652DEE66735C}" dt="2020-06-18T18:10:19.398" v="2002"/>
          <ac:spMkLst>
            <pc:docMk/>
            <pc:sldMk cId="3819726373" sldId="941"/>
            <ac:spMk id="5" creationId="{4ED14E17-CF17-40E4-9954-246959EAD399}"/>
          </ac:spMkLst>
        </pc:spChg>
      </pc:sldChg>
      <pc:sldChg chg="addSp delSp modSp add del">
        <pc:chgData name="Siddhartha Singh" userId="95804f1d-9deb-4ab6-af01-7cefa058cf3e" providerId="ADAL" clId="{442213DC-268C-4A0A-9BBF-652DEE66735C}" dt="2020-06-19T13:11:38.339" v="4351" actId="2696"/>
        <pc:sldMkLst>
          <pc:docMk/>
          <pc:sldMk cId="2907464220" sldId="942"/>
        </pc:sldMkLst>
        <pc:spChg chg="del mod">
          <ac:chgData name="Siddhartha Singh" userId="95804f1d-9deb-4ab6-af01-7cefa058cf3e" providerId="ADAL" clId="{442213DC-268C-4A0A-9BBF-652DEE66735C}" dt="2020-06-19T13:10:58.017" v="4347" actId="478"/>
          <ac:spMkLst>
            <pc:docMk/>
            <pc:sldMk cId="2907464220" sldId="942"/>
            <ac:spMk id="4" creationId="{00000000-0000-0000-0000-000000000000}"/>
          </ac:spMkLst>
        </pc:spChg>
        <pc:spChg chg="add mod">
          <ac:chgData name="Siddhartha Singh" userId="95804f1d-9deb-4ab6-af01-7cefa058cf3e" providerId="ADAL" clId="{442213DC-268C-4A0A-9BBF-652DEE66735C}" dt="2020-06-18T18:10:08.619" v="1990"/>
          <ac:spMkLst>
            <pc:docMk/>
            <pc:sldMk cId="2907464220" sldId="942"/>
            <ac:spMk id="6" creationId="{755D7D1A-7E48-4E9E-ABF8-DF95983524A8}"/>
          </ac:spMkLst>
        </pc:spChg>
        <pc:spChg chg="add mod">
          <ac:chgData name="Siddhartha Singh" userId="95804f1d-9deb-4ab6-af01-7cefa058cf3e" providerId="ADAL" clId="{442213DC-268C-4A0A-9BBF-652DEE66735C}" dt="2020-06-18T18:10:19.398" v="2002"/>
          <ac:spMkLst>
            <pc:docMk/>
            <pc:sldMk cId="2907464220" sldId="942"/>
            <ac:spMk id="15" creationId="{1448B490-2D81-4B37-9DC7-91EB09FBDDE2}"/>
          </ac:spMkLst>
        </pc:spChg>
        <pc:spChg chg="add mod">
          <ac:chgData name="Siddhartha Singh" userId="95804f1d-9deb-4ab6-af01-7cefa058cf3e" providerId="ADAL" clId="{442213DC-268C-4A0A-9BBF-652DEE66735C}" dt="2020-06-19T13:10:58.017" v="4347" actId="478"/>
          <ac:spMkLst>
            <pc:docMk/>
            <pc:sldMk cId="2907464220" sldId="942"/>
            <ac:spMk id="17" creationId="{6B45EFAE-3172-4365-94E5-ED2A4998006B}"/>
          </ac:spMkLst>
        </pc:spChg>
      </pc:sldChg>
      <pc:sldChg chg="addSp modSp add del">
        <pc:chgData name="Siddhartha Singh" userId="95804f1d-9deb-4ab6-af01-7cefa058cf3e" providerId="ADAL" clId="{442213DC-268C-4A0A-9BBF-652DEE66735C}" dt="2020-06-19T13:06:44.174" v="4313" actId="2696"/>
        <pc:sldMkLst>
          <pc:docMk/>
          <pc:sldMk cId="2085999277" sldId="947"/>
        </pc:sldMkLst>
        <pc:spChg chg="add mod">
          <ac:chgData name="Siddhartha Singh" userId="95804f1d-9deb-4ab6-af01-7cefa058cf3e" providerId="ADAL" clId="{442213DC-268C-4A0A-9BBF-652DEE66735C}" dt="2020-06-18T18:10:08.238" v="1829"/>
          <ac:spMkLst>
            <pc:docMk/>
            <pc:sldMk cId="2085999277" sldId="947"/>
            <ac:spMk id="4" creationId="{EEB27D47-E93E-44BA-908A-BEB278E0FC49}"/>
          </ac:spMkLst>
        </pc:spChg>
        <pc:spChg chg="add mod">
          <ac:chgData name="Siddhartha Singh" userId="95804f1d-9deb-4ab6-af01-7cefa058cf3e" providerId="ADAL" clId="{442213DC-268C-4A0A-9BBF-652DEE66735C}" dt="2020-06-18T18:10:19.398" v="2002"/>
          <ac:spMkLst>
            <pc:docMk/>
            <pc:sldMk cId="2085999277" sldId="947"/>
            <ac:spMk id="5" creationId="{FA1771CC-CEBB-44F0-9926-9D280583CFC2}"/>
          </ac:spMkLst>
        </pc:spChg>
      </pc:sldChg>
      <pc:sldChg chg="addSp modSp add del">
        <pc:chgData name="Siddhartha Singh" userId="95804f1d-9deb-4ab6-af01-7cefa058cf3e" providerId="ADAL" clId="{442213DC-268C-4A0A-9BBF-652DEE66735C}" dt="2020-06-19T13:06:55.235" v="4316" actId="2696"/>
        <pc:sldMkLst>
          <pc:docMk/>
          <pc:sldMk cId="364826812" sldId="948"/>
        </pc:sldMkLst>
        <pc:spChg chg="mod">
          <ac:chgData name="Siddhartha Singh" userId="95804f1d-9deb-4ab6-af01-7cefa058cf3e" providerId="ADAL" clId="{442213DC-268C-4A0A-9BBF-652DEE66735C}" dt="2020-06-18T18:10:20.025" v="2005" actId="27636"/>
          <ac:spMkLst>
            <pc:docMk/>
            <pc:sldMk cId="364826812" sldId="948"/>
            <ac:spMk id="3" creationId="{00000000-0000-0000-0000-000000000000}"/>
          </ac:spMkLst>
        </pc:spChg>
        <pc:spChg chg="add mod">
          <ac:chgData name="Siddhartha Singh" userId="95804f1d-9deb-4ab6-af01-7cefa058cf3e" providerId="ADAL" clId="{442213DC-268C-4A0A-9BBF-652DEE66735C}" dt="2020-06-18T18:10:08.310" v="1856"/>
          <ac:spMkLst>
            <pc:docMk/>
            <pc:sldMk cId="364826812" sldId="948"/>
            <ac:spMk id="4" creationId="{774C4E88-B267-469F-A7FB-76B61769AB66}"/>
          </ac:spMkLst>
        </pc:spChg>
        <pc:spChg chg="add mod">
          <ac:chgData name="Siddhartha Singh" userId="95804f1d-9deb-4ab6-af01-7cefa058cf3e" providerId="ADAL" clId="{442213DC-268C-4A0A-9BBF-652DEE66735C}" dt="2020-06-18T18:10:19.398" v="2002"/>
          <ac:spMkLst>
            <pc:docMk/>
            <pc:sldMk cId="364826812" sldId="948"/>
            <ac:spMk id="5" creationId="{2DB88657-30DE-4B75-A8BB-B0759F51A0A7}"/>
          </ac:spMkLst>
        </pc:spChg>
      </pc:sldChg>
      <pc:sldChg chg="addSp modSp add del">
        <pc:chgData name="Siddhartha Singh" userId="95804f1d-9deb-4ab6-af01-7cefa058cf3e" providerId="ADAL" clId="{442213DC-268C-4A0A-9BBF-652DEE66735C}" dt="2020-06-19T13:06:59.222" v="4318" actId="2696"/>
        <pc:sldMkLst>
          <pc:docMk/>
          <pc:sldMk cId="1344786912" sldId="949"/>
        </pc:sldMkLst>
        <pc:spChg chg="add mod">
          <ac:chgData name="Siddhartha Singh" userId="95804f1d-9deb-4ab6-af01-7cefa058cf3e" providerId="ADAL" clId="{442213DC-268C-4A0A-9BBF-652DEE66735C}" dt="2020-06-18T18:10:08.353" v="1874"/>
          <ac:spMkLst>
            <pc:docMk/>
            <pc:sldMk cId="1344786912" sldId="949"/>
            <ac:spMk id="2" creationId="{C3386FDB-5E9A-4D31-9595-612ECF5799EB}"/>
          </ac:spMkLst>
        </pc:spChg>
        <pc:spChg chg="add mod">
          <ac:chgData name="Siddhartha Singh" userId="95804f1d-9deb-4ab6-af01-7cefa058cf3e" providerId="ADAL" clId="{442213DC-268C-4A0A-9BBF-652DEE66735C}" dt="2020-06-18T18:10:19.398" v="2002"/>
          <ac:spMkLst>
            <pc:docMk/>
            <pc:sldMk cId="1344786912" sldId="949"/>
            <ac:spMk id="3" creationId="{9CBFBC58-AE92-42CC-B465-CEB10DCFB49D}"/>
          </ac:spMkLst>
        </pc:spChg>
      </pc:sldChg>
      <pc:sldChg chg="addSp modSp add del">
        <pc:chgData name="Siddhartha Singh" userId="95804f1d-9deb-4ab6-af01-7cefa058cf3e" providerId="ADAL" clId="{442213DC-268C-4A0A-9BBF-652DEE66735C}" dt="2020-06-19T13:07:01.016" v="4319" actId="2696"/>
        <pc:sldMkLst>
          <pc:docMk/>
          <pc:sldMk cId="472891156" sldId="950"/>
        </pc:sldMkLst>
        <pc:spChg chg="add mod">
          <ac:chgData name="Siddhartha Singh" userId="95804f1d-9deb-4ab6-af01-7cefa058cf3e" providerId="ADAL" clId="{442213DC-268C-4A0A-9BBF-652DEE66735C}" dt="2020-06-18T18:10:08.376" v="1883"/>
          <ac:spMkLst>
            <pc:docMk/>
            <pc:sldMk cId="472891156" sldId="950"/>
            <ac:spMk id="2" creationId="{A409995F-0096-49C5-9B10-063BC1E46F0F}"/>
          </ac:spMkLst>
        </pc:spChg>
        <pc:spChg chg="add mod">
          <ac:chgData name="Siddhartha Singh" userId="95804f1d-9deb-4ab6-af01-7cefa058cf3e" providerId="ADAL" clId="{442213DC-268C-4A0A-9BBF-652DEE66735C}" dt="2020-06-18T18:10:19.398" v="2002"/>
          <ac:spMkLst>
            <pc:docMk/>
            <pc:sldMk cId="472891156" sldId="950"/>
            <ac:spMk id="4" creationId="{CED89271-E7B6-47E8-845E-7B6A089ECB10}"/>
          </ac:spMkLst>
        </pc:spChg>
      </pc:sldChg>
      <pc:sldChg chg="addSp modSp add del">
        <pc:chgData name="Siddhartha Singh" userId="95804f1d-9deb-4ab6-af01-7cefa058cf3e" providerId="ADAL" clId="{442213DC-268C-4A0A-9BBF-652DEE66735C}" dt="2020-06-19T13:07:02.053" v="4320" actId="2696"/>
        <pc:sldMkLst>
          <pc:docMk/>
          <pc:sldMk cId="984505432" sldId="951"/>
        </pc:sldMkLst>
        <pc:spChg chg="add mod">
          <ac:chgData name="Siddhartha Singh" userId="95804f1d-9deb-4ab6-af01-7cefa058cf3e" providerId="ADAL" clId="{442213DC-268C-4A0A-9BBF-652DEE66735C}" dt="2020-06-18T18:10:08.397" v="1892"/>
          <ac:spMkLst>
            <pc:docMk/>
            <pc:sldMk cId="984505432" sldId="951"/>
            <ac:spMk id="2" creationId="{F9A26DE6-0856-47BE-A218-D0963B61922D}"/>
          </ac:spMkLst>
        </pc:spChg>
        <pc:spChg chg="add mod">
          <ac:chgData name="Siddhartha Singh" userId="95804f1d-9deb-4ab6-af01-7cefa058cf3e" providerId="ADAL" clId="{442213DC-268C-4A0A-9BBF-652DEE66735C}" dt="2020-06-18T18:10:19.398" v="2002"/>
          <ac:spMkLst>
            <pc:docMk/>
            <pc:sldMk cId="984505432" sldId="951"/>
            <ac:spMk id="3" creationId="{2109B096-AB27-4962-9711-6DCE9759E5CE}"/>
          </ac:spMkLst>
        </pc:spChg>
      </pc:sldChg>
      <pc:sldChg chg="addSp modSp add del">
        <pc:chgData name="Siddhartha Singh" userId="95804f1d-9deb-4ab6-af01-7cefa058cf3e" providerId="ADAL" clId="{442213DC-268C-4A0A-9BBF-652DEE66735C}" dt="2020-06-19T13:07:03.602" v="4321" actId="2696"/>
        <pc:sldMkLst>
          <pc:docMk/>
          <pc:sldMk cId="2070321669" sldId="952"/>
        </pc:sldMkLst>
        <pc:spChg chg="add mod">
          <ac:chgData name="Siddhartha Singh" userId="95804f1d-9deb-4ab6-af01-7cefa058cf3e" providerId="ADAL" clId="{442213DC-268C-4A0A-9BBF-652DEE66735C}" dt="2020-06-18T18:10:08.419" v="1901"/>
          <ac:spMkLst>
            <pc:docMk/>
            <pc:sldMk cId="2070321669" sldId="952"/>
            <ac:spMk id="2" creationId="{7B9BD0AE-861F-485E-B727-1D5DEC776F45}"/>
          </ac:spMkLst>
        </pc:spChg>
        <pc:spChg chg="add mod">
          <ac:chgData name="Siddhartha Singh" userId="95804f1d-9deb-4ab6-af01-7cefa058cf3e" providerId="ADAL" clId="{442213DC-268C-4A0A-9BBF-652DEE66735C}" dt="2020-06-18T18:10:19.398" v="2002"/>
          <ac:spMkLst>
            <pc:docMk/>
            <pc:sldMk cId="2070321669" sldId="952"/>
            <ac:spMk id="4" creationId="{CD6B52C8-A83D-4F14-9A6F-62D01CA67577}"/>
          </ac:spMkLst>
        </pc:spChg>
      </pc:sldChg>
      <pc:sldChg chg="addSp modSp add del">
        <pc:chgData name="Siddhartha Singh" userId="95804f1d-9deb-4ab6-af01-7cefa058cf3e" providerId="ADAL" clId="{442213DC-268C-4A0A-9BBF-652DEE66735C}" dt="2020-06-19T13:07:04.825" v="4322" actId="2696"/>
        <pc:sldMkLst>
          <pc:docMk/>
          <pc:sldMk cId="686801624" sldId="953"/>
        </pc:sldMkLst>
        <pc:spChg chg="add mod">
          <ac:chgData name="Siddhartha Singh" userId="95804f1d-9deb-4ab6-af01-7cefa058cf3e" providerId="ADAL" clId="{442213DC-268C-4A0A-9BBF-652DEE66735C}" dt="2020-06-18T18:10:08.441" v="1910"/>
          <ac:spMkLst>
            <pc:docMk/>
            <pc:sldMk cId="686801624" sldId="953"/>
            <ac:spMk id="2" creationId="{BA67A929-F3F0-49A0-96F8-F41F7E90C500}"/>
          </ac:spMkLst>
        </pc:spChg>
        <pc:spChg chg="add mod">
          <ac:chgData name="Siddhartha Singh" userId="95804f1d-9deb-4ab6-af01-7cefa058cf3e" providerId="ADAL" clId="{442213DC-268C-4A0A-9BBF-652DEE66735C}" dt="2020-06-18T18:10:19.398" v="2002"/>
          <ac:spMkLst>
            <pc:docMk/>
            <pc:sldMk cId="686801624" sldId="953"/>
            <ac:spMk id="3" creationId="{6D8BAAB7-A83D-4B06-8671-ED285F1C9139}"/>
          </ac:spMkLst>
        </pc:spChg>
      </pc:sldChg>
      <pc:sldChg chg="addSp modSp add del">
        <pc:chgData name="Siddhartha Singh" userId="95804f1d-9deb-4ab6-af01-7cefa058cf3e" providerId="ADAL" clId="{442213DC-268C-4A0A-9BBF-652DEE66735C}" dt="2020-06-19T13:07:35.063" v="4323" actId="2696"/>
        <pc:sldMkLst>
          <pc:docMk/>
          <pc:sldMk cId="728070693" sldId="954"/>
        </pc:sldMkLst>
        <pc:spChg chg="add mod">
          <ac:chgData name="Siddhartha Singh" userId="95804f1d-9deb-4ab6-af01-7cefa058cf3e" providerId="ADAL" clId="{442213DC-268C-4A0A-9BBF-652DEE66735C}" dt="2020-06-18T18:10:08.463" v="1919"/>
          <ac:spMkLst>
            <pc:docMk/>
            <pc:sldMk cId="728070693" sldId="954"/>
            <ac:spMk id="2" creationId="{2F7943E9-678C-4CBA-B571-2A78A47A1906}"/>
          </ac:spMkLst>
        </pc:spChg>
        <pc:spChg chg="add mod">
          <ac:chgData name="Siddhartha Singh" userId="95804f1d-9deb-4ab6-af01-7cefa058cf3e" providerId="ADAL" clId="{442213DC-268C-4A0A-9BBF-652DEE66735C}" dt="2020-06-18T18:10:19.398" v="2002"/>
          <ac:spMkLst>
            <pc:docMk/>
            <pc:sldMk cId="728070693" sldId="954"/>
            <ac:spMk id="3" creationId="{3D6E9E67-1B8D-445A-9143-557673F0D3FF}"/>
          </ac:spMkLst>
        </pc:spChg>
      </pc:sldChg>
      <pc:sldChg chg="addSp modSp add del">
        <pc:chgData name="Siddhartha Singh" userId="95804f1d-9deb-4ab6-af01-7cefa058cf3e" providerId="ADAL" clId="{442213DC-268C-4A0A-9BBF-652DEE66735C}" dt="2020-06-19T13:07:36.640" v="4324" actId="2696"/>
        <pc:sldMkLst>
          <pc:docMk/>
          <pc:sldMk cId="1159524146" sldId="955"/>
        </pc:sldMkLst>
        <pc:spChg chg="add mod">
          <ac:chgData name="Siddhartha Singh" userId="95804f1d-9deb-4ab6-af01-7cefa058cf3e" providerId="ADAL" clId="{442213DC-268C-4A0A-9BBF-652DEE66735C}" dt="2020-06-18T18:10:08.484" v="1928"/>
          <ac:spMkLst>
            <pc:docMk/>
            <pc:sldMk cId="1159524146" sldId="955"/>
            <ac:spMk id="2" creationId="{27B7A13B-E3DB-46E3-BE58-F21ED928C924}"/>
          </ac:spMkLst>
        </pc:spChg>
        <pc:spChg chg="add mod">
          <ac:chgData name="Siddhartha Singh" userId="95804f1d-9deb-4ab6-af01-7cefa058cf3e" providerId="ADAL" clId="{442213DC-268C-4A0A-9BBF-652DEE66735C}" dt="2020-06-18T18:10:19.398" v="2002"/>
          <ac:spMkLst>
            <pc:docMk/>
            <pc:sldMk cId="1159524146" sldId="955"/>
            <ac:spMk id="3" creationId="{4DC94BA2-85FB-4ABD-AF49-428E79148B82}"/>
          </ac:spMkLst>
        </pc:spChg>
      </pc:sldChg>
      <pc:sldChg chg="addSp modSp add del">
        <pc:chgData name="Siddhartha Singh" userId="95804f1d-9deb-4ab6-af01-7cefa058cf3e" providerId="ADAL" clId="{442213DC-268C-4A0A-9BBF-652DEE66735C}" dt="2020-06-19T13:07:37.968" v="4325" actId="2696"/>
        <pc:sldMkLst>
          <pc:docMk/>
          <pc:sldMk cId="1796852831" sldId="956"/>
        </pc:sldMkLst>
        <pc:spChg chg="mod">
          <ac:chgData name="Siddhartha Singh" userId="95804f1d-9deb-4ab6-af01-7cefa058cf3e" providerId="ADAL" clId="{442213DC-268C-4A0A-9BBF-652DEE66735C}" dt="2020-06-18T18:10:20.828" v="2007" actId="27636"/>
          <ac:spMkLst>
            <pc:docMk/>
            <pc:sldMk cId="1796852831" sldId="956"/>
            <ac:spMk id="3" creationId="{00000000-0000-0000-0000-000000000000}"/>
          </ac:spMkLst>
        </pc:spChg>
        <pc:spChg chg="add mod">
          <ac:chgData name="Siddhartha Singh" userId="95804f1d-9deb-4ab6-af01-7cefa058cf3e" providerId="ADAL" clId="{442213DC-268C-4A0A-9BBF-652DEE66735C}" dt="2020-06-18T18:10:08.507" v="1937"/>
          <ac:spMkLst>
            <pc:docMk/>
            <pc:sldMk cId="1796852831" sldId="956"/>
            <ac:spMk id="4" creationId="{5E7D4EE9-367F-465D-A525-D899DE6D9A0A}"/>
          </ac:spMkLst>
        </pc:spChg>
        <pc:spChg chg="add mod">
          <ac:chgData name="Siddhartha Singh" userId="95804f1d-9deb-4ab6-af01-7cefa058cf3e" providerId="ADAL" clId="{442213DC-268C-4A0A-9BBF-652DEE66735C}" dt="2020-06-18T18:10:19.398" v="2002"/>
          <ac:spMkLst>
            <pc:docMk/>
            <pc:sldMk cId="1796852831" sldId="956"/>
            <ac:spMk id="5" creationId="{10377FFC-FD6A-4679-B003-43BBCBB97B6F}"/>
          </ac:spMkLst>
        </pc:spChg>
      </pc:sldChg>
      <pc:sldChg chg="del">
        <pc:chgData name="Siddhartha Singh" userId="95804f1d-9deb-4ab6-af01-7cefa058cf3e" providerId="ADAL" clId="{442213DC-268C-4A0A-9BBF-652DEE66735C}" dt="2020-06-18T18:18:35.949" v="2042" actId="2696"/>
        <pc:sldMkLst>
          <pc:docMk/>
          <pc:sldMk cId="2937798601" sldId="1366"/>
        </pc:sldMkLst>
      </pc:sldChg>
      <pc:sldChg chg="del">
        <pc:chgData name="Siddhartha Singh" userId="95804f1d-9deb-4ab6-af01-7cefa058cf3e" providerId="ADAL" clId="{442213DC-268C-4A0A-9BBF-652DEE66735C}" dt="2020-06-18T18:18:31.607" v="2033" actId="2696"/>
        <pc:sldMkLst>
          <pc:docMk/>
          <pc:sldMk cId="985409654" sldId="1368"/>
        </pc:sldMkLst>
      </pc:sldChg>
      <pc:sldChg chg="del">
        <pc:chgData name="Siddhartha Singh" userId="95804f1d-9deb-4ab6-af01-7cefa058cf3e" providerId="ADAL" clId="{442213DC-268C-4A0A-9BBF-652DEE66735C}" dt="2020-06-18T18:18:31.242" v="2032" actId="2696"/>
        <pc:sldMkLst>
          <pc:docMk/>
          <pc:sldMk cId="448729824" sldId="1370"/>
        </pc:sldMkLst>
      </pc:sldChg>
      <pc:sldChg chg="del">
        <pc:chgData name="Siddhartha Singh" userId="95804f1d-9deb-4ab6-af01-7cefa058cf3e" providerId="ADAL" clId="{442213DC-268C-4A0A-9BBF-652DEE66735C}" dt="2020-06-18T18:18:30.670" v="2030" actId="2696"/>
        <pc:sldMkLst>
          <pc:docMk/>
          <pc:sldMk cId="1170103502" sldId="1372"/>
        </pc:sldMkLst>
      </pc:sldChg>
      <pc:sldChg chg="del">
        <pc:chgData name="Siddhartha Singh" userId="95804f1d-9deb-4ab6-af01-7cefa058cf3e" providerId="ADAL" clId="{442213DC-268C-4A0A-9BBF-652DEE66735C}" dt="2020-06-18T18:18:34.529" v="2040" actId="2696"/>
        <pc:sldMkLst>
          <pc:docMk/>
          <pc:sldMk cId="1412846847" sldId="1373"/>
        </pc:sldMkLst>
      </pc:sldChg>
      <pc:sldChg chg="del">
        <pc:chgData name="Siddhartha Singh" userId="95804f1d-9deb-4ab6-af01-7cefa058cf3e" providerId="ADAL" clId="{442213DC-268C-4A0A-9BBF-652DEE66735C}" dt="2020-06-18T18:18:35.146" v="2041" actId="2696"/>
        <pc:sldMkLst>
          <pc:docMk/>
          <pc:sldMk cId="2156445569" sldId="1374"/>
        </pc:sldMkLst>
      </pc:sldChg>
      <pc:sldChg chg="del">
        <pc:chgData name="Siddhartha Singh" userId="95804f1d-9deb-4ab6-af01-7cefa058cf3e" providerId="ADAL" clId="{442213DC-268C-4A0A-9BBF-652DEE66735C}" dt="2020-06-18T18:18:36.687" v="2043" actId="2696"/>
        <pc:sldMkLst>
          <pc:docMk/>
          <pc:sldMk cId="3683439104" sldId="1376"/>
        </pc:sldMkLst>
      </pc:sldChg>
      <pc:sldChg chg="del">
        <pc:chgData name="Siddhartha Singh" userId="95804f1d-9deb-4ab6-af01-7cefa058cf3e" providerId="ADAL" clId="{442213DC-268C-4A0A-9BBF-652DEE66735C}" dt="2020-06-18T18:18:37.633" v="2044" actId="2696"/>
        <pc:sldMkLst>
          <pc:docMk/>
          <pc:sldMk cId="73895281" sldId="1377"/>
        </pc:sldMkLst>
      </pc:sldChg>
      <pc:sldChg chg="del">
        <pc:chgData name="Siddhartha Singh" userId="95804f1d-9deb-4ab6-af01-7cefa058cf3e" providerId="ADAL" clId="{442213DC-268C-4A0A-9BBF-652DEE66735C}" dt="2020-06-18T18:18:30.479" v="2028" actId="2696"/>
        <pc:sldMkLst>
          <pc:docMk/>
          <pc:sldMk cId="399499442" sldId="1388"/>
        </pc:sldMkLst>
      </pc:sldChg>
      <pc:sldChg chg="del">
        <pc:chgData name="Siddhartha Singh" userId="95804f1d-9deb-4ab6-af01-7cefa058cf3e" providerId="ADAL" clId="{442213DC-268C-4A0A-9BBF-652DEE66735C}" dt="2020-06-18T18:18:30.512" v="2029" actId="2696"/>
        <pc:sldMkLst>
          <pc:docMk/>
          <pc:sldMk cId="1041298559" sldId="1390"/>
        </pc:sldMkLst>
      </pc:sldChg>
      <pc:sldChg chg="del">
        <pc:chgData name="Siddhartha Singh" userId="95804f1d-9deb-4ab6-af01-7cefa058cf3e" providerId="ADAL" clId="{442213DC-268C-4A0A-9BBF-652DEE66735C}" dt="2020-06-18T18:18:32.067" v="2034" actId="2696"/>
        <pc:sldMkLst>
          <pc:docMk/>
          <pc:sldMk cId="2179040728" sldId="1391"/>
        </pc:sldMkLst>
      </pc:sldChg>
      <pc:sldChg chg="del">
        <pc:chgData name="Siddhartha Singh" userId="95804f1d-9deb-4ab6-af01-7cefa058cf3e" providerId="ADAL" clId="{442213DC-268C-4A0A-9BBF-652DEE66735C}" dt="2020-06-18T18:18:32.328" v="2035" actId="2696"/>
        <pc:sldMkLst>
          <pc:docMk/>
          <pc:sldMk cId="246138777" sldId="1392"/>
        </pc:sldMkLst>
      </pc:sldChg>
      <pc:sldChg chg="del">
        <pc:chgData name="Siddhartha Singh" userId="95804f1d-9deb-4ab6-af01-7cefa058cf3e" providerId="ADAL" clId="{442213DC-268C-4A0A-9BBF-652DEE66735C}" dt="2020-06-18T18:18:32.968" v="2037" actId="2696"/>
        <pc:sldMkLst>
          <pc:docMk/>
          <pc:sldMk cId="665797526" sldId="1393"/>
        </pc:sldMkLst>
      </pc:sldChg>
      <pc:sldChg chg="del">
        <pc:chgData name="Siddhartha Singh" userId="95804f1d-9deb-4ab6-af01-7cefa058cf3e" providerId="ADAL" clId="{442213DC-268C-4A0A-9BBF-652DEE66735C}" dt="2020-06-18T18:18:30.917" v="2031" actId="2696"/>
        <pc:sldMkLst>
          <pc:docMk/>
          <pc:sldMk cId="4068656061" sldId="1394"/>
        </pc:sldMkLst>
      </pc:sldChg>
      <pc:sldChg chg="del">
        <pc:chgData name="Siddhartha Singh" userId="95804f1d-9deb-4ab6-af01-7cefa058cf3e" providerId="ADAL" clId="{442213DC-268C-4A0A-9BBF-652DEE66735C}" dt="2020-06-18T18:18:28.113" v="2016" actId="2696"/>
        <pc:sldMkLst>
          <pc:docMk/>
          <pc:sldMk cId="3127654786" sldId="1395"/>
        </pc:sldMkLst>
      </pc:sldChg>
      <pc:sldChg chg="del">
        <pc:chgData name="Siddhartha Singh" userId="95804f1d-9deb-4ab6-af01-7cefa058cf3e" providerId="ADAL" clId="{442213DC-268C-4A0A-9BBF-652DEE66735C}" dt="2020-06-18T18:18:29.368" v="2023" actId="2696"/>
        <pc:sldMkLst>
          <pc:docMk/>
          <pc:sldMk cId="3904104273" sldId="1396"/>
        </pc:sldMkLst>
      </pc:sldChg>
      <pc:sldChg chg="del">
        <pc:chgData name="Siddhartha Singh" userId="95804f1d-9deb-4ab6-af01-7cefa058cf3e" providerId="ADAL" clId="{442213DC-268C-4A0A-9BBF-652DEE66735C}" dt="2020-06-18T18:18:28.477" v="2018" actId="2696"/>
        <pc:sldMkLst>
          <pc:docMk/>
          <pc:sldMk cId="4162421347" sldId="1397"/>
        </pc:sldMkLst>
      </pc:sldChg>
      <pc:sldChg chg="del">
        <pc:chgData name="Siddhartha Singh" userId="95804f1d-9deb-4ab6-af01-7cefa058cf3e" providerId="ADAL" clId="{442213DC-268C-4A0A-9BBF-652DEE66735C}" dt="2020-06-18T18:18:29.235" v="2022" actId="2696"/>
        <pc:sldMkLst>
          <pc:docMk/>
          <pc:sldMk cId="1186185646" sldId="1398"/>
        </pc:sldMkLst>
      </pc:sldChg>
      <pc:sldChg chg="del">
        <pc:chgData name="Siddhartha Singh" userId="95804f1d-9deb-4ab6-af01-7cefa058cf3e" providerId="ADAL" clId="{442213DC-268C-4A0A-9BBF-652DEE66735C}" dt="2020-06-18T18:18:29.539" v="2024" actId="2696"/>
        <pc:sldMkLst>
          <pc:docMk/>
          <pc:sldMk cId="3425658592" sldId="1399"/>
        </pc:sldMkLst>
      </pc:sldChg>
      <pc:sldChg chg="del">
        <pc:chgData name="Siddhartha Singh" userId="95804f1d-9deb-4ab6-af01-7cefa058cf3e" providerId="ADAL" clId="{442213DC-268C-4A0A-9BBF-652DEE66735C}" dt="2020-06-18T18:18:39.104" v="2045" actId="2696"/>
        <pc:sldMkLst>
          <pc:docMk/>
          <pc:sldMk cId="1506066214" sldId="1400"/>
        </pc:sldMkLst>
      </pc:sldChg>
      <pc:sldChg chg="addSp delSp modSp add mod setBg">
        <pc:chgData name="Siddhartha Singh" userId="95804f1d-9deb-4ab6-af01-7cefa058cf3e" providerId="ADAL" clId="{442213DC-268C-4A0A-9BBF-652DEE66735C}" dt="2020-06-20T11:31:38.415" v="5175" actId="20577"/>
        <pc:sldMkLst>
          <pc:docMk/>
          <pc:sldMk cId="1658245523" sldId="1401"/>
        </pc:sldMkLst>
        <pc:spChg chg="add del">
          <ac:chgData name="Siddhartha Singh" userId="95804f1d-9deb-4ab6-af01-7cefa058cf3e" providerId="ADAL" clId="{442213DC-268C-4A0A-9BBF-652DEE66735C}" dt="2020-06-19T07:38:08.425" v="3072"/>
          <ac:spMkLst>
            <pc:docMk/>
            <pc:sldMk cId="1658245523" sldId="1401"/>
            <ac:spMk id="2" creationId="{13EC1C94-0B6D-4AF8-BF2D-6A992C8D70B2}"/>
          </ac:spMkLst>
        </pc:spChg>
        <pc:spChg chg="mod">
          <ac:chgData name="Siddhartha Singh" userId="95804f1d-9deb-4ab6-af01-7cefa058cf3e" providerId="ADAL" clId="{442213DC-268C-4A0A-9BBF-652DEE66735C}" dt="2020-06-19T07:39:18.544" v="3078" actId="26606"/>
          <ac:spMkLst>
            <pc:docMk/>
            <pc:sldMk cId="1658245523" sldId="1401"/>
            <ac:spMk id="4" creationId="{00000000-0000-0000-0000-000000000000}"/>
          </ac:spMkLst>
        </pc:spChg>
        <pc:spChg chg="add del">
          <ac:chgData name="Siddhartha Singh" userId="95804f1d-9deb-4ab6-af01-7cefa058cf3e" providerId="ADAL" clId="{442213DC-268C-4A0A-9BBF-652DEE66735C}" dt="2020-06-19T07:40:20.993" v="3085"/>
          <ac:spMkLst>
            <pc:docMk/>
            <pc:sldMk cId="1658245523" sldId="1401"/>
            <ac:spMk id="5" creationId="{651592FE-432E-4BE6-982A-A3805901B680}"/>
          </ac:spMkLst>
        </pc:spChg>
        <pc:spChg chg="mod">
          <ac:chgData name="Siddhartha Singh" userId="95804f1d-9deb-4ab6-af01-7cefa058cf3e" providerId="ADAL" clId="{442213DC-268C-4A0A-9BBF-652DEE66735C}" dt="2020-06-19T07:39:18.544" v="3078" actId="26606"/>
          <ac:spMkLst>
            <pc:docMk/>
            <pc:sldMk cId="1658245523" sldId="1401"/>
            <ac:spMk id="6" creationId="{00000000-0000-0000-0000-000000000000}"/>
          </ac:spMkLst>
        </pc:spChg>
        <pc:spChg chg="add del">
          <ac:chgData name="Siddhartha Singh" userId="95804f1d-9deb-4ab6-af01-7cefa058cf3e" providerId="ADAL" clId="{442213DC-268C-4A0A-9BBF-652DEE66735C}" dt="2020-06-19T07:40:31.997" v="3089"/>
          <ac:spMkLst>
            <pc:docMk/>
            <pc:sldMk cId="1658245523" sldId="1401"/>
            <ac:spMk id="7" creationId="{7FE3CFB4-F81D-4721-BF82-129B0AE87613}"/>
          </ac:spMkLst>
        </pc:spChg>
        <pc:spChg chg="add mod">
          <ac:chgData name="Siddhartha Singh" userId="95804f1d-9deb-4ab6-af01-7cefa058cf3e" providerId="ADAL" clId="{442213DC-268C-4A0A-9BBF-652DEE66735C}" dt="2020-06-19T07:40:48.162" v="3091"/>
          <ac:spMkLst>
            <pc:docMk/>
            <pc:sldMk cId="1658245523" sldId="1401"/>
            <ac:spMk id="8" creationId="{5A7816FF-C51A-44A9-9CE2-1BAEF807B169}"/>
          </ac:spMkLst>
        </pc:spChg>
        <pc:spChg chg="add del">
          <ac:chgData name="Siddhartha Singh" userId="95804f1d-9deb-4ab6-af01-7cefa058cf3e" providerId="ADAL" clId="{442213DC-268C-4A0A-9BBF-652DEE66735C}" dt="2020-06-19T07:39:18.544" v="3078" actId="26606"/>
          <ac:spMkLst>
            <pc:docMk/>
            <pc:sldMk cId="1658245523" sldId="1401"/>
            <ac:spMk id="72" creationId="{F4C0B10B-D2C4-4A54-AFAD-3D27DF88BB37}"/>
          </ac:spMkLst>
        </pc:spChg>
        <pc:spChg chg="mod ord">
          <ac:chgData name="Siddhartha Singh" userId="95804f1d-9deb-4ab6-af01-7cefa058cf3e" providerId="ADAL" clId="{442213DC-268C-4A0A-9BBF-652DEE66735C}" dt="2020-06-19T07:39:18.544" v="3078" actId="26606"/>
          <ac:spMkLst>
            <pc:docMk/>
            <pc:sldMk cId="1658245523" sldId="1401"/>
            <ac:spMk id="1377282" creationId="{00000000-0000-0000-0000-000000000000}"/>
          </ac:spMkLst>
        </pc:spChg>
        <pc:spChg chg="mod">
          <ac:chgData name="Siddhartha Singh" userId="95804f1d-9deb-4ab6-af01-7cefa058cf3e" providerId="ADAL" clId="{442213DC-268C-4A0A-9BBF-652DEE66735C}" dt="2020-06-20T11:31:38.415" v="5175" actId="20577"/>
          <ac:spMkLst>
            <pc:docMk/>
            <pc:sldMk cId="1658245523" sldId="1401"/>
            <ac:spMk id="1377283" creationId="{00000000-0000-0000-0000-000000000000}"/>
          </ac:spMkLst>
        </pc:spChg>
        <pc:grpChg chg="add del">
          <ac:chgData name="Siddhartha Singh" userId="95804f1d-9deb-4ab6-af01-7cefa058cf3e" providerId="ADAL" clId="{442213DC-268C-4A0A-9BBF-652DEE66735C}" dt="2020-06-19T07:39:18.544" v="3078" actId="26606"/>
          <ac:grpSpMkLst>
            <pc:docMk/>
            <pc:sldMk cId="1658245523" sldId="1401"/>
            <ac:grpSpMk id="74" creationId="{B6BADB90-C74B-40D6-86DC-503F65FCE8DC}"/>
          </ac:grpSpMkLst>
        </pc:grpChg>
        <pc:picChg chg="del">
          <ac:chgData name="Siddhartha Singh" userId="95804f1d-9deb-4ab6-af01-7cefa058cf3e" providerId="ADAL" clId="{442213DC-268C-4A0A-9BBF-652DEE66735C}" dt="2020-06-18T17:05:44.999" v="877" actId="478"/>
          <ac:picMkLst>
            <pc:docMk/>
            <pc:sldMk cId="1658245523" sldId="1401"/>
            <ac:picMk id="3" creationId="{B73F7B2D-0DDE-47F4-9049-A55247B527D5}"/>
          </ac:picMkLst>
        </pc:picChg>
        <pc:picChg chg="add mod ord">
          <ac:chgData name="Siddhartha Singh" userId="95804f1d-9deb-4ab6-af01-7cefa058cf3e" providerId="ADAL" clId="{442213DC-268C-4A0A-9BBF-652DEE66735C}" dt="2020-06-19T07:41:28.090" v="3109" actId="1076"/>
          <ac:picMkLst>
            <pc:docMk/>
            <pc:sldMk cId="1658245523" sldId="1401"/>
            <ac:picMk id="3" creationId="{FB9B74BF-989C-4DA2-B388-9BFA8832CE0F}"/>
          </ac:picMkLst>
        </pc:picChg>
      </pc:sldChg>
      <pc:sldChg chg="add del">
        <pc:chgData name="Siddhartha Singh" userId="95804f1d-9deb-4ab6-af01-7cefa058cf3e" providerId="ADAL" clId="{442213DC-268C-4A0A-9BBF-652DEE66735C}" dt="2020-06-18T17:11:00.525" v="932"/>
        <pc:sldMkLst>
          <pc:docMk/>
          <pc:sldMk cId="1814530504" sldId="1402"/>
        </pc:sldMkLst>
      </pc:sldChg>
      <pc:sldChg chg="add del">
        <pc:chgData name="Siddhartha Singh" userId="95804f1d-9deb-4ab6-af01-7cefa058cf3e" providerId="ADAL" clId="{442213DC-268C-4A0A-9BBF-652DEE66735C}" dt="2020-06-18T17:11:11.987" v="934" actId="2696"/>
        <pc:sldMkLst>
          <pc:docMk/>
          <pc:sldMk cId="2038908572" sldId="1402"/>
        </pc:sldMkLst>
      </pc:sldChg>
      <pc:sldChg chg="add del">
        <pc:chgData name="Siddhartha Singh" userId="95804f1d-9deb-4ab6-af01-7cefa058cf3e" providerId="ADAL" clId="{442213DC-268C-4A0A-9BBF-652DEE66735C}" dt="2020-06-18T17:11:39.343" v="970" actId="2696"/>
        <pc:sldMkLst>
          <pc:docMk/>
          <pc:sldMk cId="2336991920" sldId="1402"/>
        </pc:sldMkLst>
      </pc:sldChg>
      <pc:sldChg chg="addSp delSp modSp add">
        <pc:chgData name="Siddhartha Singh" userId="95804f1d-9deb-4ab6-af01-7cefa058cf3e" providerId="ADAL" clId="{442213DC-268C-4A0A-9BBF-652DEE66735C}" dt="2020-06-19T08:22:27.059" v="3322"/>
        <pc:sldMkLst>
          <pc:docMk/>
          <pc:sldMk cId="1707065000" sldId="1403"/>
        </pc:sldMkLst>
        <pc:spChg chg="add del">
          <ac:chgData name="Siddhartha Singh" userId="95804f1d-9deb-4ab6-af01-7cefa058cf3e" providerId="ADAL" clId="{442213DC-268C-4A0A-9BBF-652DEE66735C}" dt="2020-06-19T08:15:55.897" v="3168"/>
          <ac:spMkLst>
            <pc:docMk/>
            <pc:sldMk cId="1707065000" sldId="1403"/>
            <ac:spMk id="2" creationId="{592AEDA5-295A-4C8A-A74E-24941FDFEC41}"/>
          </ac:spMkLst>
        </pc:spChg>
        <pc:spChg chg="add del mod">
          <ac:chgData name="Siddhartha Singh" userId="95804f1d-9deb-4ab6-af01-7cefa058cf3e" providerId="ADAL" clId="{442213DC-268C-4A0A-9BBF-652DEE66735C}" dt="2020-06-19T08:16:32.538" v="3181" actId="1076"/>
          <ac:spMkLst>
            <pc:docMk/>
            <pc:sldMk cId="1707065000" sldId="1403"/>
            <ac:spMk id="4" creationId="{00000000-0000-0000-0000-000000000000}"/>
          </ac:spMkLst>
        </pc:spChg>
        <pc:spChg chg="add del">
          <ac:chgData name="Siddhartha Singh" userId="95804f1d-9deb-4ab6-af01-7cefa058cf3e" providerId="ADAL" clId="{442213DC-268C-4A0A-9BBF-652DEE66735C}" dt="2020-06-19T08:16:16.451" v="3173"/>
          <ac:spMkLst>
            <pc:docMk/>
            <pc:sldMk cId="1707065000" sldId="1403"/>
            <ac:spMk id="5" creationId="{CFBAD3BA-D23F-47C5-B7C8-52C83D7C3FC9}"/>
          </ac:spMkLst>
        </pc:spChg>
        <pc:spChg chg="add del mod">
          <ac:chgData name="Siddhartha Singh" userId="95804f1d-9deb-4ab6-af01-7cefa058cf3e" providerId="ADAL" clId="{442213DC-268C-4A0A-9BBF-652DEE66735C}" dt="2020-06-19T08:16:32.538" v="3181" actId="1076"/>
          <ac:spMkLst>
            <pc:docMk/>
            <pc:sldMk cId="1707065000" sldId="1403"/>
            <ac:spMk id="6" creationId="{00000000-0000-0000-0000-000000000000}"/>
          </ac:spMkLst>
        </pc:spChg>
        <pc:spChg chg="add del mod">
          <ac:chgData name="Siddhartha Singh" userId="95804f1d-9deb-4ab6-af01-7cefa058cf3e" providerId="ADAL" clId="{442213DC-268C-4A0A-9BBF-652DEE66735C}" dt="2020-06-19T08:18:02.548" v="3310"/>
          <ac:spMkLst>
            <pc:docMk/>
            <pc:sldMk cId="1707065000" sldId="1403"/>
            <ac:spMk id="7" creationId="{F4DFC040-AD31-42B5-BD83-E338B18C0C17}"/>
          </ac:spMkLst>
        </pc:spChg>
        <pc:spChg chg="add del mod">
          <ac:chgData name="Siddhartha Singh" userId="95804f1d-9deb-4ab6-af01-7cefa058cf3e" providerId="ADAL" clId="{442213DC-268C-4A0A-9BBF-652DEE66735C}" dt="2020-06-19T08:16:28.918" v="3180"/>
          <ac:spMkLst>
            <pc:docMk/>
            <pc:sldMk cId="1707065000" sldId="1403"/>
            <ac:spMk id="8" creationId="{868A9F45-7E4B-4684-92F2-2F9C1B6757F7}"/>
          </ac:spMkLst>
        </pc:spChg>
        <pc:spChg chg="add del">
          <ac:chgData name="Siddhartha Singh" userId="95804f1d-9deb-4ab6-af01-7cefa058cf3e" providerId="ADAL" clId="{442213DC-268C-4A0A-9BBF-652DEE66735C}" dt="2020-06-19T08:22:27.059" v="3322"/>
          <ac:spMkLst>
            <pc:docMk/>
            <pc:sldMk cId="1707065000" sldId="1403"/>
            <ac:spMk id="10" creationId="{90046D38-72A6-44CF-9486-973E05E84B48}"/>
          </ac:spMkLst>
        </pc:spChg>
        <pc:spChg chg="add del mod">
          <ac:chgData name="Siddhartha Singh" userId="95804f1d-9deb-4ab6-af01-7cefa058cf3e" providerId="ADAL" clId="{442213DC-268C-4A0A-9BBF-652DEE66735C}" dt="2020-06-19T08:16:48.314" v="3185" actId="1076"/>
          <ac:spMkLst>
            <pc:docMk/>
            <pc:sldMk cId="1707065000" sldId="1403"/>
            <ac:spMk id="1370114" creationId="{00000000-0000-0000-0000-000000000000}"/>
          </ac:spMkLst>
        </pc:spChg>
        <pc:spChg chg="add del mod">
          <ac:chgData name="Siddhartha Singh" userId="95804f1d-9deb-4ab6-af01-7cefa058cf3e" providerId="ADAL" clId="{442213DC-268C-4A0A-9BBF-652DEE66735C}" dt="2020-06-19T08:18:17.810" v="3315" actId="27636"/>
          <ac:spMkLst>
            <pc:docMk/>
            <pc:sldMk cId="1707065000" sldId="1403"/>
            <ac:spMk id="1370115" creationId="{00000000-0000-0000-0000-000000000000}"/>
          </ac:spMkLst>
        </pc:spChg>
        <pc:picChg chg="add del mod">
          <ac:chgData name="Siddhartha Singh" userId="95804f1d-9deb-4ab6-af01-7cefa058cf3e" providerId="ADAL" clId="{442213DC-268C-4A0A-9BBF-652DEE66735C}" dt="2020-06-18T17:35:48.127" v="1240" actId="478"/>
          <ac:picMkLst>
            <pc:docMk/>
            <pc:sldMk cId="1707065000" sldId="1403"/>
            <ac:picMk id="2" creationId="{3CBE35AB-7019-46E3-BDFA-466C53D80E4B}"/>
          </ac:picMkLst>
        </pc:picChg>
        <pc:picChg chg="add del mod">
          <ac:chgData name="Siddhartha Singh" userId="95804f1d-9deb-4ab6-af01-7cefa058cf3e" providerId="ADAL" clId="{442213DC-268C-4A0A-9BBF-652DEE66735C}" dt="2020-06-19T08:18:19.848" v="3316" actId="478"/>
          <ac:picMkLst>
            <pc:docMk/>
            <pc:sldMk cId="1707065000" sldId="1403"/>
            <ac:picMk id="3" creationId="{FBCB0D5D-2415-4063-AFD9-2859FC6D37D3}"/>
          </ac:picMkLst>
        </pc:picChg>
        <pc:picChg chg="add mod">
          <ac:chgData name="Siddhartha Singh" userId="95804f1d-9deb-4ab6-af01-7cefa058cf3e" providerId="ADAL" clId="{442213DC-268C-4A0A-9BBF-652DEE66735C}" dt="2020-06-19T08:19:11.750" v="3320" actId="1076"/>
          <ac:picMkLst>
            <pc:docMk/>
            <pc:sldMk cId="1707065000" sldId="1403"/>
            <ac:picMk id="9" creationId="{5AB0DEC2-6189-4401-8FF7-5615A60FD46C}"/>
          </ac:picMkLst>
        </pc:picChg>
      </pc:sldChg>
      <pc:sldChg chg="delSp modSp add del ord">
        <pc:chgData name="Siddhartha Singh" userId="95804f1d-9deb-4ab6-af01-7cefa058cf3e" providerId="ADAL" clId="{442213DC-268C-4A0A-9BBF-652DEE66735C}" dt="2020-06-19T07:42:21.309" v="3110" actId="2696"/>
        <pc:sldMkLst>
          <pc:docMk/>
          <pc:sldMk cId="1432769212" sldId="1404"/>
        </pc:sldMkLst>
        <pc:spChg chg="mod">
          <ac:chgData name="Siddhartha Singh" userId="95804f1d-9deb-4ab6-af01-7cefa058cf3e" providerId="ADAL" clId="{442213DC-268C-4A0A-9BBF-652DEE66735C}" dt="2020-06-18T17:14:13.688" v="995" actId="20577"/>
          <ac:spMkLst>
            <pc:docMk/>
            <pc:sldMk cId="1432769212" sldId="1404"/>
            <ac:spMk id="1377283" creationId="{00000000-0000-0000-0000-000000000000}"/>
          </ac:spMkLst>
        </pc:spChg>
        <pc:picChg chg="del">
          <ac:chgData name="Siddhartha Singh" userId="95804f1d-9deb-4ab6-af01-7cefa058cf3e" providerId="ADAL" clId="{442213DC-268C-4A0A-9BBF-652DEE66735C}" dt="2020-06-18T17:14:09.680" v="994" actId="478"/>
          <ac:picMkLst>
            <pc:docMk/>
            <pc:sldMk cId="1432769212" sldId="1404"/>
            <ac:picMk id="3" creationId="{B73F7B2D-0DDE-47F4-9049-A55247B527D5}"/>
          </ac:picMkLst>
        </pc:picChg>
      </pc:sldChg>
      <pc:sldChg chg="addSp delSp modSp add del">
        <pc:chgData name="Siddhartha Singh" userId="95804f1d-9deb-4ab6-af01-7cefa058cf3e" providerId="ADAL" clId="{442213DC-268C-4A0A-9BBF-652DEE66735C}" dt="2020-06-18T17:23:19.417" v="1108" actId="2696"/>
        <pc:sldMkLst>
          <pc:docMk/>
          <pc:sldMk cId="4191305332" sldId="1405"/>
        </pc:sldMkLst>
        <pc:spChg chg="add del">
          <ac:chgData name="Siddhartha Singh" userId="95804f1d-9deb-4ab6-af01-7cefa058cf3e" providerId="ADAL" clId="{442213DC-268C-4A0A-9BBF-652DEE66735C}" dt="2020-06-18T17:17:26.153" v="1032"/>
          <ac:spMkLst>
            <pc:docMk/>
            <pc:sldMk cId="4191305332" sldId="1405"/>
            <ac:spMk id="2" creationId="{1C9D577A-4B70-4216-B710-70A4A70684CA}"/>
          </ac:spMkLst>
        </pc:spChg>
        <pc:spChg chg="add mod">
          <ac:chgData name="Siddhartha Singh" userId="95804f1d-9deb-4ab6-af01-7cefa058cf3e" providerId="ADAL" clId="{442213DC-268C-4A0A-9BBF-652DEE66735C}" dt="2020-06-18T17:17:36.434" v="1033"/>
          <ac:spMkLst>
            <pc:docMk/>
            <pc:sldMk cId="4191305332" sldId="1405"/>
            <ac:spMk id="3" creationId="{3E3CB264-EE78-4E77-BB1B-DC9B2DD5463C}"/>
          </ac:spMkLst>
        </pc:spChg>
        <pc:spChg chg="add mod">
          <ac:chgData name="Siddhartha Singh" userId="95804f1d-9deb-4ab6-af01-7cefa058cf3e" providerId="ADAL" clId="{442213DC-268C-4A0A-9BBF-652DEE66735C}" dt="2020-06-18T17:17:41.765" v="1035" actId="1076"/>
          <ac:spMkLst>
            <pc:docMk/>
            <pc:sldMk cId="4191305332" sldId="1405"/>
            <ac:spMk id="4" creationId="{B514277F-9F36-456C-AD40-EA24E81CF87D}"/>
          </ac:spMkLst>
        </pc:spChg>
        <pc:spChg chg="add del">
          <ac:chgData name="Siddhartha Singh" userId="95804f1d-9deb-4ab6-af01-7cefa058cf3e" providerId="ADAL" clId="{442213DC-268C-4A0A-9BBF-652DEE66735C}" dt="2020-06-18T17:17:51.592" v="1037"/>
          <ac:spMkLst>
            <pc:docMk/>
            <pc:sldMk cId="4191305332" sldId="1405"/>
            <ac:spMk id="5" creationId="{6B477F2F-15E7-44EC-A156-19EF5DA3B9D7}"/>
          </ac:spMkLst>
        </pc:spChg>
        <pc:picChg chg="add del mod">
          <ac:chgData name="Siddhartha Singh" userId="95804f1d-9deb-4ab6-af01-7cefa058cf3e" providerId="ADAL" clId="{442213DC-268C-4A0A-9BBF-652DEE66735C}" dt="2020-06-18T17:23:16.652" v="1107" actId="478"/>
          <ac:picMkLst>
            <pc:docMk/>
            <pc:sldMk cId="4191305332" sldId="1405"/>
            <ac:picMk id="6" creationId="{3019B16C-3F5F-4FDF-BE16-062E9AED634D}"/>
          </ac:picMkLst>
        </pc:picChg>
      </pc:sldChg>
      <pc:sldChg chg="addSp delSp modSp add">
        <pc:chgData name="Siddhartha Singh" userId="95804f1d-9deb-4ab6-af01-7cefa058cf3e" providerId="ADAL" clId="{442213DC-268C-4A0A-9BBF-652DEE66735C}" dt="2020-06-19T13:16:27.656" v="4406" actId="1036"/>
        <pc:sldMkLst>
          <pc:docMk/>
          <pc:sldMk cId="3730634999" sldId="1406"/>
        </pc:sldMkLst>
        <pc:spChg chg="del">
          <ac:chgData name="Siddhartha Singh" userId="95804f1d-9deb-4ab6-af01-7cefa058cf3e" providerId="ADAL" clId="{442213DC-268C-4A0A-9BBF-652DEE66735C}" dt="2020-06-18T17:21:06.865" v="1067"/>
          <ac:spMkLst>
            <pc:docMk/>
            <pc:sldMk cId="3730634999" sldId="1406"/>
            <ac:spMk id="2" creationId="{1CFCA755-8611-4643-935E-B2F09FD19A68}"/>
          </ac:spMkLst>
        </pc:spChg>
        <pc:spChg chg="mod">
          <ac:chgData name="Siddhartha Singh" userId="95804f1d-9deb-4ab6-af01-7cefa058cf3e" providerId="ADAL" clId="{442213DC-268C-4A0A-9BBF-652DEE66735C}" dt="2020-06-19T13:16:27.656" v="4406" actId="1036"/>
          <ac:spMkLst>
            <pc:docMk/>
            <pc:sldMk cId="3730634999" sldId="1406"/>
            <ac:spMk id="3" creationId="{E75C00FE-8704-4C77-B7F1-527B0C7D31B4}"/>
          </ac:spMkLst>
        </pc:spChg>
        <pc:picChg chg="add mod">
          <ac:chgData name="Siddhartha Singh" userId="95804f1d-9deb-4ab6-af01-7cefa058cf3e" providerId="ADAL" clId="{442213DC-268C-4A0A-9BBF-652DEE66735C}" dt="2020-06-18T17:21:18.972" v="1079" actId="1076"/>
          <ac:picMkLst>
            <pc:docMk/>
            <pc:sldMk cId="3730634999" sldId="1406"/>
            <ac:picMk id="5" creationId="{1979D160-E5CE-494F-86CD-AB6BF10ABFB1}"/>
          </ac:picMkLst>
        </pc:picChg>
      </pc:sldChg>
      <pc:sldChg chg="addSp delSp modSp add">
        <pc:chgData name="Siddhartha Singh" userId="95804f1d-9deb-4ab6-af01-7cefa058cf3e" providerId="ADAL" clId="{442213DC-268C-4A0A-9BBF-652DEE66735C}" dt="2020-06-18T17:50:58.355" v="1390"/>
        <pc:sldMkLst>
          <pc:docMk/>
          <pc:sldMk cId="2948498418" sldId="1407"/>
        </pc:sldMkLst>
        <pc:spChg chg="del">
          <ac:chgData name="Siddhartha Singh" userId="95804f1d-9deb-4ab6-af01-7cefa058cf3e" providerId="ADAL" clId="{442213DC-268C-4A0A-9BBF-652DEE66735C}" dt="2020-06-18T17:36:56.147" v="1262"/>
          <ac:spMkLst>
            <pc:docMk/>
            <pc:sldMk cId="2948498418" sldId="1407"/>
            <ac:spMk id="2" creationId="{4647B29F-B315-4EB9-BF27-5D0510F5A7A2}"/>
          </ac:spMkLst>
        </pc:spChg>
        <pc:spChg chg="add del mod">
          <ac:chgData name="Siddhartha Singh" userId="95804f1d-9deb-4ab6-af01-7cefa058cf3e" providerId="ADAL" clId="{442213DC-268C-4A0A-9BBF-652DEE66735C}" dt="2020-06-18T17:37:09.953" v="1263"/>
          <ac:spMkLst>
            <pc:docMk/>
            <pc:sldMk cId="2948498418" sldId="1407"/>
            <ac:spMk id="4" creationId="{B017C02A-7537-41AA-BD6C-7AF0A1DF3173}"/>
          </ac:spMkLst>
        </pc:spChg>
        <pc:spChg chg="add mod">
          <ac:chgData name="Siddhartha Singh" userId="95804f1d-9deb-4ab6-af01-7cefa058cf3e" providerId="ADAL" clId="{442213DC-268C-4A0A-9BBF-652DEE66735C}" dt="2020-06-18T17:37:09.953" v="1263"/>
          <ac:spMkLst>
            <pc:docMk/>
            <pc:sldMk cId="2948498418" sldId="1407"/>
            <ac:spMk id="5" creationId="{AD854D52-4626-46F3-A053-2E23F57129B6}"/>
          </ac:spMkLst>
        </pc:spChg>
        <pc:spChg chg="add mod">
          <ac:chgData name="Siddhartha Singh" userId="95804f1d-9deb-4ab6-af01-7cefa058cf3e" providerId="ADAL" clId="{442213DC-268C-4A0A-9BBF-652DEE66735C}" dt="2020-06-18T17:37:49.344" v="1282" actId="1076"/>
          <ac:spMkLst>
            <pc:docMk/>
            <pc:sldMk cId="2948498418" sldId="1407"/>
            <ac:spMk id="6" creationId="{3BCB6AA5-0CB4-4E45-B832-67F37727E384}"/>
          </ac:spMkLst>
        </pc:spChg>
        <pc:spChg chg="add del">
          <ac:chgData name="Siddhartha Singh" userId="95804f1d-9deb-4ab6-af01-7cefa058cf3e" providerId="ADAL" clId="{442213DC-268C-4A0A-9BBF-652DEE66735C}" dt="2020-06-18T17:50:54.169" v="1388"/>
          <ac:spMkLst>
            <pc:docMk/>
            <pc:sldMk cId="2948498418" sldId="1407"/>
            <ac:spMk id="8" creationId="{A6F70B8F-DA27-4C5F-978B-D248A0001357}"/>
          </ac:spMkLst>
        </pc:spChg>
        <pc:spChg chg="add del">
          <ac:chgData name="Siddhartha Singh" userId="95804f1d-9deb-4ab6-af01-7cefa058cf3e" providerId="ADAL" clId="{442213DC-268C-4A0A-9BBF-652DEE66735C}" dt="2020-06-18T17:50:58.355" v="1390"/>
          <ac:spMkLst>
            <pc:docMk/>
            <pc:sldMk cId="2948498418" sldId="1407"/>
            <ac:spMk id="9" creationId="{3DB70C62-2CC0-43CC-B101-54F8172A6272}"/>
          </ac:spMkLst>
        </pc:spChg>
        <pc:picChg chg="add mod">
          <ac:chgData name="Siddhartha Singh" userId="95804f1d-9deb-4ab6-af01-7cefa058cf3e" providerId="ADAL" clId="{442213DC-268C-4A0A-9BBF-652DEE66735C}" dt="2020-06-18T17:37:38.800" v="1265" actId="1076"/>
          <ac:picMkLst>
            <pc:docMk/>
            <pc:sldMk cId="2948498418" sldId="1407"/>
            <ac:picMk id="7" creationId="{0309140E-9223-408F-8B15-975073A4CA2B}"/>
          </ac:picMkLst>
        </pc:picChg>
      </pc:sldChg>
      <pc:sldChg chg="modSp add del">
        <pc:chgData name="Siddhartha Singh" userId="95804f1d-9deb-4ab6-af01-7cefa058cf3e" providerId="ADAL" clId="{442213DC-268C-4A0A-9BBF-652DEE66735C}" dt="2020-06-20T12:30:28.175" v="5176" actId="2696"/>
        <pc:sldMkLst>
          <pc:docMk/>
          <pc:sldMk cId="2273039844" sldId="1408"/>
        </pc:sldMkLst>
        <pc:spChg chg="mod">
          <ac:chgData name="Siddhartha Singh" userId="95804f1d-9deb-4ab6-af01-7cefa058cf3e" providerId="ADAL" clId="{442213DC-268C-4A0A-9BBF-652DEE66735C}" dt="2020-06-18T17:51:11.617" v="1402" actId="12"/>
          <ac:spMkLst>
            <pc:docMk/>
            <pc:sldMk cId="2273039844" sldId="1408"/>
            <ac:spMk id="2" creationId="{607DB31D-D819-478D-B1CF-D3B646CC3644}"/>
          </ac:spMkLst>
        </pc:spChg>
        <pc:spChg chg="mod">
          <ac:chgData name="Siddhartha Singh" userId="95804f1d-9deb-4ab6-af01-7cefa058cf3e" providerId="ADAL" clId="{442213DC-268C-4A0A-9BBF-652DEE66735C}" dt="2020-06-18T17:51:26.300" v="1404" actId="1076"/>
          <ac:spMkLst>
            <pc:docMk/>
            <pc:sldMk cId="2273039844" sldId="1408"/>
            <ac:spMk id="3" creationId="{1F2F2B53-046F-4A81-9BAB-7C1A85170AEA}"/>
          </ac:spMkLst>
        </pc:spChg>
      </pc:sldChg>
      <pc:sldChg chg="addSp delSp modSp add">
        <pc:chgData name="Siddhartha Singh" userId="95804f1d-9deb-4ab6-af01-7cefa058cf3e" providerId="ADAL" clId="{442213DC-268C-4A0A-9BBF-652DEE66735C}" dt="2020-06-19T01:52:59.412" v="2047" actId="20577"/>
        <pc:sldMkLst>
          <pc:docMk/>
          <pc:sldMk cId="912226158" sldId="1409"/>
        </pc:sldMkLst>
        <pc:spChg chg="mod">
          <ac:chgData name="Siddhartha Singh" userId="95804f1d-9deb-4ab6-af01-7cefa058cf3e" providerId="ADAL" clId="{442213DC-268C-4A0A-9BBF-652DEE66735C}" dt="2020-06-19T01:52:59.412" v="2047" actId="20577"/>
          <ac:spMkLst>
            <pc:docMk/>
            <pc:sldMk cId="912226158" sldId="1409"/>
            <ac:spMk id="1370114" creationId="{00000000-0000-0000-0000-000000000000}"/>
          </ac:spMkLst>
        </pc:spChg>
        <pc:spChg chg="mod">
          <ac:chgData name="Siddhartha Singh" userId="95804f1d-9deb-4ab6-af01-7cefa058cf3e" providerId="ADAL" clId="{442213DC-268C-4A0A-9BBF-652DEE66735C}" dt="2020-06-18T17:57:58.301" v="1494" actId="20577"/>
          <ac:spMkLst>
            <pc:docMk/>
            <pc:sldMk cId="912226158" sldId="1409"/>
            <ac:spMk id="1370115" creationId="{00000000-0000-0000-0000-000000000000}"/>
          </ac:spMkLst>
        </pc:spChg>
        <pc:picChg chg="add mod">
          <ac:chgData name="Siddhartha Singh" userId="95804f1d-9deb-4ab6-af01-7cefa058cf3e" providerId="ADAL" clId="{442213DC-268C-4A0A-9BBF-652DEE66735C}" dt="2020-06-18T17:58:03.149" v="1495" actId="1076"/>
          <ac:picMkLst>
            <pc:docMk/>
            <pc:sldMk cId="912226158" sldId="1409"/>
            <ac:picMk id="2" creationId="{CECE23CB-1EC0-4C71-AAC3-D0246745C236}"/>
          </ac:picMkLst>
        </pc:picChg>
        <pc:picChg chg="del">
          <ac:chgData name="Siddhartha Singh" userId="95804f1d-9deb-4ab6-af01-7cefa058cf3e" providerId="ADAL" clId="{442213DC-268C-4A0A-9BBF-652DEE66735C}" dt="2020-06-18T17:57:33.395" v="1487" actId="478"/>
          <ac:picMkLst>
            <pc:docMk/>
            <pc:sldMk cId="912226158" sldId="1409"/>
            <ac:picMk id="3" creationId="{63BCADCB-5695-4086-B851-8A2020D1106C}"/>
          </ac:picMkLst>
        </pc:picChg>
      </pc:sldChg>
      <pc:sldChg chg="addSp delSp modSp add">
        <pc:chgData name="Siddhartha Singh" userId="95804f1d-9deb-4ab6-af01-7cefa058cf3e" providerId="ADAL" clId="{442213DC-268C-4A0A-9BBF-652DEE66735C}" dt="2020-06-18T18:02:27.202" v="1533" actId="1076"/>
        <pc:sldMkLst>
          <pc:docMk/>
          <pc:sldMk cId="804496094" sldId="1410"/>
        </pc:sldMkLst>
        <pc:picChg chg="add mod">
          <ac:chgData name="Siddhartha Singh" userId="95804f1d-9deb-4ab6-af01-7cefa058cf3e" providerId="ADAL" clId="{442213DC-268C-4A0A-9BBF-652DEE66735C}" dt="2020-06-18T18:02:27.202" v="1533" actId="1076"/>
          <ac:picMkLst>
            <pc:docMk/>
            <pc:sldMk cId="804496094" sldId="1410"/>
            <ac:picMk id="5" creationId="{0C0A656E-E3DC-4B8F-8203-E3285A1D8699}"/>
          </ac:picMkLst>
        </pc:picChg>
        <pc:picChg chg="del">
          <ac:chgData name="Siddhartha Singh" userId="95804f1d-9deb-4ab6-af01-7cefa058cf3e" providerId="ADAL" clId="{442213DC-268C-4A0A-9BBF-652DEE66735C}" dt="2020-06-18T18:02:20.894" v="1530" actId="478"/>
          <ac:picMkLst>
            <pc:docMk/>
            <pc:sldMk cId="804496094" sldId="1410"/>
            <ac:picMk id="817" creationId="{00000000-0000-0000-0000-000000000000}"/>
          </ac:picMkLst>
        </pc:picChg>
      </pc:sldChg>
      <pc:sldChg chg="modSp add del">
        <pc:chgData name="Siddhartha Singh" userId="95804f1d-9deb-4ab6-af01-7cefa058cf3e" providerId="ADAL" clId="{442213DC-268C-4A0A-9BBF-652DEE66735C}" dt="2020-06-19T02:51:04.791" v="2798" actId="2696"/>
        <pc:sldMkLst>
          <pc:docMk/>
          <pc:sldMk cId="3666569630" sldId="1411"/>
        </pc:sldMkLst>
        <pc:spChg chg="mod">
          <ac:chgData name="Siddhartha Singh" userId="95804f1d-9deb-4ab6-af01-7cefa058cf3e" providerId="ADAL" clId="{442213DC-268C-4A0A-9BBF-652DEE66735C}" dt="2020-06-18T18:04:41.094" v="1643" actId="313"/>
          <ac:spMkLst>
            <pc:docMk/>
            <pc:sldMk cId="3666569630" sldId="1411"/>
            <ac:spMk id="61443" creationId="{00000000-0000-0000-0000-000000000000}"/>
          </ac:spMkLst>
        </pc:spChg>
      </pc:sldChg>
      <pc:sldChg chg="add del">
        <pc:chgData name="Siddhartha Singh" userId="95804f1d-9deb-4ab6-af01-7cefa058cf3e" providerId="ADAL" clId="{442213DC-268C-4A0A-9BBF-652DEE66735C}" dt="2020-06-19T10:10:15.202" v="3967" actId="2696"/>
        <pc:sldMkLst>
          <pc:docMk/>
          <pc:sldMk cId="3581741792" sldId="1412"/>
        </pc:sldMkLst>
      </pc:sldChg>
      <pc:sldChg chg="addSp delSp modSp add">
        <pc:chgData name="Siddhartha Singh" userId="95804f1d-9deb-4ab6-af01-7cefa058cf3e" providerId="ADAL" clId="{442213DC-268C-4A0A-9BBF-652DEE66735C}" dt="2020-06-19T09:39:11.460" v="3626"/>
        <pc:sldMkLst>
          <pc:docMk/>
          <pc:sldMk cId="524707791" sldId="1413"/>
        </pc:sldMkLst>
        <pc:spChg chg="add mod">
          <ac:chgData name="Siddhartha Singh" userId="95804f1d-9deb-4ab6-af01-7cefa058cf3e" providerId="ADAL" clId="{442213DC-268C-4A0A-9BBF-652DEE66735C}" dt="2020-06-19T09:38:29.599" v="3624" actId="20577"/>
          <ac:spMkLst>
            <pc:docMk/>
            <pc:sldMk cId="524707791" sldId="1413"/>
            <ac:spMk id="2" creationId="{EC146048-AB10-4ADB-8274-371015944739}"/>
          </ac:spMkLst>
        </pc:spChg>
        <pc:spChg chg="add mod">
          <ac:chgData name="Siddhartha Singh" userId="95804f1d-9deb-4ab6-af01-7cefa058cf3e" providerId="ADAL" clId="{442213DC-268C-4A0A-9BBF-652DEE66735C}" dt="2020-06-19T09:23:40.166" v="3494"/>
          <ac:spMkLst>
            <pc:docMk/>
            <pc:sldMk cId="524707791" sldId="1413"/>
            <ac:spMk id="4" creationId="{F8A5B2C6-E9F1-4E4A-B65D-EE815929CF15}"/>
          </ac:spMkLst>
        </pc:spChg>
        <pc:spChg chg="add del mod">
          <ac:chgData name="Siddhartha Singh" userId="95804f1d-9deb-4ab6-af01-7cefa058cf3e" providerId="ADAL" clId="{442213DC-268C-4A0A-9BBF-652DEE66735C}" dt="2020-06-19T09:39:11.460" v="3626"/>
          <ac:spMkLst>
            <pc:docMk/>
            <pc:sldMk cId="524707791" sldId="1413"/>
            <ac:spMk id="6" creationId="{0EF4FB79-1B05-43BE-8F4C-94B9993CEBAF}"/>
          </ac:spMkLst>
        </pc:spChg>
        <pc:spChg chg="mod">
          <ac:chgData name="Siddhartha Singh" userId="95804f1d-9deb-4ab6-af01-7cefa058cf3e" providerId="ADAL" clId="{442213DC-268C-4A0A-9BBF-652DEE66735C}" dt="2020-06-18T18:05:32.674" v="1696" actId="20577"/>
          <ac:spMkLst>
            <pc:docMk/>
            <pc:sldMk cId="524707791" sldId="1413"/>
            <ac:spMk id="61443" creationId="{00000000-0000-0000-0000-000000000000}"/>
          </ac:spMkLst>
        </pc:spChg>
        <pc:spChg chg="del">
          <ac:chgData name="Siddhartha Singh" userId="95804f1d-9deb-4ab6-af01-7cefa058cf3e" providerId="ADAL" clId="{442213DC-268C-4A0A-9BBF-652DEE66735C}" dt="2020-06-19T09:21:32.096" v="3461"/>
          <ac:spMkLst>
            <pc:docMk/>
            <pc:sldMk cId="524707791" sldId="1413"/>
            <ac:spMk id="61444" creationId="{00000000-0000-0000-0000-000000000000}"/>
          </ac:spMkLst>
        </pc:spChg>
        <pc:picChg chg="add mod">
          <ac:chgData name="Siddhartha Singh" userId="95804f1d-9deb-4ab6-af01-7cefa058cf3e" providerId="ADAL" clId="{442213DC-268C-4A0A-9BBF-652DEE66735C}" dt="2020-06-19T09:25:40.801" v="3527" actId="14100"/>
          <ac:picMkLst>
            <pc:docMk/>
            <pc:sldMk cId="524707791" sldId="1413"/>
            <ac:picMk id="3" creationId="{6A425E9D-5B1E-4576-84A1-01546B31DD32}"/>
          </ac:picMkLst>
        </pc:picChg>
        <pc:picChg chg="add mod">
          <ac:chgData name="Siddhartha Singh" userId="95804f1d-9deb-4ab6-af01-7cefa058cf3e" providerId="ADAL" clId="{442213DC-268C-4A0A-9BBF-652DEE66735C}" dt="2020-06-19T09:37:43.013" v="3612" actId="1076"/>
          <ac:picMkLst>
            <pc:docMk/>
            <pc:sldMk cId="524707791" sldId="1413"/>
            <ac:picMk id="5" creationId="{CC943853-7439-49EA-816E-309AD421350A}"/>
          </ac:picMkLst>
        </pc:picChg>
      </pc:sldChg>
      <pc:sldChg chg="modSp add del">
        <pc:chgData name="Siddhartha Singh" userId="95804f1d-9deb-4ab6-af01-7cefa058cf3e" providerId="ADAL" clId="{442213DC-268C-4A0A-9BBF-652DEE66735C}" dt="2020-06-19T09:39:13.711" v="3627" actId="2696"/>
        <pc:sldMkLst>
          <pc:docMk/>
          <pc:sldMk cId="1009425026" sldId="1414"/>
        </pc:sldMkLst>
        <pc:spChg chg="mod">
          <ac:chgData name="Siddhartha Singh" userId="95804f1d-9deb-4ab6-af01-7cefa058cf3e" providerId="ADAL" clId="{442213DC-268C-4A0A-9BBF-652DEE66735C}" dt="2020-06-18T18:05:46.582" v="1721" actId="20577"/>
          <ac:spMkLst>
            <pc:docMk/>
            <pc:sldMk cId="1009425026" sldId="1414"/>
            <ac:spMk id="61443" creationId="{00000000-0000-0000-0000-000000000000}"/>
          </ac:spMkLst>
        </pc:spChg>
      </pc:sldChg>
      <pc:sldChg chg="modSp add del">
        <pc:chgData name="Siddhartha Singh" userId="95804f1d-9deb-4ab6-af01-7cefa058cf3e" providerId="ADAL" clId="{442213DC-268C-4A0A-9BBF-652DEE66735C}" dt="2020-06-19T02:51:17.188" v="2799" actId="2696"/>
        <pc:sldMkLst>
          <pc:docMk/>
          <pc:sldMk cId="3276344720" sldId="1415"/>
        </pc:sldMkLst>
        <pc:spChg chg="mod">
          <ac:chgData name="Siddhartha Singh" userId="95804f1d-9deb-4ab6-af01-7cefa058cf3e" providerId="ADAL" clId="{442213DC-268C-4A0A-9BBF-652DEE66735C}" dt="2020-06-18T18:06:28.359" v="1756" actId="313"/>
          <ac:spMkLst>
            <pc:docMk/>
            <pc:sldMk cId="3276344720" sldId="1415"/>
            <ac:spMk id="61443" creationId="{00000000-0000-0000-0000-000000000000}"/>
          </ac:spMkLst>
        </pc:spChg>
      </pc:sldChg>
      <pc:sldChg chg="add del">
        <pc:chgData name="Siddhartha Singh" userId="95804f1d-9deb-4ab6-af01-7cefa058cf3e" providerId="ADAL" clId="{442213DC-268C-4A0A-9BBF-652DEE66735C}" dt="2020-06-18T18:05:51.076" v="1722" actId="2696"/>
        <pc:sldMkLst>
          <pc:docMk/>
          <pc:sldMk cId="3752652300" sldId="1415"/>
        </pc:sldMkLst>
      </pc:sldChg>
      <pc:sldChg chg="modSp add del">
        <pc:chgData name="Siddhartha Singh" userId="95804f1d-9deb-4ab6-af01-7cefa058cf3e" providerId="ADAL" clId="{442213DC-268C-4A0A-9BBF-652DEE66735C}" dt="2020-06-19T02:51:18.026" v="2800" actId="2696"/>
        <pc:sldMkLst>
          <pc:docMk/>
          <pc:sldMk cId="1033302754" sldId="1416"/>
        </pc:sldMkLst>
        <pc:spChg chg="mod">
          <ac:chgData name="Siddhartha Singh" userId="95804f1d-9deb-4ab6-af01-7cefa058cf3e" providerId="ADAL" clId="{442213DC-268C-4A0A-9BBF-652DEE66735C}" dt="2020-06-18T18:06:36.964" v="1768" actId="20577"/>
          <ac:spMkLst>
            <pc:docMk/>
            <pc:sldMk cId="1033302754" sldId="1416"/>
            <ac:spMk id="61443" creationId="{00000000-0000-0000-0000-000000000000}"/>
          </ac:spMkLst>
        </pc:spChg>
      </pc:sldChg>
      <pc:sldChg chg="modSp add del">
        <pc:chgData name="Siddhartha Singh" userId="95804f1d-9deb-4ab6-af01-7cefa058cf3e" providerId="ADAL" clId="{442213DC-268C-4A0A-9BBF-652DEE66735C}" dt="2020-06-19T02:51:19.304" v="2801" actId="2696"/>
        <pc:sldMkLst>
          <pc:docMk/>
          <pc:sldMk cId="1287678676" sldId="1417"/>
        </pc:sldMkLst>
        <pc:spChg chg="mod">
          <ac:chgData name="Siddhartha Singh" userId="95804f1d-9deb-4ab6-af01-7cefa058cf3e" providerId="ADAL" clId="{442213DC-268C-4A0A-9BBF-652DEE66735C}" dt="2020-06-18T18:06:50.635" v="1786" actId="20577"/>
          <ac:spMkLst>
            <pc:docMk/>
            <pc:sldMk cId="1287678676" sldId="1417"/>
            <ac:spMk id="61443" creationId="{00000000-0000-0000-0000-000000000000}"/>
          </ac:spMkLst>
        </pc:spChg>
      </pc:sldChg>
      <pc:sldChg chg="addSp delSp modSp add">
        <pc:chgData name="Siddhartha Singh" userId="95804f1d-9deb-4ab6-af01-7cefa058cf3e" providerId="ADAL" clId="{442213DC-268C-4A0A-9BBF-652DEE66735C}" dt="2020-06-19T09:45:07.269" v="3734" actId="1076"/>
        <pc:sldMkLst>
          <pc:docMk/>
          <pc:sldMk cId="3278393693" sldId="1418"/>
        </pc:sldMkLst>
        <pc:spChg chg="add del mod">
          <ac:chgData name="Siddhartha Singh" userId="95804f1d-9deb-4ab6-af01-7cefa058cf3e" providerId="ADAL" clId="{442213DC-268C-4A0A-9BBF-652DEE66735C}" dt="2020-06-19T09:43:47.904" v="3668" actId="767"/>
          <ac:spMkLst>
            <pc:docMk/>
            <pc:sldMk cId="3278393693" sldId="1418"/>
            <ac:spMk id="3" creationId="{863DF2BF-FFFA-4B44-8A16-EE35C8464524}"/>
          </ac:spMkLst>
        </pc:spChg>
        <pc:spChg chg="add mod">
          <ac:chgData name="Siddhartha Singh" userId="95804f1d-9deb-4ab6-af01-7cefa058cf3e" providerId="ADAL" clId="{442213DC-268C-4A0A-9BBF-652DEE66735C}" dt="2020-06-19T09:44:41.948" v="3722" actId="1076"/>
          <ac:spMkLst>
            <pc:docMk/>
            <pc:sldMk cId="3278393693" sldId="1418"/>
            <ac:spMk id="5" creationId="{B60916F2-03E7-40C7-8B06-0CED0B41BF12}"/>
          </ac:spMkLst>
        </pc:spChg>
        <pc:spChg chg="mod">
          <ac:chgData name="Siddhartha Singh" userId="95804f1d-9deb-4ab6-af01-7cefa058cf3e" providerId="ADAL" clId="{442213DC-268C-4A0A-9BBF-652DEE66735C}" dt="2020-06-19T09:45:07.269" v="3734" actId="1076"/>
          <ac:spMkLst>
            <pc:docMk/>
            <pc:sldMk cId="3278393693" sldId="1418"/>
            <ac:spMk id="61443" creationId="{00000000-0000-0000-0000-000000000000}"/>
          </ac:spMkLst>
        </pc:spChg>
        <pc:spChg chg="del">
          <ac:chgData name="Siddhartha Singh" userId="95804f1d-9deb-4ab6-af01-7cefa058cf3e" providerId="ADAL" clId="{442213DC-268C-4A0A-9BBF-652DEE66735C}" dt="2020-06-19T09:41:50.405" v="3628"/>
          <ac:spMkLst>
            <pc:docMk/>
            <pc:sldMk cId="3278393693" sldId="1418"/>
            <ac:spMk id="61444" creationId="{00000000-0000-0000-0000-000000000000}"/>
          </ac:spMkLst>
        </pc:spChg>
        <pc:picChg chg="add mod">
          <ac:chgData name="Siddhartha Singh" userId="95804f1d-9deb-4ab6-af01-7cefa058cf3e" providerId="ADAL" clId="{442213DC-268C-4A0A-9BBF-652DEE66735C}" dt="2020-06-19T09:42:20.660" v="3640" actId="1076"/>
          <ac:picMkLst>
            <pc:docMk/>
            <pc:sldMk cId="3278393693" sldId="1418"/>
            <ac:picMk id="2" creationId="{050A3579-116A-47CC-93D8-0208CC8F3BDA}"/>
          </ac:picMkLst>
        </pc:picChg>
        <pc:picChg chg="add mod">
          <ac:chgData name="Siddhartha Singh" userId="95804f1d-9deb-4ab6-af01-7cefa058cf3e" providerId="ADAL" clId="{442213DC-268C-4A0A-9BBF-652DEE66735C}" dt="2020-06-19T09:44:09.619" v="3672" actId="1076"/>
          <ac:picMkLst>
            <pc:docMk/>
            <pc:sldMk cId="3278393693" sldId="1418"/>
            <ac:picMk id="4" creationId="{0ADE708A-0351-4BA6-8DD0-2DFF5915E16D}"/>
          </ac:picMkLst>
        </pc:picChg>
        <pc:picChg chg="add del mod">
          <ac:chgData name="Siddhartha Singh" userId="95804f1d-9deb-4ab6-af01-7cefa058cf3e" providerId="ADAL" clId="{442213DC-268C-4A0A-9BBF-652DEE66735C}" dt="2020-06-19T09:43:56.434" v="3670" actId="478"/>
          <ac:picMkLst>
            <pc:docMk/>
            <pc:sldMk cId="3278393693" sldId="1418"/>
            <ac:picMk id="6" creationId="{1F8BBDB6-9B41-4D80-BC89-3EB828ADA0EC}"/>
          </ac:picMkLst>
        </pc:picChg>
      </pc:sldChg>
      <pc:sldChg chg="addSp modSp add del">
        <pc:chgData name="Siddhartha Singh" userId="95804f1d-9deb-4ab6-af01-7cefa058cf3e" providerId="ADAL" clId="{442213DC-268C-4A0A-9BBF-652DEE66735C}" dt="2020-06-19T02:49:26.760" v="2774" actId="2696"/>
        <pc:sldMkLst>
          <pc:docMk/>
          <pc:sldMk cId="0" sldId="1419"/>
        </pc:sldMkLst>
        <pc:spChg chg="mod">
          <ac:chgData name="Siddhartha Singh" userId="95804f1d-9deb-4ab6-af01-7cefa058cf3e" providerId="ADAL" clId="{442213DC-268C-4A0A-9BBF-652DEE66735C}" dt="2020-06-19T02:46:11.199" v="2658" actId="207"/>
          <ac:spMkLst>
            <pc:docMk/>
            <pc:sldMk cId="0" sldId="1419"/>
            <ac:spMk id="3" creationId="{00000000-0000-0000-0000-000000000000}"/>
          </ac:spMkLst>
        </pc:spChg>
        <pc:spChg chg="add mod">
          <ac:chgData name="Siddhartha Singh" userId="95804f1d-9deb-4ab6-af01-7cefa058cf3e" providerId="ADAL" clId="{442213DC-268C-4A0A-9BBF-652DEE66735C}" dt="2020-06-19T02:42:01.898" v="2586"/>
          <ac:spMkLst>
            <pc:docMk/>
            <pc:sldMk cId="0" sldId="1419"/>
            <ac:spMk id="11" creationId="{906B0F98-1527-4252-9610-B5B535F8CBD2}"/>
          </ac:spMkLst>
        </pc:spChg>
        <pc:spChg chg="add mod">
          <ac:chgData name="Siddhartha Singh" userId="95804f1d-9deb-4ab6-af01-7cefa058cf3e" providerId="ADAL" clId="{442213DC-268C-4A0A-9BBF-652DEE66735C}" dt="2020-06-19T02:42:08.684" v="2640"/>
          <ac:spMkLst>
            <pc:docMk/>
            <pc:sldMk cId="0" sldId="1419"/>
            <ac:spMk id="12" creationId="{F70C33C7-1E34-4F9D-A02B-61EE483EF6E2}"/>
          </ac:spMkLst>
        </pc:spChg>
      </pc:sldChg>
      <pc:sldChg chg="addSp modSp add del">
        <pc:chgData name="Siddhartha Singh" userId="95804f1d-9deb-4ab6-af01-7cefa058cf3e" providerId="ADAL" clId="{442213DC-268C-4A0A-9BBF-652DEE66735C}" dt="2020-06-19T02:45:32.751" v="2654" actId="2696"/>
        <pc:sldMkLst>
          <pc:docMk/>
          <pc:sldMk cId="0" sldId="1420"/>
        </pc:sldMkLst>
        <pc:spChg chg="mod">
          <ac:chgData name="Siddhartha Singh" userId="95804f1d-9deb-4ab6-af01-7cefa058cf3e" providerId="ADAL" clId="{442213DC-268C-4A0A-9BBF-652DEE66735C}" dt="2020-06-19T02:45:27.277" v="2652" actId="1076"/>
          <ac:spMkLst>
            <pc:docMk/>
            <pc:sldMk cId="0" sldId="1420"/>
            <ac:spMk id="3" creationId="{00000000-0000-0000-0000-000000000000}"/>
          </ac:spMkLst>
        </pc:spChg>
        <pc:spChg chg="add mod">
          <ac:chgData name="Siddhartha Singh" userId="95804f1d-9deb-4ab6-af01-7cefa058cf3e" providerId="ADAL" clId="{442213DC-268C-4A0A-9BBF-652DEE66735C}" dt="2020-06-19T02:42:01.962" v="2622"/>
          <ac:spMkLst>
            <pc:docMk/>
            <pc:sldMk cId="0" sldId="1420"/>
            <ac:spMk id="8" creationId="{266C8A53-2733-4FDB-8522-ED68E254C378}"/>
          </ac:spMkLst>
        </pc:spChg>
      </pc:sldChg>
      <pc:sldChg chg="addSp delSp modSp add">
        <pc:chgData name="Siddhartha Singh" userId="95804f1d-9deb-4ab6-af01-7cefa058cf3e" providerId="ADAL" clId="{442213DC-268C-4A0A-9BBF-652DEE66735C}" dt="2020-06-19T13:21:20.654" v="4477" actId="2711"/>
        <pc:sldMkLst>
          <pc:docMk/>
          <pc:sldMk cId="0" sldId="1421"/>
        </pc:sldMkLst>
        <pc:spChg chg="mod">
          <ac:chgData name="Siddhartha Singh" userId="95804f1d-9deb-4ab6-af01-7cefa058cf3e" providerId="ADAL" clId="{442213DC-268C-4A0A-9BBF-652DEE66735C}" dt="2020-06-19T13:21:11.848" v="4475" actId="1076"/>
          <ac:spMkLst>
            <pc:docMk/>
            <pc:sldMk cId="0" sldId="1421"/>
            <ac:spMk id="2" creationId="{00000000-0000-0000-0000-000000000000}"/>
          </ac:spMkLst>
        </pc:spChg>
        <pc:spChg chg="mod">
          <ac:chgData name="Siddhartha Singh" userId="95804f1d-9deb-4ab6-af01-7cefa058cf3e" providerId="ADAL" clId="{442213DC-268C-4A0A-9BBF-652DEE66735C}" dt="2020-06-19T13:21:20.654" v="4477" actId="2711"/>
          <ac:spMkLst>
            <pc:docMk/>
            <pc:sldMk cId="0" sldId="1421"/>
            <ac:spMk id="3" creationId="{00000000-0000-0000-0000-000000000000}"/>
          </ac:spMkLst>
        </pc:spChg>
        <pc:spChg chg="add mod">
          <ac:chgData name="Siddhartha Singh" userId="95804f1d-9deb-4ab6-af01-7cefa058cf3e" providerId="ADAL" clId="{442213DC-268C-4A0A-9BBF-652DEE66735C}" dt="2020-06-19T02:42:01.977" v="2631"/>
          <ac:spMkLst>
            <pc:docMk/>
            <pc:sldMk cId="0" sldId="1421"/>
            <ac:spMk id="5" creationId="{7D709309-A104-4C2B-BBF7-336786B9B35D}"/>
          </ac:spMkLst>
        </pc:spChg>
        <pc:spChg chg="add del mod">
          <ac:chgData name="Siddhartha Singh" userId="95804f1d-9deb-4ab6-af01-7cefa058cf3e" providerId="ADAL" clId="{442213DC-268C-4A0A-9BBF-652DEE66735C}" dt="2020-06-19T02:45:07.821" v="2649" actId="478"/>
          <ac:spMkLst>
            <pc:docMk/>
            <pc:sldMk cId="0" sldId="1421"/>
            <ac:spMk id="6" creationId="{DB1B2FB6-F50F-4790-AD7E-0A6F6872C2E7}"/>
          </ac:spMkLst>
        </pc:spChg>
      </pc:sldChg>
      <pc:sldChg chg="modSp add">
        <pc:chgData name="Siddhartha Singh" userId="95804f1d-9deb-4ab6-af01-7cefa058cf3e" providerId="ADAL" clId="{442213DC-268C-4A0A-9BBF-652DEE66735C}" dt="2020-06-19T08:26:19.257" v="3421" actId="20577"/>
        <pc:sldMkLst>
          <pc:docMk/>
          <pc:sldMk cId="1579900159" sldId="1422"/>
        </pc:sldMkLst>
        <pc:spChg chg="mod">
          <ac:chgData name="Siddhartha Singh" userId="95804f1d-9deb-4ab6-af01-7cefa058cf3e" providerId="ADAL" clId="{442213DC-268C-4A0A-9BBF-652DEE66735C}" dt="2020-06-19T08:26:19.257" v="3421" actId="20577"/>
          <ac:spMkLst>
            <pc:docMk/>
            <pc:sldMk cId="1579900159" sldId="1422"/>
            <ac:spMk id="1370115" creationId="{00000000-0000-0000-0000-000000000000}"/>
          </ac:spMkLst>
        </pc:spChg>
        <pc:picChg chg="mod">
          <ac:chgData name="Siddhartha Singh" userId="95804f1d-9deb-4ab6-af01-7cefa058cf3e" providerId="ADAL" clId="{442213DC-268C-4A0A-9BBF-652DEE66735C}" dt="2020-06-19T08:23:39.388" v="3323" actId="1076"/>
          <ac:picMkLst>
            <pc:docMk/>
            <pc:sldMk cId="1579900159" sldId="1422"/>
            <ac:picMk id="3" creationId="{FBCB0D5D-2415-4063-AFD9-2859FC6D37D3}"/>
          </ac:picMkLst>
        </pc:picChg>
      </pc:sldChg>
      <pc:sldChg chg="add del">
        <pc:chgData name="Siddhartha Singh" userId="95804f1d-9deb-4ab6-af01-7cefa058cf3e" providerId="ADAL" clId="{442213DC-268C-4A0A-9BBF-652DEE66735C}" dt="2020-06-19T02:49:06.140" v="2742"/>
        <pc:sldMkLst>
          <pc:docMk/>
          <pc:sldMk cId="3370540501" sldId="1422"/>
        </pc:sldMkLst>
      </pc:sldChg>
      <pc:sldChg chg="add del">
        <pc:chgData name="Siddhartha Singh" userId="95804f1d-9deb-4ab6-af01-7cefa058cf3e" providerId="ADAL" clId="{442213DC-268C-4A0A-9BBF-652DEE66735C}" dt="2020-06-19T02:49:06.140" v="2742"/>
        <pc:sldMkLst>
          <pc:docMk/>
          <pc:sldMk cId="94963747" sldId="1423"/>
        </pc:sldMkLst>
      </pc:sldChg>
      <pc:sldChg chg="addSp delSp modSp add">
        <pc:chgData name="Siddhartha Singh" userId="95804f1d-9deb-4ab6-af01-7cefa058cf3e" providerId="ADAL" clId="{442213DC-268C-4A0A-9BBF-652DEE66735C}" dt="2020-06-19T09:36:38.508" v="3593" actId="20577"/>
        <pc:sldMkLst>
          <pc:docMk/>
          <pc:sldMk cId="3230014627" sldId="1423"/>
        </pc:sldMkLst>
        <pc:spChg chg="del">
          <ac:chgData name="Siddhartha Singh" userId="95804f1d-9deb-4ab6-af01-7cefa058cf3e" providerId="ADAL" clId="{442213DC-268C-4A0A-9BBF-652DEE66735C}" dt="2020-06-19T09:36:09.594" v="3547"/>
          <ac:spMkLst>
            <pc:docMk/>
            <pc:sldMk cId="3230014627" sldId="1423"/>
            <ac:spMk id="2" creationId="{24F4C8FE-D569-452B-BFCD-538B782454FF}"/>
          </ac:spMkLst>
        </pc:spChg>
        <pc:spChg chg="add del mod">
          <ac:chgData name="Siddhartha Singh" userId="95804f1d-9deb-4ab6-af01-7cefa058cf3e" providerId="ADAL" clId="{442213DC-268C-4A0A-9BBF-652DEE66735C}" dt="2020-06-19T09:36:12.115" v="3548"/>
          <ac:spMkLst>
            <pc:docMk/>
            <pc:sldMk cId="3230014627" sldId="1423"/>
            <ac:spMk id="4" creationId="{FFA4AA31-0F41-4CF5-8522-1723E13F45C1}"/>
          </ac:spMkLst>
        </pc:spChg>
        <pc:spChg chg="add mod">
          <ac:chgData name="Siddhartha Singh" userId="95804f1d-9deb-4ab6-af01-7cefa058cf3e" providerId="ADAL" clId="{442213DC-268C-4A0A-9BBF-652DEE66735C}" dt="2020-06-19T09:36:38.508" v="3593" actId="20577"/>
          <ac:spMkLst>
            <pc:docMk/>
            <pc:sldMk cId="3230014627" sldId="1423"/>
            <ac:spMk id="5" creationId="{7221C1CE-7D6B-4E66-B107-18388E4C829B}"/>
          </ac:spMkLst>
        </pc:spChg>
        <pc:picChg chg="add mod">
          <ac:chgData name="Siddhartha Singh" userId="95804f1d-9deb-4ab6-af01-7cefa058cf3e" providerId="ADAL" clId="{442213DC-268C-4A0A-9BBF-652DEE66735C}" dt="2020-06-19T09:36:15.938" v="3549" actId="1076"/>
          <ac:picMkLst>
            <pc:docMk/>
            <pc:sldMk cId="3230014627" sldId="1423"/>
            <ac:picMk id="6" creationId="{037581BA-17A8-4861-8F94-E4EFC0ADAFD3}"/>
          </ac:picMkLst>
        </pc:picChg>
      </pc:sldChg>
      <pc:sldChg chg="delSp add del">
        <pc:chgData name="Siddhartha Singh" userId="95804f1d-9deb-4ab6-af01-7cefa058cf3e" providerId="ADAL" clId="{442213DC-268C-4A0A-9BBF-652DEE66735C}" dt="2020-06-19T09:45:12.335" v="3735" actId="2696"/>
        <pc:sldMkLst>
          <pc:docMk/>
          <pc:sldMk cId="2623321948" sldId="1424"/>
        </pc:sldMkLst>
        <pc:picChg chg="del">
          <ac:chgData name="Siddhartha Singh" userId="95804f1d-9deb-4ab6-af01-7cefa058cf3e" providerId="ADAL" clId="{442213DC-268C-4A0A-9BBF-652DEE66735C}" dt="2020-06-19T09:42:16.823" v="3639"/>
          <ac:picMkLst>
            <pc:docMk/>
            <pc:sldMk cId="2623321948" sldId="1424"/>
            <ac:picMk id="742" creationId="{00000000-0000-0000-0000-000000000000}"/>
          </ac:picMkLst>
        </pc:picChg>
      </pc:sldChg>
      <pc:sldChg chg="addSp delSp modSp add">
        <pc:chgData name="Siddhartha Singh" userId="95804f1d-9deb-4ab6-af01-7cefa058cf3e" providerId="ADAL" clId="{442213DC-268C-4A0A-9BBF-652DEE66735C}" dt="2020-06-19T09:48:14.326" v="3769" actId="948"/>
        <pc:sldMkLst>
          <pc:docMk/>
          <pc:sldMk cId="4020747880" sldId="1424"/>
        </pc:sldMkLst>
        <pc:spChg chg="del">
          <ac:chgData name="Siddhartha Singh" userId="95804f1d-9deb-4ab6-af01-7cefa058cf3e" providerId="ADAL" clId="{442213DC-268C-4A0A-9BBF-652DEE66735C}" dt="2020-06-19T09:45:45.732" v="3737"/>
          <ac:spMkLst>
            <pc:docMk/>
            <pc:sldMk cId="4020747880" sldId="1424"/>
            <ac:spMk id="2" creationId="{8A6B96A9-D426-4862-B4E8-73789A7BE89B}"/>
          </ac:spMkLst>
        </pc:spChg>
        <pc:spChg chg="add del mod">
          <ac:chgData name="Siddhartha Singh" userId="95804f1d-9deb-4ab6-af01-7cefa058cf3e" providerId="ADAL" clId="{442213DC-268C-4A0A-9BBF-652DEE66735C}" dt="2020-06-19T09:46:27.403" v="3746"/>
          <ac:spMkLst>
            <pc:docMk/>
            <pc:sldMk cId="4020747880" sldId="1424"/>
            <ac:spMk id="4" creationId="{FB0EF5F8-6DBE-46F0-BF8D-43DD4974B28D}"/>
          </ac:spMkLst>
        </pc:spChg>
        <pc:spChg chg="add mod">
          <ac:chgData name="Siddhartha Singh" userId="95804f1d-9deb-4ab6-af01-7cefa058cf3e" providerId="ADAL" clId="{442213DC-268C-4A0A-9BBF-652DEE66735C}" dt="2020-06-19T09:46:24.893" v="3745" actId="20577"/>
          <ac:spMkLst>
            <pc:docMk/>
            <pc:sldMk cId="4020747880" sldId="1424"/>
            <ac:spMk id="5" creationId="{DC2BEA12-15F0-45E2-A2E4-CFF6C2EB1C3F}"/>
          </ac:spMkLst>
        </pc:spChg>
        <pc:spChg chg="add del mod">
          <ac:chgData name="Siddhartha Singh" userId="95804f1d-9deb-4ab6-af01-7cefa058cf3e" providerId="ADAL" clId="{442213DC-268C-4A0A-9BBF-652DEE66735C}" dt="2020-06-19T09:47:11.595" v="3754" actId="478"/>
          <ac:spMkLst>
            <pc:docMk/>
            <pc:sldMk cId="4020747880" sldId="1424"/>
            <ac:spMk id="6" creationId="{5FD49DD0-FC07-4DFD-AE8E-16C03BDBAB26}"/>
          </ac:spMkLst>
        </pc:spChg>
        <pc:spChg chg="add mod">
          <ac:chgData name="Siddhartha Singh" userId="95804f1d-9deb-4ab6-af01-7cefa058cf3e" providerId="ADAL" clId="{442213DC-268C-4A0A-9BBF-652DEE66735C}" dt="2020-06-19T09:48:14.326" v="3769" actId="948"/>
          <ac:spMkLst>
            <pc:docMk/>
            <pc:sldMk cId="4020747880" sldId="1424"/>
            <ac:spMk id="7" creationId="{3545D582-DB6C-4AEB-A035-BE109797E546}"/>
          </ac:spMkLst>
        </pc:spChg>
      </pc:sldChg>
      <pc:sldChg chg="addSp modSp add del">
        <pc:chgData name="Siddhartha Singh" userId="95804f1d-9deb-4ab6-af01-7cefa058cf3e" providerId="ADAL" clId="{442213DC-268C-4A0A-9BBF-652DEE66735C}" dt="2020-06-20T19:08:00.688" v="5304" actId="2696"/>
        <pc:sldMkLst>
          <pc:docMk/>
          <pc:sldMk cId="3737961070" sldId="1425"/>
        </pc:sldMkLst>
        <pc:picChg chg="add mod">
          <ac:chgData name="Siddhartha Singh" userId="95804f1d-9deb-4ab6-af01-7cefa058cf3e" providerId="ADAL" clId="{442213DC-268C-4A0A-9BBF-652DEE66735C}" dt="2020-06-19T09:49:53.917" v="3783" actId="1076"/>
          <ac:picMkLst>
            <pc:docMk/>
            <pc:sldMk cId="3737961070" sldId="1425"/>
            <ac:picMk id="5" creationId="{35C91631-85D9-439A-B8B5-3F75FA6129CB}"/>
          </ac:picMkLst>
        </pc:picChg>
      </pc:sldChg>
      <pc:sldChg chg="modSp add del">
        <pc:chgData name="Siddhartha Singh" userId="95804f1d-9deb-4ab6-af01-7cefa058cf3e" providerId="ADAL" clId="{442213DC-268C-4A0A-9BBF-652DEE66735C}" dt="2020-06-19T13:27:04.485" v="4495" actId="2696"/>
        <pc:sldMkLst>
          <pc:docMk/>
          <pc:sldMk cId="1025766872" sldId="1426"/>
        </pc:sldMkLst>
        <pc:spChg chg="mod">
          <ac:chgData name="Siddhartha Singh" userId="95804f1d-9deb-4ab6-af01-7cefa058cf3e" providerId="ADAL" clId="{442213DC-268C-4A0A-9BBF-652DEE66735C}" dt="2020-06-19T09:56:24.485" v="3824" actId="20577"/>
          <ac:spMkLst>
            <pc:docMk/>
            <pc:sldMk cId="1025766872" sldId="1426"/>
            <ac:spMk id="771" creationId="{00000000-0000-0000-0000-000000000000}"/>
          </ac:spMkLst>
        </pc:spChg>
      </pc:sldChg>
      <pc:sldChg chg="add del">
        <pc:chgData name="Siddhartha Singh" userId="95804f1d-9deb-4ab6-af01-7cefa058cf3e" providerId="ADAL" clId="{442213DC-268C-4A0A-9BBF-652DEE66735C}" dt="2020-06-19T10:07:41.350" v="3941" actId="2696"/>
        <pc:sldMkLst>
          <pc:docMk/>
          <pc:sldMk cId="1670251449" sldId="1427"/>
        </pc:sldMkLst>
      </pc:sldChg>
      <pc:sldChg chg="del">
        <pc:chgData name="Siddhartha Singh" userId="95804f1d-9deb-4ab6-af01-7cefa058cf3e" providerId="ADAL" clId="{442213DC-268C-4A0A-9BBF-652DEE66735C}" dt="2020-06-20T19:07:59.752" v="5303" actId="2696"/>
        <pc:sldMkLst>
          <pc:docMk/>
          <pc:sldMk cId="4020747880" sldId="1427"/>
        </pc:sldMkLst>
      </pc:sldChg>
      <pc:sldChg chg="addSp delSp modSp add del">
        <pc:chgData name="Siddhartha Singh" userId="95804f1d-9deb-4ab6-af01-7cefa058cf3e" providerId="ADAL" clId="{442213DC-268C-4A0A-9BBF-652DEE66735C}" dt="2020-06-19T12:59:45.766" v="4240"/>
        <pc:sldMkLst>
          <pc:docMk/>
          <pc:sldMk cId="930215456" sldId="1428"/>
        </pc:sldMkLst>
        <pc:spChg chg="del">
          <ac:chgData name="Siddhartha Singh" userId="95804f1d-9deb-4ab6-af01-7cefa058cf3e" providerId="ADAL" clId="{442213DC-268C-4A0A-9BBF-652DEE66735C}" dt="2020-06-19T13:11:25.261" v="4349"/>
          <ac:spMkLst>
            <pc:docMk/>
            <pc:sldMk cId="930215456" sldId="1428"/>
            <ac:spMk id="2" creationId="{EB42F9AC-5E46-4D6D-A48A-A7676300723E}"/>
          </ac:spMkLst>
        </pc:spChg>
        <pc:spChg chg="add del mod">
          <ac:chgData name="Siddhartha Singh" userId="95804f1d-9deb-4ab6-af01-7cefa058cf3e" providerId="ADAL" clId="{442213DC-268C-4A0A-9BBF-652DEE66735C}" dt="2020-06-19T12:59:43.227" v="4239"/>
          <ac:spMkLst>
            <pc:docMk/>
            <pc:sldMk cId="930215456" sldId="1428"/>
            <ac:spMk id="2" creationId="{ECE5229E-183C-44C8-82AB-2670DA406030}"/>
          </ac:spMkLst>
        </pc:spChg>
        <pc:spChg chg="mod">
          <ac:chgData name="Siddhartha Singh" userId="95804f1d-9deb-4ab6-af01-7cefa058cf3e" providerId="ADAL" clId="{442213DC-268C-4A0A-9BBF-652DEE66735C}" dt="2020-06-19T13:11:35.198" v="4350"/>
          <ac:spMkLst>
            <pc:docMk/>
            <pc:sldMk cId="930215456" sldId="1428"/>
            <ac:spMk id="3" creationId="{DF92BE60-1D96-4ED5-BEBF-047BF8BB03B2}"/>
          </ac:spMkLst>
        </pc:spChg>
        <pc:picChg chg="add mod">
          <ac:chgData name="Siddhartha Singh" userId="95804f1d-9deb-4ab6-af01-7cefa058cf3e" providerId="ADAL" clId="{442213DC-268C-4A0A-9BBF-652DEE66735C}" dt="2020-06-19T13:11:25.261" v="4349"/>
          <ac:picMkLst>
            <pc:docMk/>
            <pc:sldMk cId="930215456" sldId="1428"/>
            <ac:picMk id="5" creationId="{75F51B6C-6607-42C9-8D19-9BE73126A064}"/>
          </ac:picMkLst>
        </pc:picChg>
      </pc:sldChg>
      <pc:sldChg chg="addSp delSp modSp add del">
        <pc:chgData name="Siddhartha Singh" userId="95804f1d-9deb-4ab6-af01-7cefa058cf3e" providerId="ADAL" clId="{442213DC-268C-4A0A-9BBF-652DEE66735C}" dt="2020-06-19T12:59:45.766" v="4240"/>
        <pc:sldMkLst>
          <pc:docMk/>
          <pc:sldMk cId="3618456742" sldId="1429"/>
        </pc:sldMkLst>
        <pc:spChg chg="add del mod">
          <ac:chgData name="Siddhartha Singh" userId="95804f1d-9deb-4ab6-af01-7cefa058cf3e" providerId="ADAL" clId="{442213DC-268C-4A0A-9BBF-652DEE66735C}" dt="2020-06-19T12:59:43.227" v="4239"/>
          <ac:spMkLst>
            <pc:docMk/>
            <pc:sldMk cId="3618456742" sldId="1429"/>
            <ac:spMk id="2" creationId="{95A997F4-BA27-429F-A236-02327D6DC1C0}"/>
          </ac:spMkLst>
        </pc:spChg>
        <pc:spChg chg="del">
          <ac:chgData name="Siddhartha Singh" userId="95804f1d-9deb-4ab6-af01-7cefa058cf3e" providerId="ADAL" clId="{442213DC-268C-4A0A-9BBF-652DEE66735C}" dt="2020-06-19T13:22:39.023" v="4489" actId="478"/>
          <ac:spMkLst>
            <pc:docMk/>
            <pc:sldMk cId="3618456742" sldId="1429"/>
            <ac:spMk id="2" creationId="{B921C1BC-000A-4D3F-A593-1D49D447A268}"/>
          </ac:spMkLst>
        </pc:spChg>
        <pc:spChg chg="add mod">
          <ac:chgData name="Siddhartha Singh" userId="95804f1d-9deb-4ab6-af01-7cefa058cf3e" providerId="ADAL" clId="{442213DC-268C-4A0A-9BBF-652DEE66735C}" dt="2020-06-19T13:21:42.711" v="4486" actId="1076"/>
          <ac:spMkLst>
            <pc:docMk/>
            <pc:sldMk cId="3618456742" sldId="1429"/>
            <ac:spMk id="4" creationId="{67EACD7B-4841-40CA-B2ED-AF7FFF5F5348}"/>
          </ac:spMkLst>
        </pc:spChg>
        <pc:picChg chg="add mod">
          <ac:chgData name="Siddhartha Singh" userId="95804f1d-9deb-4ab6-af01-7cefa058cf3e" providerId="ADAL" clId="{442213DC-268C-4A0A-9BBF-652DEE66735C}" dt="2020-06-19T13:22:42.964" v="4490" actId="1076"/>
          <ac:picMkLst>
            <pc:docMk/>
            <pc:sldMk cId="3618456742" sldId="1429"/>
            <ac:picMk id="5" creationId="{CAB1D804-A253-472C-9CB4-DC11B03827CB}"/>
          </ac:picMkLst>
        </pc:picChg>
      </pc:sldChg>
      <pc:sldChg chg="addSp delSp modSp add del">
        <pc:chgData name="Siddhartha Singh" userId="95804f1d-9deb-4ab6-af01-7cefa058cf3e" providerId="ADAL" clId="{442213DC-268C-4A0A-9BBF-652DEE66735C}" dt="2020-06-19T12:59:45.766" v="4240"/>
        <pc:sldMkLst>
          <pc:docMk/>
          <pc:sldMk cId="3752573090" sldId="1430"/>
        </pc:sldMkLst>
        <pc:spChg chg="add del mod">
          <ac:chgData name="Siddhartha Singh" userId="95804f1d-9deb-4ab6-af01-7cefa058cf3e" providerId="ADAL" clId="{442213DC-268C-4A0A-9BBF-652DEE66735C}" dt="2020-06-19T12:59:43.227" v="4239"/>
          <ac:spMkLst>
            <pc:docMk/>
            <pc:sldMk cId="3752573090" sldId="1430"/>
            <ac:spMk id="2" creationId="{4917E524-2913-4096-B448-BFFDF2238EF4}"/>
          </ac:spMkLst>
        </pc:spChg>
        <pc:spChg chg="mod">
          <ac:chgData name="Siddhartha Singh" userId="95804f1d-9deb-4ab6-af01-7cefa058cf3e" providerId="ADAL" clId="{442213DC-268C-4A0A-9BBF-652DEE66735C}" dt="2020-06-19T13:41:13.064" v="4832"/>
          <ac:spMkLst>
            <pc:docMk/>
            <pc:sldMk cId="3752573090" sldId="1430"/>
            <ac:spMk id="2" creationId="{D4E484E7-54EA-4B1C-90BF-B775E4B1D67D}"/>
          </ac:spMkLst>
        </pc:spChg>
        <pc:spChg chg="mod">
          <ac:chgData name="Siddhartha Singh" userId="95804f1d-9deb-4ab6-af01-7cefa058cf3e" providerId="ADAL" clId="{442213DC-268C-4A0A-9BBF-652DEE66735C}" dt="2020-06-19T13:37:52.755" v="4704" actId="20577"/>
          <ac:spMkLst>
            <pc:docMk/>
            <pc:sldMk cId="3752573090" sldId="1430"/>
            <ac:spMk id="3" creationId="{B6920AB1-5A28-416D-9E6B-48F18FBD8411}"/>
          </ac:spMkLst>
        </pc:spChg>
      </pc:sldChg>
      <pc:sldChg chg="modSp add">
        <pc:chgData name="Siddhartha Singh" userId="95804f1d-9deb-4ab6-af01-7cefa058cf3e" providerId="ADAL" clId="{442213DC-268C-4A0A-9BBF-652DEE66735C}" dt="2020-06-19T13:42:15.246" v="4935"/>
        <pc:sldMkLst>
          <pc:docMk/>
          <pc:sldMk cId="3645267069" sldId="1431"/>
        </pc:sldMkLst>
        <pc:spChg chg="mod">
          <ac:chgData name="Siddhartha Singh" userId="95804f1d-9deb-4ab6-af01-7cefa058cf3e" providerId="ADAL" clId="{442213DC-268C-4A0A-9BBF-652DEE66735C}" dt="2020-06-19T13:42:15.246" v="4935"/>
          <ac:spMkLst>
            <pc:docMk/>
            <pc:sldMk cId="3645267069" sldId="1431"/>
            <ac:spMk id="2" creationId="{A1622EB7-8C18-4D35-9726-0FBC4FEA5A02}"/>
          </ac:spMkLst>
        </pc:spChg>
        <pc:spChg chg="add del mod">
          <ac:chgData name="Siddhartha Singh" userId="95804f1d-9deb-4ab6-af01-7cefa058cf3e" providerId="ADAL" clId="{442213DC-268C-4A0A-9BBF-652DEE66735C}" dt="2020-06-19T12:59:43.227" v="4239"/>
          <ac:spMkLst>
            <pc:docMk/>
            <pc:sldMk cId="3645267069" sldId="1431"/>
            <ac:spMk id="2" creationId="{DB77D2B6-32AD-4422-B518-8F475BB28B6A}"/>
          </ac:spMkLst>
        </pc:spChg>
        <pc:spChg chg="mod">
          <ac:chgData name="Siddhartha Singh" userId="95804f1d-9deb-4ab6-af01-7cefa058cf3e" providerId="ADAL" clId="{442213DC-268C-4A0A-9BBF-652DEE66735C}" dt="2020-06-19T13:39:04.943" v="4768" actId="20577"/>
          <ac:spMkLst>
            <pc:docMk/>
            <pc:sldMk cId="3645267069" sldId="1431"/>
            <ac:spMk id="3" creationId="{40B3050B-4B22-4BC8-9D6E-2600D0038642}"/>
          </ac:spMkLst>
        </pc:spChg>
      </pc:sldChg>
      <pc:sldChg chg="addSp modSp add">
        <pc:chgData name="Siddhartha Singh" userId="95804f1d-9deb-4ab6-af01-7cefa058cf3e" providerId="ADAL" clId="{442213DC-268C-4A0A-9BBF-652DEE66735C}" dt="2020-06-27T18:25:08.087" v="5430" actId="1076"/>
        <pc:sldMkLst>
          <pc:docMk/>
          <pc:sldMk cId="1632020021" sldId="1432"/>
        </pc:sldMkLst>
        <pc:spChg chg="add del mod">
          <ac:chgData name="Siddhartha Singh" userId="95804f1d-9deb-4ab6-af01-7cefa058cf3e" providerId="ADAL" clId="{442213DC-268C-4A0A-9BBF-652DEE66735C}" dt="2020-06-19T12:59:43.227" v="4239"/>
          <ac:spMkLst>
            <pc:docMk/>
            <pc:sldMk cId="1632020021" sldId="1432"/>
            <ac:spMk id="2" creationId="{018F1EFB-FEA4-49F5-90F6-392069FE117E}"/>
          </ac:spMkLst>
        </pc:spChg>
        <pc:spChg chg="mod">
          <ac:chgData name="Siddhartha Singh" userId="95804f1d-9deb-4ab6-af01-7cefa058cf3e" providerId="ADAL" clId="{442213DC-268C-4A0A-9BBF-652DEE66735C}" dt="2020-06-19T17:08:55.850" v="4990"/>
          <ac:spMkLst>
            <pc:docMk/>
            <pc:sldMk cId="1632020021" sldId="1432"/>
            <ac:spMk id="2" creationId="{659FF09C-34FF-492A-9176-0934900E8907}"/>
          </ac:spMkLst>
        </pc:spChg>
        <pc:spChg chg="add mod">
          <ac:chgData name="Siddhartha Singh" userId="95804f1d-9deb-4ab6-af01-7cefa058cf3e" providerId="ADAL" clId="{442213DC-268C-4A0A-9BBF-652DEE66735C}" dt="2020-06-27T18:25:08.087" v="5430" actId="1076"/>
          <ac:spMkLst>
            <pc:docMk/>
            <pc:sldMk cId="1632020021" sldId="1432"/>
            <ac:spMk id="3" creationId="{D8C07EB1-96C9-4188-ABD1-661E645FDB97}"/>
          </ac:spMkLst>
        </pc:spChg>
      </pc:sldChg>
      <pc:sldChg chg="addSp delSp modSp add del">
        <pc:chgData name="Siddhartha Singh" userId="95804f1d-9deb-4ab6-af01-7cefa058cf3e" providerId="ADAL" clId="{442213DC-268C-4A0A-9BBF-652DEE66735C}" dt="2020-06-20T19:13:58.435" v="5360" actId="20577"/>
        <pc:sldMkLst>
          <pc:docMk/>
          <pc:sldMk cId="3759449477" sldId="1433"/>
        </pc:sldMkLst>
        <pc:spChg chg="add del mod">
          <ac:chgData name="Siddhartha Singh" userId="95804f1d-9deb-4ab6-af01-7cefa058cf3e" providerId="ADAL" clId="{442213DC-268C-4A0A-9BBF-652DEE66735C}" dt="2020-06-19T12:59:43.227" v="4239"/>
          <ac:spMkLst>
            <pc:docMk/>
            <pc:sldMk cId="3759449477" sldId="1433"/>
            <ac:spMk id="2" creationId="{B51BD9CE-30C7-48DD-AB1F-A7DB9959CF74}"/>
          </ac:spMkLst>
        </pc:spChg>
        <pc:spChg chg="add mod">
          <ac:chgData name="Siddhartha Singh" userId="95804f1d-9deb-4ab6-af01-7cefa058cf3e" providerId="ADAL" clId="{442213DC-268C-4A0A-9BBF-652DEE66735C}" dt="2020-06-20T19:13:58.435" v="5360" actId="20577"/>
          <ac:spMkLst>
            <pc:docMk/>
            <pc:sldMk cId="3759449477" sldId="1433"/>
            <ac:spMk id="2" creationId="{CD2C053C-C837-405D-A490-8AB07C92036B}"/>
          </ac:spMkLst>
        </pc:spChg>
        <pc:spChg chg="add mod">
          <ac:chgData name="Siddhartha Singh" userId="95804f1d-9deb-4ab6-af01-7cefa058cf3e" providerId="ADAL" clId="{442213DC-268C-4A0A-9BBF-652DEE66735C}" dt="2020-06-20T19:13:52.972" v="5351" actId="123"/>
          <ac:spMkLst>
            <pc:docMk/>
            <pc:sldMk cId="3759449477" sldId="1433"/>
            <ac:spMk id="3" creationId="{0A6D23AA-37EB-4DFD-9ABC-26F5D2C66AF4}"/>
          </ac:spMkLst>
        </pc:spChg>
      </pc:sldChg>
      <pc:sldChg chg="addSp modSp add">
        <pc:chgData name="Siddhartha Singh" userId="95804f1d-9deb-4ab6-af01-7cefa058cf3e" providerId="ADAL" clId="{442213DC-268C-4A0A-9BBF-652DEE66735C}" dt="2020-06-20T12:35:15.290" v="5227" actId="20577"/>
        <pc:sldMkLst>
          <pc:docMk/>
          <pc:sldMk cId="3106705512" sldId="1434"/>
        </pc:sldMkLst>
        <pc:spChg chg="add del mod">
          <ac:chgData name="Siddhartha Singh" userId="95804f1d-9deb-4ab6-af01-7cefa058cf3e" providerId="ADAL" clId="{442213DC-268C-4A0A-9BBF-652DEE66735C}" dt="2020-06-19T12:59:43.227" v="4239"/>
          <ac:spMkLst>
            <pc:docMk/>
            <pc:sldMk cId="3106705512" sldId="1434"/>
            <ac:spMk id="2" creationId="{6F0213E4-25F8-485B-88CD-3E2CBFF30699}"/>
          </ac:spMkLst>
        </pc:spChg>
        <pc:spChg chg="add mod">
          <ac:chgData name="Siddhartha Singh" userId="95804f1d-9deb-4ab6-af01-7cefa058cf3e" providerId="ADAL" clId="{442213DC-268C-4A0A-9BBF-652DEE66735C}" dt="2020-06-20T12:35:15.290" v="5227" actId="20577"/>
          <ac:spMkLst>
            <pc:docMk/>
            <pc:sldMk cId="3106705512" sldId="1434"/>
            <ac:spMk id="5" creationId="{609D098C-1120-4F42-8E69-F1732B73C7EA}"/>
          </ac:spMkLst>
        </pc:spChg>
        <pc:picChg chg="add mod">
          <ac:chgData name="Siddhartha Singh" userId="95804f1d-9deb-4ab6-af01-7cefa058cf3e" providerId="ADAL" clId="{442213DC-268C-4A0A-9BBF-652DEE66735C}" dt="2020-06-20T12:34:46.716" v="5207" actId="14100"/>
          <ac:picMkLst>
            <pc:docMk/>
            <pc:sldMk cId="3106705512" sldId="1434"/>
            <ac:picMk id="4" creationId="{9719A9D2-BBA2-4A0A-BE93-1C2ACA087D4C}"/>
          </ac:picMkLst>
        </pc:picChg>
      </pc:sldChg>
      <pc:sldChg chg="addSp delSp modSp add del">
        <pc:chgData name="Siddhartha Singh" userId="95804f1d-9deb-4ab6-af01-7cefa058cf3e" providerId="ADAL" clId="{442213DC-268C-4A0A-9BBF-652DEE66735C}" dt="2020-06-19T12:59:45.766" v="4240"/>
        <pc:sldMkLst>
          <pc:docMk/>
          <pc:sldMk cId="3306503176" sldId="1435"/>
        </pc:sldMkLst>
        <pc:spChg chg="add del mod">
          <ac:chgData name="Siddhartha Singh" userId="95804f1d-9deb-4ab6-af01-7cefa058cf3e" providerId="ADAL" clId="{442213DC-268C-4A0A-9BBF-652DEE66735C}" dt="2020-06-19T12:59:43.227" v="4239"/>
          <ac:spMkLst>
            <pc:docMk/>
            <pc:sldMk cId="3306503176" sldId="1435"/>
            <ac:spMk id="2" creationId="{9A1C8C4C-6DEB-4A62-BC0B-CB24F7F03C98}"/>
          </ac:spMkLst>
        </pc:spChg>
        <pc:spChg chg="mod">
          <ac:chgData name="Siddhartha Singh" userId="95804f1d-9deb-4ab6-af01-7cefa058cf3e" providerId="ADAL" clId="{442213DC-268C-4A0A-9BBF-652DEE66735C}" dt="2020-06-20T18:31:25.721" v="5272" actId="1076"/>
          <ac:spMkLst>
            <pc:docMk/>
            <pc:sldMk cId="3306503176" sldId="1435"/>
            <ac:spMk id="3" creationId="{98285282-48B7-42A8-B802-0ADAFA5F5E53}"/>
          </ac:spMkLst>
        </pc:spChg>
        <pc:spChg chg="add mod">
          <ac:chgData name="Siddhartha Singh" userId="95804f1d-9deb-4ab6-af01-7cefa058cf3e" providerId="ADAL" clId="{442213DC-268C-4A0A-9BBF-652DEE66735C}" dt="2020-06-20T18:31:03.707" v="5229"/>
          <ac:spMkLst>
            <pc:docMk/>
            <pc:sldMk cId="3306503176" sldId="1435"/>
            <ac:spMk id="4" creationId="{F52702FB-51DA-41F0-891C-65C616245365}"/>
          </ac:spMkLst>
        </pc:spChg>
        <pc:picChg chg="add mod">
          <ac:chgData name="Siddhartha Singh" userId="95804f1d-9deb-4ab6-af01-7cefa058cf3e" providerId="ADAL" clId="{442213DC-268C-4A0A-9BBF-652DEE66735C}" dt="2020-06-20T18:32:12.980" v="5273" actId="1076"/>
          <ac:picMkLst>
            <pc:docMk/>
            <pc:sldMk cId="3306503176" sldId="1435"/>
            <ac:picMk id="5" creationId="{33F2EA80-3019-4D11-AD83-E58408BBC6A5}"/>
          </ac:picMkLst>
        </pc:picChg>
      </pc:sldChg>
      <pc:sldChg chg="addSp delSp modSp add del">
        <pc:chgData name="Siddhartha Singh" userId="95804f1d-9deb-4ab6-af01-7cefa058cf3e" providerId="ADAL" clId="{442213DC-268C-4A0A-9BBF-652DEE66735C}" dt="2020-06-19T12:59:45.766" v="4240"/>
        <pc:sldMkLst>
          <pc:docMk/>
          <pc:sldMk cId="1650097099" sldId="1436"/>
        </pc:sldMkLst>
        <pc:spChg chg="add del mod">
          <ac:chgData name="Siddhartha Singh" userId="95804f1d-9deb-4ab6-af01-7cefa058cf3e" providerId="ADAL" clId="{442213DC-268C-4A0A-9BBF-652DEE66735C}" dt="2020-06-19T12:59:43.227" v="4239"/>
          <ac:spMkLst>
            <pc:docMk/>
            <pc:sldMk cId="1650097099" sldId="1436"/>
            <ac:spMk id="2" creationId="{DC935A8E-C225-4C3E-B28D-AA5EB2E7E9BD}"/>
          </ac:spMkLst>
        </pc:spChg>
      </pc:sldChg>
      <pc:sldChg chg="addSp delSp modSp add del">
        <pc:chgData name="Siddhartha Singh" userId="95804f1d-9deb-4ab6-af01-7cefa058cf3e" providerId="ADAL" clId="{442213DC-268C-4A0A-9BBF-652DEE66735C}" dt="2020-06-19T12:59:45.766" v="4240"/>
        <pc:sldMkLst>
          <pc:docMk/>
          <pc:sldMk cId="1730822150" sldId="1437"/>
        </pc:sldMkLst>
        <pc:spChg chg="add del mod">
          <ac:chgData name="Siddhartha Singh" userId="95804f1d-9deb-4ab6-af01-7cefa058cf3e" providerId="ADAL" clId="{442213DC-268C-4A0A-9BBF-652DEE66735C}" dt="2020-06-19T12:59:43.227" v="4239"/>
          <ac:spMkLst>
            <pc:docMk/>
            <pc:sldMk cId="1730822150" sldId="1437"/>
            <ac:spMk id="2" creationId="{03D829A7-5847-495A-A29D-CCA425BB36D1}"/>
          </ac:spMkLst>
        </pc:spChg>
      </pc:sldChg>
      <pc:sldChg chg="addSp delSp modSp add del">
        <pc:chgData name="Siddhartha Singh" userId="95804f1d-9deb-4ab6-af01-7cefa058cf3e" providerId="ADAL" clId="{442213DC-268C-4A0A-9BBF-652DEE66735C}" dt="2020-06-19T12:59:45.766" v="4240"/>
        <pc:sldMkLst>
          <pc:docMk/>
          <pc:sldMk cId="1971399166" sldId="1438"/>
        </pc:sldMkLst>
        <pc:spChg chg="add del mod">
          <ac:chgData name="Siddhartha Singh" userId="95804f1d-9deb-4ab6-af01-7cefa058cf3e" providerId="ADAL" clId="{442213DC-268C-4A0A-9BBF-652DEE66735C}" dt="2020-06-19T12:59:43.227" v="4239"/>
          <ac:spMkLst>
            <pc:docMk/>
            <pc:sldMk cId="1971399166" sldId="1438"/>
            <ac:spMk id="2" creationId="{CC93DFFD-DAA7-4B63-A114-DE984EEB83E7}"/>
          </ac:spMkLst>
        </pc:spChg>
      </pc:sldChg>
      <pc:sldMasterChg chg="modSldLayout">
        <pc:chgData name="Siddhartha Singh" userId="95804f1d-9deb-4ab6-af01-7cefa058cf3e" providerId="ADAL" clId="{442213DC-268C-4A0A-9BBF-652DEE66735C}" dt="2020-06-20T19:00:24.630" v="5295"/>
        <pc:sldMasterMkLst>
          <pc:docMk/>
          <pc:sldMasterMk cId="1728420479" sldId="2147483648"/>
        </pc:sldMasterMkLst>
        <pc:sldLayoutChg chg="addSp delSp modSp">
          <pc:chgData name="Siddhartha Singh" userId="95804f1d-9deb-4ab6-af01-7cefa058cf3e" providerId="ADAL" clId="{442213DC-268C-4A0A-9BBF-652DEE66735C}" dt="2020-06-19T12:59:47.091" v="4253"/>
          <pc:sldLayoutMkLst>
            <pc:docMk/>
            <pc:sldMasterMk cId="1728420479" sldId="2147483648"/>
            <pc:sldLayoutMk cId="83195499" sldId="2147483650"/>
          </pc:sldLayoutMkLst>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7" creationId="{7732ABD0-F1BD-4FDA-B0DC-539EDF623AED}"/>
            </ac:spMkLst>
          </pc:spChg>
          <pc:spChg chg="add del mod modVis">
            <ac:chgData name="Siddhartha Singh" userId="95804f1d-9deb-4ab6-af01-7cefa058cf3e" providerId="ADAL" clId="{442213DC-268C-4A0A-9BBF-652DEE66735C}" dt="2020-06-19T02:42:01.840" v="2569"/>
            <ac:spMkLst>
              <pc:docMk/>
              <pc:sldMasterMk cId="1728420479" sldId="2147483648"/>
              <pc:sldLayoutMk cId="83195499" sldId="2147483650"/>
              <ac:spMk id="7" creationId="{A8BB6D7F-247B-4B14-B2EE-BED62693BACD}"/>
            </ac:spMkLst>
          </pc:spChg>
          <pc:spChg chg="add del mod modVis">
            <ac:chgData name="Siddhartha Singh" userId="95804f1d-9deb-4ab6-af01-7cefa058cf3e" providerId="ADAL" clId="{442213DC-268C-4A0A-9BBF-652DEE66735C}" dt="2020-06-18T17:15:40.494" v="999"/>
            <ac:spMkLst>
              <pc:docMk/>
              <pc:sldMasterMk cId="1728420479" sldId="2147483648"/>
              <pc:sldLayoutMk cId="83195499" sldId="2147483650"/>
              <ac:spMk id="7" creationId="{C4F8DD72-2366-4185-92BA-58225F1038B9}"/>
            </ac:spMkLst>
          </pc:spChg>
          <pc:spChg chg="add del mod modVis">
            <ac:chgData name="Siddhartha Singh" userId="95804f1d-9deb-4ab6-af01-7cefa058cf3e" providerId="ADAL" clId="{442213DC-268C-4A0A-9BBF-652DEE66735C}" dt="2020-06-19T02:42:01.879" v="2578"/>
            <ac:spMkLst>
              <pc:docMk/>
              <pc:sldMasterMk cId="1728420479" sldId="2147483648"/>
              <pc:sldLayoutMk cId="83195499" sldId="2147483650"/>
              <ac:spMk id="8" creationId="{0CF20CD3-4964-4104-A07F-1B6F2A4CDABD}"/>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8" creationId="{C5381486-3DD0-477A-B344-16ABC27F6BCE}"/>
            </ac:spMkLst>
          </pc:spChg>
          <pc:spChg chg="add del mod modVis">
            <ac:chgData name="Siddhartha Singh" userId="95804f1d-9deb-4ab6-af01-7cefa058cf3e" providerId="ADAL" clId="{442213DC-268C-4A0A-9BBF-652DEE66735C}" dt="2020-06-18T17:15:40.505" v="1007"/>
            <ac:spMkLst>
              <pc:docMk/>
              <pc:sldMasterMk cId="1728420479" sldId="2147483648"/>
              <pc:sldLayoutMk cId="83195499" sldId="2147483650"/>
              <ac:spMk id="8" creationId="{F86CC526-D384-48DF-9010-7D07F71A9568}"/>
            </ac:spMkLst>
          </pc:spChg>
          <pc:spChg chg="add del mod modVis">
            <ac:chgData name="Siddhartha Singh" userId="95804f1d-9deb-4ab6-af01-7cefa058cf3e" providerId="ADAL" clId="{442213DC-268C-4A0A-9BBF-652DEE66735C}" dt="2020-06-19T02:42:01.900" v="2587"/>
            <ac:spMkLst>
              <pc:docMk/>
              <pc:sldMasterMk cId="1728420479" sldId="2147483648"/>
              <pc:sldLayoutMk cId="83195499" sldId="2147483650"/>
              <ac:spMk id="9" creationId="{1973A6D5-B1E9-431B-AC63-A7B58339CF56}"/>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9" creationId="{B0AB359A-7749-4FFE-B371-9F7B7673CA9F}"/>
            </ac:spMkLst>
          </pc:spChg>
          <pc:spChg chg="add del mod modVis">
            <ac:chgData name="Siddhartha Singh" userId="95804f1d-9deb-4ab6-af01-7cefa058cf3e" providerId="ADAL" clId="{442213DC-268C-4A0A-9BBF-652DEE66735C}" dt="2020-06-18T18:10:08.189" v="1812"/>
            <ac:spMkLst>
              <pc:docMk/>
              <pc:sldMasterMk cId="1728420479" sldId="2147483648"/>
              <pc:sldLayoutMk cId="83195499" sldId="2147483650"/>
              <ac:spMk id="9" creationId="{D23047CD-058A-454B-87C7-8AF0AF7C6A88}"/>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10" creationId="{494FF783-8B47-43A5-B2E0-04928DB38D77}"/>
            </ac:spMkLst>
          </pc:spChg>
          <pc:spChg chg="add del mod modVis">
            <ac:chgData name="Siddhartha Singh" userId="95804f1d-9deb-4ab6-af01-7cefa058cf3e" providerId="ADAL" clId="{442213DC-268C-4A0A-9BBF-652DEE66735C}" dt="2020-06-19T02:42:01.916" v="2596"/>
            <ac:spMkLst>
              <pc:docMk/>
              <pc:sldMasterMk cId="1728420479" sldId="2147483648"/>
              <pc:sldLayoutMk cId="83195499" sldId="2147483650"/>
              <ac:spMk id="10" creationId="{6CBD79D5-E2D9-449D-A3E4-5662E0BE26D0}"/>
            </ac:spMkLst>
          </pc:spChg>
          <pc:spChg chg="add del mod modVis">
            <ac:chgData name="Siddhartha Singh" userId="95804f1d-9deb-4ab6-af01-7cefa058cf3e" providerId="ADAL" clId="{442213DC-268C-4A0A-9BBF-652DEE66735C}" dt="2020-06-18T18:10:08.215" v="1821"/>
            <ac:spMkLst>
              <pc:docMk/>
              <pc:sldMasterMk cId="1728420479" sldId="2147483648"/>
              <pc:sldLayoutMk cId="83195499" sldId="2147483650"/>
              <ac:spMk id="10" creationId="{F764F80F-E191-48D0-8A16-84E1CEE25A97}"/>
            </ac:spMkLst>
          </pc:spChg>
          <pc:spChg chg="add del mod modVis">
            <ac:chgData name="Siddhartha Singh" userId="95804f1d-9deb-4ab6-af01-7cefa058cf3e" providerId="ADAL" clId="{442213DC-268C-4A0A-9BBF-652DEE66735C}" dt="2020-06-18T18:10:08.240" v="1830"/>
            <ac:spMkLst>
              <pc:docMk/>
              <pc:sldMasterMk cId="1728420479" sldId="2147483648"/>
              <pc:sldLayoutMk cId="83195499" sldId="2147483650"/>
              <ac:spMk id="11" creationId="{0956A666-A240-441A-A9D6-19CA3191D8A7}"/>
            </ac:spMkLst>
          </pc:spChg>
          <pc:spChg chg="add del mod modVis">
            <ac:chgData name="Siddhartha Singh" userId="95804f1d-9deb-4ab6-af01-7cefa058cf3e" providerId="ADAL" clId="{442213DC-268C-4A0A-9BBF-652DEE66735C}" dt="2020-06-19T02:42:01.931" v="2605"/>
            <ac:spMkLst>
              <pc:docMk/>
              <pc:sldMasterMk cId="1728420479" sldId="2147483648"/>
              <pc:sldLayoutMk cId="83195499" sldId="2147483650"/>
              <ac:spMk id="11" creationId="{222B3F76-5A98-4075-812C-C8F7DD4C6DC0}"/>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11" creationId="{461115F2-1CB7-45AA-90A9-CF569474B5F3}"/>
            </ac:spMkLst>
          </pc:spChg>
          <pc:spChg chg="add del mod modVis">
            <ac:chgData name="Siddhartha Singh" userId="95804f1d-9deb-4ab6-af01-7cefa058cf3e" providerId="ADAL" clId="{442213DC-268C-4A0A-9BBF-652DEE66735C}" dt="2020-06-19T02:42:01.948" v="2614"/>
            <ac:spMkLst>
              <pc:docMk/>
              <pc:sldMasterMk cId="1728420479" sldId="2147483648"/>
              <pc:sldLayoutMk cId="83195499" sldId="2147483650"/>
              <ac:spMk id="12" creationId="{5FE8C537-757C-48B7-B912-01AED2A4A4B9}"/>
            </ac:spMkLst>
          </pc:spChg>
          <pc:spChg chg="add del mod modVis">
            <ac:chgData name="Siddhartha Singh" userId="95804f1d-9deb-4ab6-af01-7cefa058cf3e" providerId="ADAL" clId="{442213DC-268C-4A0A-9BBF-652DEE66735C}" dt="2020-06-18T18:10:08.265" v="1839"/>
            <ac:spMkLst>
              <pc:docMk/>
              <pc:sldMasterMk cId="1728420479" sldId="2147483648"/>
              <pc:sldLayoutMk cId="83195499" sldId="2147483650"/>
              <ac:spMk id="12" creationId="{69D45B0B-6CB9-4CF3-8D08-F1213A94175C}"/>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12" creationId="{B8F4CCD8-39A8-4290-B7CC-3A3E5BC5C09B}"/>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13" creationId="{64765C27-1E3E-4B0F-9EF5-410E2EA68614}"/>
            </ac:spMkLst>
          </pc:spChg>
          <pc:spChg chg="add del mod modVis">
            <ac:chgData name="Siddhartha Singh" userId="95804f1d-9deb-4ab6-af01-7cefa058cf3e" providerId="ADAL" clId="{442213DC-268C-4A0A-9BBF-652DEE66735C}" dt="2020-06-18T18:10:08.288" v="1848"/>
            <ac:spMkLst>
              <pc:docMk/>
              <pc:sldMasterMk cId="1728420479" sldId="2147483648"/>
              <pc:sldLayoutMk cId="83195499" sldId="2147483650"/>
              <ac:spMk id="13" creationId="{9DFDFD46-D158-4DC6-962F-BE30042B78D0}"/>
            </ac:spMkLst>
          </pc:spChg>
          <pc:spChg chg="add del mod modVis">
            <ac:chgData name="Siddhartha Singh" userId="95804f1d-9deb-4ab6-af01-7cefa058cf3e" providerId="ADAL" clId="{442213DC-268C-4A0A-9BBF-652DEE66735C}" dt="2020-06-19T02:42:01.963" v="2623"/>
            <ac:spMkLst>
              <pc:docMk/>
              <pc:sldMasterMk cId="1728420479" sldId="2147483648"/>
              <pc:sldLayoutMk cId="83195499" sldId="2147483650"/>
              <ac:spMk id="13" creationId="{A0470C5C-AEAA-454F-B9AD-2ED13F8A677C}"/>
            </ac:spMkLst>
          </pc:spChg>
          <pc:spChg chg="add del mod modVis">
            <ac:chgData name="Siddhartha Singh" userId="95804f1d-9deb-4ab6-af01-7cefa058cf3e" providerId="ADAL" clId="{442213DC-268C-4A0A-9BBF-652DEE66735C}" dt="2020-06-18T18:10:08.312" v="1857"/>
            <ac:spMkLst>
              <pc:docMk/>
              <pc:sldMasterMk cId="1728420479" sldId="2147483648"/>
              <pc:sldLayoutMk cId="83195499" sldId="2147483650"/>
              <ac:spMk id="14" creationId="{5F569ADD-1D97-4F2F-B24F-6A53C9A4ECF0}"/>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14" creationId="{C257CF8F-CF80-4EFF-BF50-B53BD6B4C99A}"/>
            </ac:spMkLst>
          </pc:spChg>
          <pc:spChg chg="add del mod modVis">
            <ac:chgData name="Siddhartha Singh" userId="95804f1d-9deb-4ab6-af01-7cefa058cf3e" providerId="ADAL" clId="{442213DC-268C-4A0A-9BBF-652DEE66735C}" dt="2020-06-19T02:42:01.979" v="2632"/>
            <ac:spMkLst>
              <pc:docMk/>
              <pc:sldMasterMk cId="1728420479" sldId="2147483648"/>
              <pc:sldLayoutMk cId="83195499" sldId="2147483650"/>
              <ac:spMk id="14" creationId="{D3F4D0CB-5392-48F5-8501-5CF2B1941679}"/>
            </ac:spMkLst>
          </pc:spChg>
          <pc:spChg chg="add del mod modVis">
            <ac:chgData name="Siddhartha Singh" userId="95804f1d-9deb-4ab6-af01-7cefa058cf3e" providerId="ADAL" clId="{442213DC-268C-4A0A-9BBF-652DEE66735C}" dt="2020-06-19T02:51:24.393" v="2836"/>
            <ac:spMkLst>
              <pc:docMk/>
              <pc:sldMasterMk cId="1728420479" sldId="2147483648"/>
              <pc:sldLayoutMk cId="83195499" sldId="2147483650"/>
              <ac:spMk id="15" creationId="{15E852E8-29FD-4E54-BEEB-6ED4348128B4}"/>
            </ac:spMkLst>
          </pc:spChg>
          <pc:spChg chg="add del mod modVis">
            <ac:chgData name="Siddhartha Singh" userId="95804f1d-9deb-4ab6-af01-7cefa058cf3e" providerId="ADAL" clId="{442213DC-268C-4A0A-9BBF-652DEE66735C}" dt="2020-06-18T18:10:08.333" v="1866"/>
            <ac:spMkLst>
              <pc:docMk/>
              <pc:sldMasterMk cId="1728420479" sldId="2147483648"/>
              <pc:sldLayoutMk cId="83195499" sldId="2147483650"/>
              <ac:spMk id="15" creationId="{839CC9D3-677F-497D-AF79-D4779F329F3B}"/>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15" creationId="{DA415BE9-5119-44F1-9585-0B112A47CF12}"/>
            </ac:spMkLst>
          </pc:spChg>
          <pc:spChg chg="del">
            <ac:chgData name="Siddhartha Singh" userId="95804f1d-9deb-4ab6-af01-7cefa058cf3e" providerId="ADAL" clId="{442213DC-268C-4A0A-9BBF-652DEE66735C}" dt="2020-06-18T17:12:39.778" v="973"/>
            <ac:spMkLst>
              <pc:docMk/>
              <pc:sldMasterMk cId="1728420479" sldId="2147483648"/>
              <pc:sldLayoutMk cId="83195499" sldId="2147483650"/>
              <ac:spMk id="16" creationId="{B2EB7F68-8B04-4B3F-AC39-426418CB978A}"/>
            </ac:spMkLst>
          </pc:spChg>
          <pc:spChg chg="add del mod modVis">
            <ac:chgData name="Siddhartha Singh" userId="95804f1d-9deb-4ab6-af01-7cefa058cf3e" providerId="ADAL" clId="{442213DC-268C-4A0A-9BBF-652DEE66735C}" dt="2020-06-19T02:47:30.862" v="2691"/>
            <ac:spMkLst>
              <pc:docMk/>
              <pc:sldMasterMk cId="1728420479" sldId="2147483648"/>
              <pc:sldLayoutMk cId="83195499" sldId="2147483650"/>
              <ac:spMk id="16" creationId="{C8D69A40-83BD-41C0-90AB-B80D42CDBAF0}"/>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16" creationId="{D3807147-A93F-4B13-BD8F-7F491A594223}"/>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17" creationId="{09FDBDCC-A1F9-4904-B9A8-5BC0E48DA967}"/>
            </ac:spMkLst>
          </pc:spChg>
          <pc:spChg chg="add del mod modVis">
            <ac:chgData name="Siddhartha Singh" userId="95804f1d-9deb-4ab6-af01-7cefa058cf3e" providerId="ADAL" clId="{442213DC-268C-4A0A-9BBF-652DEE66735C}" dt="2020-06-18T18:10:08.354" v="1875"/>
            <ac:spMkLst>
              <pc:docMk/>
              <pc:sldMasterMk cId="1728420479" sldId="2147483648"/>
              <pc:sldLayoutMk cId="83195499" sldId="2147483650"/>
              <ac:spMk id="17" creationId="{C409BE61-E33C-4F30-93A0-49ECED0CA913}"/>
            </ac:spMkLst>
          </pc:spChg>
          <pc:spChg chg="add del mod modVis">
            <ac:chgData name="Siddhartha Singh" userId="95804f1d-9deb-4ab6-af01-7cefa058cf3e" providerId="ADAL" clId="{442213DC-268C-4A0A-9BBF-652DEE66735C}" dt="2020-06-19T02:47:30.862" v="2691"/>
            <ac:spMkLst>
              <pc:docMk/>
              <pc:sldMasterMk cId="1728420479" sldId="2147483648"/>
              <pc:sldLayoutMk cId="83195499" sldId="2147483650"/>
              <ac:spMk id="17" creationId="{E8FC2D67-B859-4061-B618-097EE410923C}"/>
            </ac:spMkLst>
          </pc:spChg>
          <pc:spChg chg="add del mod modVis">
            <ac:chgData name="Siddhartha Singh" userId="95804f1d-9deb-4ab6-af01-7cefa058cf3e" providerId="ADAL" clId="{442213DC-268C-4A0A-9BBF-652DEE66735C}" dt="2020-06-19T02:47:30.862" v="2691"/>
            <ac:spMkLst>
              <pc:docMk/>
              <pc:sldMasterMk cId="1728420479" sldId="2147483648"/>
              <pc:sldLayoutMk cId="83195499" sldId="2147483650"/>
              <ac:spMk id="18" creationId="{74EC8262-48AB-450C-8471-D67E7A991784}"/>
            </ac:spMkLst>
          </pc:spChg>
          <pc:spChg chg="add del mod modVis">
            <ac:chgData name="Siddhartha Singh" userId="95804f1d-9deb-4ab6-af01-7cefa058cf3e" providerId="ADAL" clId="{442213DC-268C-4A0A-9BBF-652DEE66735C}" dt="2020-06-18T18:10:08.377" v="1884"/>
            <ac:spMkLst>
              <pc:docMk/>
              <pc:sldMasterMk cId="1728420479" sldId="2147483648"/>
              <pc:sldLayoutMk cId="83195499" sldId="2147483650"/>
              <ac:spMk id="18" creationId="{7A61B461-0C46-44A1-993E-1B0475AC3A06}"/>
            </ac:spMkLst>
          </pc:spChg>
          <pc:spChg chg="add del mod modVis">
            <ac:chgData name="Siddhartha Singh" userId="95804f1d-9deb-4ab6-af01-7cefa058cf3e" providerId="ADAL" clId="{442213DC-268C-4A0A-9BBF-652DEE66735C}" dt="2020-06-18T18:10:08.399" v="1893"/>
            <ac:spMkLst>
              <pc:docMk/>
              <pc:sldMasterMk cId="1728420479" sldId="2147483648"/>
              <pc:sldLayoutMk cId="83195499" sldId="2147483650"/>
              <ac:spMk id="19" creationId="{33420502-E235-4B28-ACD6-01BB78E7A866}"/>
            </ac:spMkLst>
          </pc:spChg>
          <pc:spChg chg="add del mod modVis">
            <ac:chgData name="Siddhartha Singh" userId="95804f1d-9deb-4ab6-af01-7cefa058cf3e" providerId="ADAL" clId="{442213DC-268C-4A0A-9BBF-652DEE66735C}" dt="2020-06-19T02:49:04.625" v="2741"/>
            <ac:spMkLst>
              <pc:docMk/>
              <pc:sldMasterMk cId="1728420479" sldId="2147483648"/>
              <pc:sldLayoutMk cId="83195499" sldId="2147483650"/>
              <ac:spMk id="19" creationId="{B92FE855-A3E3-490F-B80C-65479EADA344}"/>
            </ac:spMkLst>
          </pc:spChg>
          <pc:spChg chg="add del mod modVis">
            <ac:chgData name="Siddhartha Singh" userId="95804f1d-9deb-4ab6-af01-7cefa058cf3e" providerId="ADAL" clId="{442213DC-268C-4A0A-9BBF-652DEE66735C}" dt="2020-06-19T02:49:04.625" v="2741"/>
            <ac:spMkLst>
              <pc:docMk/>
              <pc:sldMasterMk cId="1728420479" sldId="2147483648"/>
              <pc:sldLayoutMk cId="83195499" sldId="2147483650"/>
              <ac:spMk id="20" creationId="{D598EB79-B48C-4646-A60B-F72D1695287F}"/>
            </ac:spMkLst>
          </pc:spChg>
          <pc:spChg chg="add del mod modVis">
            <ac:chgData name="Siddhartha Singh" userId="95804f1d-9deb-4ab6-af01-7cefa058cf3e" providerId="ADAL" clId="{442213DC-268C-4A0A-9BBF-652DEE66735C}" dt="2020-06-18T18:10:08.420" v="1902"/>
            <ac:spMkLst>
              <pc:docMk/>
              <pc:sldMasterMk cId="1728420479" sldId="2147483648"/>
              <pc:sldLayoutMk cId="83195499" sldId="2147483650"/>
              <ac:spMk id="20" creationId="{F412A255-69B8-40F1-BE61-8746F724D2DC}"/>
            </ac:spMkLst>
          </pc:spChg>
          <pc:spChg chg="add del mod modVis">
            <ac:chgData name="Siddhartha Singh" userId="95804f1d-9deb-4ab6-af01-7cefa058cf3e" providerId="ADAL" clId="{442213DC-268C-4A0A-9BBF-652DEE66735C}" dt="2020-06-19T02:51:24.414" v="2845"/>
            <ac:spMkLst>
              <pc:docMk/>
              <pc:sldMasterMk cId="1728420479" sldId="2147483648"/>
              <pc:sldLayoutMk cId="83195499" sldId="2147483650"/>
              <ac:spMk id="21" creationId="{1106BEDE-3BA6-45EC-BBB8-2CD3FE04F2AD}"/>
            </ac:spMkLst>
          </pc:spChg>
          <pc:spChg chg="add del mod modVis">
            <ac:chgData name="Siddhartha Singh" userId="95804f1d-9deb-4ab6-af01-7cefa058cf3e" providerId="ADAL" clId="{442213DC-268C-4A0A-9BBF-652DEE66735C}" dt="2020-06-18T18:10:08.442" v="1911"/>
            <ac:spMkLst>
              <pc:docMk/>
              <pc:sldMasterMk cId="1728420479" sldId="2147483648"/>
              <pc:sldLayoutMk cId="83195499" sldId="2147483650"/>
              <ac:spMk id="21" creationId="{DED87F81-FDAC-4F0A-99D2-32A24F08FB41}"/>
            </ac:spMkLst>
          </pc:spChg>
          <pc:spChg chg="add del mod modVis">
            <ac:chgData name="Siddhartha Singh" userId="95804f1d-9deb-4ab6-af01-7cefa058cf3e" providerId="ADAL" clId="{442213DC-268C-4A0A-9BBF-652DEE66735C}" dt="2020-06-18T18:10:08.464" v="1920"/>
            <ac:spMkLst>
              <pc:docMk/>
              <pc:sldMasterMk cId="1728420479" sldId="2147483648"/>
              <pc:sldLayoutMk cId="83195499" sldId="2147483650"/>
              <ac:spMk id="22" creationId="{1D9A1FA1-697D-46F5-A36D-9DEC86FCCC83}"/>
            </ac:spMkLst>
          </pc:spChg>
          <pc:spChg chg="add del mod modVis">
            <ac:chgData name="Siddhartha Singh" userId="95804f1d-9deb-4ab6-af01-7cefa058cf3e" providerId="ADAL" clId="{442213DC-268C-4A0A-9BBF-652DEE66735C}" dt="2020-06-19T02:51:24.434" v="2854"/>
            <ac:spMkLst>
              <pc:docMk/>
              <pc:sldMasterMk cId="1728420479" sldId="2147483648"/>
              <pc:sldLayoutMk cId="83195499" sldId="2147483650"/>
              <ac:spMk id="22" creationId="{8BE8FED8-90AB-4B9C-ABD7-D9EB95E420F5}"/>
            </ac:spMkLst>
          </pc:spChg>
          <pc:spChg chg="add del mod modVis">
            <ac:chgData name="Siddhartha Singh" userId="95804f1d-9deb-4ab6-af01-7cefa058cf3e" providerId="ADAL" clId="{442213DC-268C-4A0A-9BBF-652DEE66735C}" dt="2020-06-19T02:51:24.455" v="2863"/>
            <ac:spMkLst>
              <pc:docMk/>
              <pc:sldMasterMk cId="1728420479" sldId="2147483648"/>
              <pc:sldLayoutMk cId="83195499" sldId="2147483650"/>
              <ac:spMk id="23" creationId="{A19F8002-90B8-4D53-9498-4171D453344A}"/>
            </ac:spMkLst>
          </pc:spChg>
          <pc:spChg chg="add del mod modVis">
            <ac:chgData name="Siddhartha Singh" userId="95804f1d-9deb-4ab6-af01-7cefa058cf3e" providerId="ADAL" clId="{442213DC-268C-4A0A-9BBF-652DEE66735C}" dt="2020-06-18T18:10:08.486" v="1929"/>
            <ac:spMkLst>
              <pc:docMk/>
              <pc:sldMasterMk cId="1728420479" sldId="2147483648"/>
              <pc:sldLayoutMk cId="83195499" sldId="2147483650"/>
              <ac:spMk id="23" creationId="{F2D18CC0-05DF-4F60-8C8C-ACACF380E121}"/>
            </ac:spMkLst>
          </pc:spChg>
          <pc:spChg chg="add del mod modVis">
            <ac:chgData name="Siddhartha Singh" userId="95804f1d-9deb-4ab6-af01-7cefa058cf3e" providerId="ADAL" clId="{442213DC-268C-4A0A-9BBF-652DEE66735C}" dt="2020-06-18T18:10:08.509" v="1938"/>
            <ac:spMkLst>
              <pc:docMk/>
              <pc:sldMasterMk cId="1728420479" sldId="2147483648"/>
              <pc:sldLayoutMk cId="83195499" sldId="2147483650"/>
              <ac:spMk id="24" creationId="{2B84A415-1DEB-4BBE-B615-6312B34F70F6}"/>
            </ac:spMkLst>
          </pc:spChg>
          <pc:spChg chg="add del mod modVis">
            <ac:chgData name="Siddhartha Singh" userId="95804f1d-9deb-4ab6-af01-7cefa058cf3e" providerId="ADAL" clId="{442213DC-268C-4A0A-9BBF-652DEE66735C}" dt="2020-06-19T02:51:24.474" v="2871"/>
            <ac:spMkLst>
              <pc:docMk/>
              <pc:sldMasterMk cId="1728420479" sldId="2147483648"/>
              <pc:sldLayoutMk cId="83195499" sldId="2147483650"/>
              <ac:spMk id="24" creationId="{2E38BE3E-CF6C-4424-B540-160424AED8D0}"/>
            </ac:spMkLst>
          </pc:spChg>
          <pc:spChg chg="add del mod modVis">
            <ac:chgData name="Siddhartha Singh" userId="95804f1d-9deb-4ab6-af01-7cefa058cf3e" providerId="ADAL" clId="{442213DC-268C-4A0A-9BBF-652DEE66735C}" dt="2020-06-18T18:10:08.531" v="1947"/>
            <ac:spMkLst>
              <pc:docMk/>
              <pc:sldMasterMk cId="1728420479" sldId="2147483648"/>
              <pc:sldLayoutMk cId="83195499" sldId="2147483650"/>
              <ac:spMk id="25" creationId="{3041818C-1B98-4AA2-8F6A-F022AA7723A8}"/>
            </ac:spMkLst>
          </pc:spChg>
          <pc:spChg chg="add del mod modVis">
            <ac:chgData name="Siddhartha Singh" userId="95804f1d-9deb-4ab6-af01-7cefa058cf3e" providerId="ADAL" clId="{442213DC-268C-4A0A-9BBF-652DEE66735C}" dt="2020-06-19T02:51:24.494" v="2879"/>
            <ac:spMkLst>
              <pc:docMk/>
              <pc:sldMasterMk cId="1728420479" sldId="2147483648"/>
              <pc:sldLayoutMk cId="83195499" sldId="2147483650"/>
              <ac:spMk id="25" creationId="{964F2F23-ADF4-4004-B7F5-3846D593CF09}"/>
            </ac:spMkLst>
          </pc:spChg>
          <pc:spChg chg="add del mod modVis">
            <ac:chgData name="Siddhartha Singh" userId="95804f1d-9deb-4ab6-af01-7cefa058cf3e" providerId="ADAL" clId="{442213DC-268C-4A0A-9BBF-652DEE66735C}" dt="2020-06-18T18:10:08.565" v="1964"/>
            <ac:spMkLst>
              <pc:docMk/>
              <pc:sldMasterMk cId="1728420479" sldId="2147483648"/>
              <pc:sldLayoutMk cId="83195499" sldId="2147483650"/>
              <ac:spMk id="26" creationId="{07EAFDD7-8E8E-4817-8064-8036E392F275}"/>
            </ac:spMkLst>
          </pc:spChg>
          <pc:spChg chg="add del mod modVis">
            <ac:chgData name="Siddhartha Singh" userId="95804f1d-9deb-4ab6-af01-7cefa058cf3e" providerId="ADAL" clId="{442213DC-268C-4A0A-9BBF-652DEE66735C}" dt="2020-06-19T02:51:24.514" v="2887"/>
            <ac:spMkLst>
              <pc:docMk/>
              <pc:sldMasterMk cId="1728420479" sldId="2147483648"/>
              <pc:sldLayoutMk cId="83195499" sldId="2147483650"/>
              <ac:spMk id="26" creationId="{E1EC9570-B3B2-48FD-8D6A-D59337E2F62D}"/>
            </ac:spMkLst>
          </pc:spChg>
          <pc:spChg chg="add del mod modVis">
            <ac:chgData name="Siddhartha Singh" userId="95804f1d-9deb-4ab6-af01-7cefa058cf3e" providerId="ADAL" clId="{442213DC-268C-4A0A-9BBF-652DEE66735C}" dt="2020-06-19T02:51:24.533" v="2895"/>
            <ac:spMkLst>
              <pc:docMk/>
              <pc:sldMasterMk cId="1728420479" sldId="2147483648"/>
              <pc:sldLayoutMk cId="83195499" sldId="2147483650"/>
              <ac:spMk id="27" creationId="{41AEE5A6-3D08-4A97-8B0C-DF15D0308DD2}"/>
            </ac:spMkLst>
          </pc:spChg>
          <pc:spChg chg="add del mod modVis">
            <ac:chgData name="Siddhartha Singh" userId="95804f1d-9deb-4ab6-af01-7cefa058cf3e" providerId="ADAL" clId="{442213DC-268C-4A0A-9BBF-652DEE66735C}" dt="2020-06-18T18:10:08.599" v="1982"/>
            <ac:spMkLst>
              <pc:docMk/>
              <pc:sldMasterMk cId="1728420479" sldId="2147483648"/>
              <pc:sldLayoutMk cId="83195499" sldId="2147483650"/>
              <ac:spMk id="27" creationId="{42D66722-C5CA-4391-B37E-FF008E5A34A9}"/>
            </ac:spMkLst>
          </pc:spChg>
          <pc:spChg chg="add del mod modVis">
            <ac:chgData name="Siddhartha Singh" userId="95804f1d-9deb-4ab6-af01-7cefa058cf3e" providerId="ADAL" clId="{442213DC-268C-4A0A-9BBF-652DEE66735C}" dt="2020-06-19T02:51:24.608" v="2927"/>
            <ac:spMkLst>
              <pc:docMk/>
              <pc:sldMasterMk cId="1728420479" sldId="2147483648"/>
              <pc:sldLayoutMk cId="83195499" sldId="2147483650"/>
              <ac:spMk id="28" creationId="{92D55D85-5D2A-44EE-AD05-AE93164DE0EB}"/>
            </ac:spMkLst>
          </pc:spChg>
          <pc:spChg chg="add del mod modVis">
            <ac:chgData name="Siddhartha Singh" userId="95804f1d-9deb-4ab6-af01-7cefa058cf3e" providerId="ADAL" clId="{442213DC-268C-4A0A-9BBF-652DEE66735C}" dt="2020-06-18T18:10:08.620" v="1991"/>
            <ac:spMkLst>
              <pc:docMk/>
              <pc:sldMasterMk cId="1728420479" sldId="2147483648"/>
              <pc:sldLayoutMk cId="83195499" sldId="2147483650"/>
              <ac:spMk id="28" creationId="{C7471282-8658-45D6-BB03-949B671E27AD}"/>
            </ac:spMkLst>
          </pc:spChg>
          <pc:spChg chg="add del mod modVis">
            <ac:chgData name="Siddhartha Singh" userId="95804f1d-9deb-4ab6-af01-7cefa058cf3e" providerId="ADAL" clId="{442213DC-268C-4A0A-9BBF-652DEE66735C}" dt="2020-06-19T02:42:01.795" v="2560"/>
            <ac:spMkLst>
              <pc:docMk/>
              <pc:sldMasterMk cId="1728420479" sldId="2147483648"/>
              <pc:sldLayoutMk cId="83195499" sldId="2147483650"/>
              <ac:spMk id="29" creationId="{C8F9CD28-3A60-4C37-8B9D-F141186D9D48}"/>
            </ac:spMkLst>
          </pc:spChg>
          <pc:spChg chg="add del mod modVis">
            <ac:chgData name="Siddhartha Singh" userId="95804f1d-9deb-4ab6-af01-7cefa058cf3e" providerId="ADAL" clId="{442213DC-268C-4A0A-9BBF-652DEE66735C}" dt="2020-06-19T02:51:24.631" v="2935"/>
            <ac:spMkLst>
              <pc:docMk/>
              <pc:sldMasterMk cId="1728420479" sldId="2147483648"/>
              <pc:sldLayoutMk cId="83195499" sldId="2147483650"/>
              <ac:spMk id="30" creationId="{4566A8F1-F120-4699-AFAF-394ADD9E573A}"/>
            </ac:spMkLst>
          </pc:spChg>
          <pc:spChg chg="add del mod modVis">
            <ac:chgData name="Siddhartha Singh" userId="95804f1d-9deb-4ab6-af01-7cefa058cf3e" providerId="ADAL" clId="{442213DC-268C-4A0A-9BBF-652DEE66735C}" dt="2020-06-19T02:51:24.653" v="2943"/>
            <ac:spMkLst>
              <pc:docMk/>
              <pc:sldMasterMk cId="1728420479" sldId="2147483648"/>
              <pc:sldLayoutMk cId="83195499" sldId="2147483650"/>
              <ac:spMk id="31" creationId="{6A61DD35-F4F0-4FA1-8242-4C3E8837CAFB}"/>
            </ac:spMkLst>
          </pc:spChg>
          <pc:spChg chg="add del mod modVis">
            <ac:chgData name="Siddhartha Singh" userId="95804f1d-9deb-4ab6-af01-7cefa058cf3e" providerId="ADAL" clId="{442213DC-268C-4A0A-9BBF-652DEE66735C}" dt="2020-06-19T02:51:24.675" v="2951"/>
            <ac:spMkLst>
              <pc:docMk/>
              <pc:sldMasterMk cId="1728420479" sldId="2147483648"/>
              <pc:sldLayoutMk cId="83195499" sldId="2147483650"/>
              <ac:spMk id="32" creationId="{14AD4977-AFFE-44DD-B195-F33F0AAABD5D}"/>
            </ac:spMkLst>
          </pc:spChg>
          <pc:spChg chg="add del mod modVis">
            <ac:chgData name="Siddhartha Singh" userId="95804f1d-9deb-4ab6-af01-7cefa058cf3e" providerId="ADAL" clId="{442213DC-268C-4A0A-9BBF-652DEE66735C}" dt="2020-06-19T02:51:24.698" v="2959"/>
            <ac:spMkLst>
              <pc:docMk/>
              <pc:sldMasterMk cId="1728420479" sldId="2147483648"/>
              <pc:sldLayoutMk cId="83195499" sldId="2147483650"/>
              <ac:spMk id="33" creationId="{8F7C0C68-9D3F-49BC-A14E-0B2630B0B9A6}"/>
            </ac:spMkLst>
          </pc:spChg>
          <pc:spChg chg="add del mod modVis">
            <ac:chgData name="Siddhartha Singh" userId="95804f1d-9deb-4ab6-af01-7cefa058cf3e" providerId="ADAL" clId="{442213DC-268C-4A0A-9BBF-652DEE66735C}" dt="2020-06-19T12:59:47.091" v="4253"/>
            <ac:spMkLst>
              <pc:docMk/>
              <pc:sldMasterMk cId="1728420479" sldId="2147483648"/>
              <pc:sldLayoutMk cId="83195499" sldId="2147483650"/>
              <ac:spMk id="34" creationId="{937DBDBF-ACE7-4AAC-A80A-701B8655F3D1}"/>
            </ac:spMkLst>
          </pc:spChg>
        </pc:sldLayoutChg>
        <pc:sldLayoutChg chg="addSp delSp modSp">
          <pc:chgData name="Siddhartha Singh" userId="95804f1d-9deb-4ab6-af01-7cefa058cf3e" providerId="ADAL" clId="{442213DC-268C-4A0A-9BBF-652DEE66735C}" dt="2020-06-19T02:42:01.731" v="2558"/>
          <pc:sldLayoutMkLst>
            <pc:docMk/>
            <pc:sldMasterMk cId="1728420479" sldId="2147483648"/>
            <pc:sldLayoutMk cId="391801277" sldId="2147483654"/>
          </pc:sldLayoutMkLst>
          <pc:spChg chg="add del mod modVis">
            <ac:chgData name="Siddhartha Singh" userId="95804f1d-9deb-4ab6-af01-7cefa058cf3e" providerId="ADAL" clId="{442213DC-268C-4A0A-9BBF-652DEE66735C}" dt="2020-06-18T18:10:08.585" v="1973"/>
            <ac:spMkLst>
              <pc:docMk/>
              <pc:sldMasterMk cId="1728420479" sldId="2147483648"/>
              <pc:sldLayoutMk cId="391801277" sldId="2147483654"/>
              <ac:spMk id="6" creationId="{DB6A8096-6540-4AFF-9F68-63CAA1D67E55}"/>
            </ac:spMkLst>
          </pc:spChg>
          <pc:spChg chg="add mod modVis">
            <ac:chgData name="Siddhartha Singh" userId="95804f1d-9deb-4ab6-af01-7cefa058cf3e" providerId="ADAL" clId="{442213DC-268C-4A0A-9BBF-652DEE66735C}" dt="2020-06-19T02:42:01.731" v="2558"/>
            <ac:spMkLst>
              <pc:docMk/>
              <pc:sldMasterMk cId="1728420479" sldId="2147483648"/>
              <pc:sldLayoutMk cId="391801277" sldId="2147483654"/>
              <ac:spMk id="6" creationId="{F7C4050A-ADCA-4B17-8279-A41C13B941DA}"/>
            </ac:spMkLst>
          </pc:spChg>
          <pc:spChg chg="add del mod modVis">
            <ac:chgData name="Siddhartha Singh" userId="95804f1d-9deb-4ab6-af01-7cefa058cf3e" providerId="ADAL" clId="{442213DC-268C-4A0A-9BBF-652DEE66735C}" dt="2020-06-19T02:42:01.696" v="2551"/>
            <ac:spMkLst>
              <pc:docMk/>
              <pc:sldMasterMk cId="1728420479" sldId="2147483648"/>
              <pc:sldLayoutMk cId="391801277" sldId="2147483654"/>
              <ac:spMk id="7" creationId="{D37F0036-2D94-42E7-BC4B-88B4F5C7C686}"/>
            </ac:spMkLst>
          </pc:spChg>
        </pc:sldLayoutChg>
        <pc:sldLayoutChg chg="addSp delSp modSp">
          <pc:chgData name="Siddhartha Singh" userId="95804f1d-9deb-4ab6-af01-7cefa058cf3e" providerId="ADAL" clId="{442213DC-268C-4A0A-9BBF-652DEE66735C}" dt="2020-06-20T12:31:23.585" v="5203"/>
          <pc:sldLayoutMkLst>
            <pc:docMk/>
            <pc:sldMasterMk cId="1728420479" sldId="2147483648"/>
            <pc:sldLayoutMk cId="1170256049" sldId="2147483662"/>
          </pc:sldLayoutMkLst>
          <pc:spChg chg="add mod modVis">
            <ac:chgData name="Siddhartha Singh" userId="95804f1d-9deb-4ab6-af01-7cefa058cf3e" providerId="ADAL" clId="{442213DC-268C-4A0A-9BBF-652DEE66735C}" dt="2020-06-20T12:31:23.585" v="5203"/>
            <ac:spMkLst>
              <pc:docMk/>
              <pc:sldMasterMk cId="1728420479" sldId="2147483648"/>
              <pc:sldLayoutMk cId="1170256049" sldId="2147483662"/>
              <ac:spMk id="2" creationId="{620DC95B-AF61-4526-9FC4-45E28219C474}"/>
            </ac:spMkLst>
          </pc:spChg>
          <pc:spChg chg="add del mod modVis">
            <ac:chgData name="Siddhartha Singh" userId="95804f1d-9deb-4ab6-af01-7cefa058cf3e" providerId="ADAL" clId="{442213DC-268C-4A0A-9BBF-652DEE66735C}" dt="2020-06-18T17:11:37.787" v="962"/>
            <ac:spMkLst>
              <pc:docMk/>
              <pc:sldMasterMk cId="1728420479" sldId="2147483648"/>
              <pc:sldLayoutMk cId="1170256049" sldId="2147483662"/>
              <ac:spMk id="2" creationId="{BC606DB4-FF60-472B-B211-E7DA78C5E093}"/>
            </ac:spMkLst>
          </pc:spChg>
          <pc:spChg chg="add del mod modVis">
            <ac:chgData name="Siddhartha Singh" userId="95804f1d-9deb-4ab6-af01-7cefa058cf3e" providerId="ADAL" clId="{442213DC-268C-4A0A-9BBF-652DEE66735C}" dt="2020-06-19T09:35:56.420" v="3539"/>
            <ac:spMkLst>
              <pc:docMk/>
              <pc:sldMasterMk cId="1728420479" sldId="2147483648"/>
              <pc:sldLayoutMk cId="1170256049" sldId="2147483662"/>
              <ac:spMk id="2" creationId="{F74329C5-5B3C-4A93-AAAE-CB9E951D107B}"/>
            </ac:spMkLst>
          </pc:spChg>
          <pc:spChg chg="add del mod modVis">
            <ac:chgData name="Siddhartha Singh" userId="95804f1d-9deb-4ab6-af01-7cefa058cf3e" providerId="ADAL" clId="{442213DC-268C-4A0A-9BBF-652DEE66735C}" dt="2020-06-20T12:31:23.560" v="5196"/>
            <ac:spMkLst>
              <pc:docMk/>
              <pc:sldMasterMk cId="1728420479" sldId="2147483648"/>
              <pc:sldLayoutMk cId="1170256049" sldId="2147483662"/>
              <ac:spMk id="4" creationId="{3EF78D21-6AFA-4BB1-94A1-0D47A0660704}"/>
            </ac:spMkLst>
          </pc:spChg>
          <pc:spChg chg="add del mod modVis">
            <ac:chgData name="Siddhartha Singh" userId="95804f1d-9deb-4ab6-af01-7cefa058cf3e" providerId="ADAL" clId="{442213DC-268C-4A0A-9BBF-652DEE66735C}" dt="2020-06-18T17:10:57.870" v="931"/>
            <ac:spMkLst>
              <pc:docMk/>
              <pc:sldMasterMk cId="1728420479" sldId="2147483648"/>
              <pc:sldLayoutMk cId="1170256049" sldId="2147483662"/>
              <ac:spMk id="4" creationId="{67353BA6-4C35-4598-91DE-34B62D2388A5}"/>
            </ac:spMkLst>
          </pc:spChg>
          <pc:spChg chg="add del mod modVis">
            <ac:chgData name="Siddhartha Singh" userId="95804f1d-9deb-4ab6-af01-7cefa058cf3e" providerId="ADAL" clId="{442213DC-268C-4A0A-9BBF-652DEE66735C}" dt="2020-06-18T17:13:12.465" v="983"/>
            <ac:spMkLst>
              <pc:docMk/>
              <pc:sldMasterMk cId="1728420479" sldId="2147483648"/>
              <pc:sldLayoutMk cId="1170256049" sldId="2147483662"/>
              <ac:spMk id="9" creationId="{77F87C65-5F9A-49ED-8B75-EE0ED0CD9E66}"/>
            </ac:spMkLst>
          </pc:spChg>
          <pc:spChg chg="add del mod modVis">
            <ac:chgData name="Siddhartha Singh" userId="95804f1d-9deb-4ab6-af01-7cefa058cf3e" providerId="ADAL" clId="{442213DC-268C-4A0A-9BBF-652DEE66735C}" dt="2020-06-18T17:36:47.127" v="1254"/>
            <ac:spMkLst>
              <pc:docMk/>
              <pc:sldMasterMk cId="1728420479" sldId="2147483648"/>
              <pc:sldLayoutMk cId="1170256049" sldId="2147483662"/>
              <ac:spMk id="10" creationId="{32711D72-0A38-4445-B88E-D61F22F0F2B8}"/>
            </ac:spMkLst>
          </pc:spChg>
          <pc:spChg chg="add del mod modVis">
            <ac:chgData name="Siddhartha Singh" userId="95804f1d-9deb-4ab6-af01-7cefa058cf3e" providerId="ADAL" clId="{442213DC-268C-4A0A-9BBF-652DEE66735C}" dt="2020-06-18T17:55:00.023" v="1457"/>
            <ac:spMkLst>
              <pc:docMk/>
              <pc:sldMasterMk cId="1728420479" sldId="2147483648"/>
              <pc:sldLayoutMk cId="1170256049" sldId="2147483662"/>
              <ac:spMk id="11" creationId="{40741C52-188D-47BB-9067-F653981D1452}"/>
            </ac:spMkLst>
          </pc:spChg>
          <pc:spChg chg="add del mod modVis">
            <ac:chgData name="Siddhartha Singh" userId="95804f1d-9deb-4ab6-af01-7cefa058cf3e" providerId="ADAL" clId="{442213DC-268C-4A0A-9BBF-652DEE66735C}" dt="2020-06-18T18:04:16.925" v="1607"/>
            <ac:spMkLst>
              <pc:docMk/>
              <pc:sldMasterMk cId="1728420479" sldId="2147483648"/>
              <pc:sldLayoutMk cId="1170256049" sldId="2147483662"/>
              <ac:spMk id="17" creationId="{62B1100F-8688-4107-90E3-FFDAC35CFD53}"/>
            </ac:spMkLst>
          </pc:spChg>
          <pc:spChg chg="add del mod modVis">
            <ac:chgData name="Siddhartha Singh" userId="95804f1d-9deb-4ab6-af01-7cefa058cf3e" providerId="ADAL" clId="{442213DC-268C-4A0A-9BBF-652DEE66735C}" dt="2020-06-18T18:05:20.569" v="1656"/>
            <ac:spMkLst>
              <pc:docMk/>
              <pc:sldMasterMk cId="1728420479" sldId="2147483648"/>
              <pc:sldLayoutMk cId="1170256049" sldId="2147483662"/>
              <ac:spMk id="18" creationId="{D9B988F8-918C-4EFD-8998-599A4934D579}"/>
            </ac:spMkLst>
          </pc:spChg>
          <pc:spChg chg="add del mod modVis">
            <ac:chgData name="Siddhartha Singh" userId="95804f1d-9deb-4ab6-af01-7cefa058cf3e" providerId="ADAL" clId="{442213DC-268C-4A0A-9BBF-652DEE66735C}" dt="2020-06-18T18:05:16.047" v="1654"/>
            <ac:spMkLst>
              <pc:docMk/>
              <pc:sldMasterMk cId="1728420479" sldId="2147483648"/>
              <pc:sldLayoutMk cId="1170256049" sldId="2147483662"/>
              <ac:spMk id="27" creationId="{8555A234-276B-4304-B26F-8B1BC4A1265F}"/>
            </ac:spMkLst>
          </pc:spChg>
          <pc:spChg chg="add del mod modVis">
            <ac:chgData name="Siddhartha Singh" userId="95804f1d-9deb-4ab6-af01-7cefa058cf3e" providerId="ADAL" clId="{442213DC-268C-4A0A-9BBF-652DEE66735C}" dt="2020-06-18T18:05:21.023" v="1665"/>
            <ac:spMkLst>
              <pc:docMk/>
              <pc:sldMasterMk cId="1728420479" sldId="2147483648"/>
              <pc:sldLayoutMk cId="1170256049" sldId="2147483662"/>
              <ac:spMk id="28" creationId="{0964582D-1C37-4F83-8802-824FB4633696}"/>
            </ac:spMkLst>
          </pc:spChg>
          <pc:spChg chg="add del mod modVis">
            <ac:chgData name="Siddhartha Singh" userId="95804f1d-9deb-4ab6-af01-7cefa058cf3e" providerId="ADAL" clId="{442213DC-268C-4A0A-9BBF-652DEE66735C}" dt="2020-06-18T18:05:21.589" v="1674"/>
            <ac:spMkLst>
              <pc:docMk/>
              <pc:sldMasterMk cId="1728420479" sldId="2147483648"/>
              <pc:sldLayoutMk cId="1170256049" sldId="2147483662"/>
              <ac:spMk id="29" creationId="{AAE19C25-DA92-45A7-B0F5-07428F9CE6C2}"/>
            </ac:spMkLst>
          </pc:spChg>
          <pc:spChg chg="add del mod modVis">
            <ac:chgData name="Siddhartha Singh" userId="95804f1d-9deb-4ab6-af01-7cefa058cf3e" providerId="ADAL" clId="{442213DC-268C-4A0A-9BBF-652DEE66735C}" dt="2020-06-18T18:06:09.436" v="1725"/>
            <ac:spMkLst>
              <pc:docMk/>
              <pc:sldMasterMk cId="1728420479" sldId="2147483648"/>
              <pc:sldLayoutMk cId="1170256049" sldId="2147483662"/>
              <ac:spMk id="30" creationId="{62FA2EE2-C3EC-49DB-AEF3-040E50EE916E}"/>
            </ac:spMkLst>
          </pc:spChg>
          <pc:spChg chg="add del mod modVis">
            <ac:chgData name="Siddhartha Singh" userId="95804f1d-9deb-4ab6-af01-7cefa058cf3e" providerId="ADAL" clId="{442213DC-268C-4A0A-9BBF-652DEE66735C}" dt="2020-06-18T18:06:44.588" v="1770"/>
            <ac:spMkLst>
              <pc:docMk/>
              <pc:sldMasterMk cId="1728420479" sldId="2147483648"/>
              <pc:sldLayoutMk cId="1170256049" sldId="2147483662"/>
              <ac:spMk id="31" creationId="{3DDEC05D-D817-48B2-BEEA-DCFDA209936B}"/>
            </ac:spMkLst>
          </pc:spChg>
          <pc:spChg chg="add del mod modVis">
            <ac:chgData name="Siddhartha Singh" userId="95804f1d-9deb-4ab6-af01-7cefa058cf3e" providerId="ADAL" clId="{442213DC-268C-4A0A-9BBF-652DEE66735C}" dt="2020-06-18T18:07:00.700" v="1788"/>
            <ac:spMkLst>
              <pc:docMk/>
              <pc:sldMasterMk cId="1728420479" sldId="2147483648"/>
              <pc:sldLayoutMk cId="1170256049" sldId="2147483662"/>
              <ac:spMk id="32" creationId="{82310EBC-4B18-4D78-9D5C-F67E47D7FE93}"/>
            </ac:spMkLst>
          </pc:spChg>
          <pc:spChg chg="add del mod modVis">
            <ac:chgData name="Siddhartha Singh" userId="95804f1d-9deb-4ab6-af01-7cefa058cf3e" providerId="ADAL" clId="{442213DC-268C-4A0A-9BBF-652DEE66735C}" dt="2020-06-19T08:14:22.847" v="3146"/>
            <ac:spMkLst>
              <pc:docMk/>
              <pc:sldMasterMk cId="1728420479" sldId="2147483648"/>
              <pc:sldLayoutMk cId="1170256049" sldId="2147483662"/>
              <ac:spMk id="33" creationId="{5948FB0F-EE4A-4BAE-B03B-ED163A56E26E}"/>
            </ac:spMkLst>
          </pc:spChg>
          <pc:spChg chg="del">
            <ac:chgData name="Siddhartha Singh" userId="95804f1d-9deb-4ab6-af01-7cefa058cf3e" providerId="ADAL" clId="{442213DC-268C-4A0A-9BBF-652DEE66735C}" dt="2020-06-18T17:00:44.595" v="601"/>
            <ac:spMkLst>
              <pc:docMk/>
              <pc:sldMasterMk cId="1728420479" sldId="2147483648"/>
              <pc:sldLayoutMk cId="1170256049" sldId="2147483662"/>
              <ac:spMk id="36" creationId="{F00A1D6E-B65C-4067-8EF9-5003456BE54F}"/>
            </ac:spMkLst>
          </pc:spChg>
        </pc:sldLayoutChg>
        <pc:sldLayoutChg chg="addSp delSp modSp">
          <pc:chgData name="Siddhartha Singh" userId="95804f1d-9deb-4ab6-af01-7cefa058cf3e" providerId="ADAL" clId="{442213DC-268C-4A0A-9BBF-652DEE66735C}" dt="2020-06-20T19:00:24.630" v="5295"/>
          <pc:sldLayoutMkLst>
            <pc:docMk/>
            <pc:sldMasterMk cId="1728420479" sldId="2147483648"/>
            <pc:sldLayoutMk cId="2909129590" sldId="2147483717"/>
          </pc:sldLayoutMkLst>
          <pc:spChg chg="add del mod modVis">
            <ac:chgData name="Siddhartha Singh" userId="95804f1d-9deb-4ab6-af01-7cefa058cf3e" providerId="ADAL" clId="{442213DC-268C-4A0A-9BBF-652DEE66735C}" dt="2020-06-18T17:51:02.152" v="1392"/>
            <ac:spMkLst>
              <pc:docMk/>
              <pc:sldMasterMk cId="1728420479" sldId="2147483648"/>
              <pc:sldLayoutMk cId="2909129590" sldId="2147483717"/>
              <ac:spMk id="2" creationId="{8752B8A5-79BA-4957-A8C7-A391E6E8FBFF}"/>
            </ac:spMkLst>
          </pc:spChg>
          <pc:spChg chg="add del mod modVis">
            <ac:chgData name="Siddhartha Singh" userId="95804f1d-9deb-4ab6-af01-7cefa058cf3e" providerId="ADAL" clId="{442213DC-268C-4A0A-9BBF-652DEE66735C}" dt="2020-06-19T09:49:42.222" v="3772"/>
            <ac:spMkLst>
              <pc:docMk/>
              <pc:sldMasterMk cId="1728420479" sldId="2147483648"/>
              <pc:sldLayoutMk cId="2909129590" sldId="2147483717"/>
              <ac:spMk id="2" creationId="{A56D4314-6047-4A72-9770-E5D1E0EB2CD8}"/>
            </ac:spMkLst>
          </pc:spChg>
          <pc:spChg chg="add del mod modVis">
            <ac:chgData name="Siddhartha Singh" userId="95804f1d-9deb-4ab6-af01-7cefa058cf3e" providerId="ADAL" clId="{442213DC-268C-4A0A-9BBF-652DEE66735C}" dt="2020-06-20T19:00:17.122" v="5286"/>
            <ac:spMkLst>
              <pc:docMk/>
              <pc:sldMasterMk cId="1728420479" sldId="2147483648"/>
              <pc:sldLayoutMk cId="2909129590" sldId="2147483717"/>
              <ac:spMk id="2" creationId="{AAEB7D8C-B85C-4D20-97BB-1BB2DD5CCDE5}"/>
            </ac:spMkLst>
          </pc:spChg>
          <pc:spChg chg="add del mod modVis">
            <ac:chgData name="Siddhartha Singh" userId="95804f1d-9deb-4ab6-af01-7cefa058cf3e" providerId="ADAL" clId="{442213DC-268C-4A0A-9BBF-652DEE66735C}" dt="2020-06-19T02:49:18.496" v="2745"/>
            <ac:spMkLst>
              <pc:docMk/>
              <pc:sldMasterMk cId="1728420479" sldId="2147483648"/>
              <pc:sldLayoutMk cId="2909129590" sldId="2147483717"/>
              <ac:spMk id="4" creationId="{B835EF87-6E8C-46C7-8423-5EF7387CB95A}"/>
            </ac:spMkLst>
          </pc:spChg>
          <pc:spChg chg="add mod modVis">
            <ac:chgData name="Siddhartha Singh" userId="95804f1d-9deb-4ab6-af01-7cefa058cf3e" providerId="ADAL" clId="{442213DC-268C-4A0A-9BBF-652DEE66735C}" dt="2020-06-20T19:00:24.630" v="5295"/>
            <ac:spMkLst>
              <pc:docMk/>
              <pc:sldMasterMk cId="1728420479" sldId="2147483648"/>
              <pc:sldLayoutMk cId="2909129590" sldId="2147483717"/>
              <ac:spMk id="4" creationId="{CA1BE4D5-54D7-4AC5-B8BF-4A92FE032DFA}"/>
            </ac:spMkLst>
          </pc:spChg>
          <pc:spChg chg="add del mod modVis">
            <ac:chgData name="Siddhartha Singh" userId="95804f1d-9deb-4ab6-af01-7cefa058cf3e" providerId="ADAL" clId="{442213DC-268C-4A0A-9BBF-652DEE66735C}" dt="2020-06-19T10:09:50.448" v="3959"/>
            <ac:spMkLst>
              <pc:docMk/>
              <pc:sldMasterMk cId="1728420479" sldId="2147483648"/>
              <pc:sldLayoutMk cId="2909129590" sldId="2147483717"/>
              <ac:spMk id="4" creationId="{DCDAAA69-2DE7-4C27-9E01-9BA373439D84}"/>
            </ac:spMkLst>
          </pc:spChg>
          <pc:spChg chg="add del mod modVis">
            <ac:chgData name="Siddhartha Singh" userId="95804f1d-9deb-4ab6-af01-7cefa058cf3e" providerId="ADAL" clId="{442213DC-268C-4A0A-9BBF-652DEE66735C}" dt="2020-06-19T10:07:29.272" v="3939"/>
            <ac:spMkLst>
              <pc:docMk/>
              <pc:sldMasterMk cId="1728420479" sldId="2147483648"/>
              <pc:sldLayoutMk cId="2909129590" sldId="2147483717"/>
              <ac:spMk id="9" creationId="{F986455C-F091-4542-8F64-1F2363B5D74F}"/>
            </ac:spMkLst>
          </pc:spChg>
          <pc:spChg chg="add del mod modVis">
            <ac:chgData name="Siddhartha Singh" userId="95804f1d-9deb-4ab6-af01-7cefa058cf3e" providerId="ADAL" clId="{442213DC-268C-4A0A-9BBF-652DEE66735C}" dt="2020-06-19T10:12:12.746" v="4017"/>
            <ac:spMkLst>
              <pc:docMk/>
              <pc:sldMasterMk cId="1728420479" sldId="2147483648"/>
              <pc:sldLayoutMk cId="2909129590" sldId="2147483717"/>
              <ac:spMk id="10" creationId="{04F1BF92-A0A5-44E7-9314-2B0E408B84B8}"/>
            </ac:spMkLst>
          </pc:spChg>
          <pc:spChg chg="add del mod modVis">
            <ac:chgData name="Siddhartha Singh" userId="95804f1d-9deb-4ab6-af01-7cefa058cf3e" providerId="ADAL" clId="{442213DC-268C-4A0A-9BBF-652DEE66735C}" dt="2020-06-19T13:04:05.565" v="4271"/>
            <ac:spMkLst>
              <pc:docMk/>
              <pc:sldMasterMk cId="1728420479" sldId="2147483648"/>
              <pc:sldLayoutMk cId="2909129590" sldId="2147483717"/>
              <ac:spMk id="11" creationId="{644A5884-7F38-4668-AE1A-C60BA235FC19}"/>
            </ac:spMkLst>
          </pc:spChg>
          <pc:spChg chg="add del mod modVis">
            <ac:chgData name="Siddhartha Singh" userId="95804f1d-9deb-4ab6-af01-7cefa058cf3e" providerId="ADAL" clId="{442213DC-268C-4A0A-9BBF-652DEE66735C}" dt="2020-06-19T13:04:05.631" v="4279"/>
            <ac:spMkLst>
              <pc:docMk/>
              <pc:sldMasterMk cId="1728420479" sldId="2147483648"/>
              <pc:sldLayoutMk cId="2909129590" sldId="2147483717"/>
              <ac:spMk id="17" creationId="{14A038FD-B927-47AB-9904-2066ED4D0AF0}"/>
            </ac:spMkLst>
          </pc:spChg>
          <pc:spChg chg="add del mod modVis">
            <ac:chgData name="Siddhartha Singh" userId="95804f1d-9deb-4ab6-af01-7cefa058cf3e" providerId="ADAL" clId="{442213DC-268C-4A0A-9BBF-652DEE66735C}" dt="2020-06-19T13:04:05.679" v="4287"/>
            <ac:spMkLst>
              <pc:docMk/>
              <pc:sldMasterMk cId="1728420479" sldId="2147483648"/>
              <pc:sldLayoutMk cId="2909129590" sldId="2147483717"/>
              <ac:spMk id="18" creationId="{D2D989AF-5589-42F4-90A2-381B7D76D927}"/>
            </ac:spMkLst>
          </pc:spChg>
          <pc:spChg chg="add del mod modVis">
            <ac:chgData name="Siddhartha Singh" userId="95804f1d-9deb-4ab6-af01-7cefa058cf3e" providerId="ADAL" clId="{442213DC-268C-4A0A-9BBF-652DEE66735C}" dt="2020-06-19T13:04:05.719" v="4295"/>
            <ac:spMkLst>
              <pc:docMk/>
              <pc:sldMasterMk cId="1728420479" sldId="2147483648"/>
              <pc:sldLayoutMk cId="2909129590" sldId="2147483717"/>
              <ac:spMk id="28" creationId="{DC472651-6C47-4F6E-94E2-239CE27F3ED6}"/>
            </ac:spMkLst>
          </pc:spChg>
          <pc:spChg chg="add del mod modVis">
            <ac:chgData name="Siddhartha Singh" userId="95804f1d-9deb-4ab6-af01-7cefa058cf3e" providerId="ADAL" clId="{442213DC-268C-4A0A-9BBF-652DEE66735C}" dt="2020-06-19T13:09:38.215" v="4339"/>
            <ac:spMkLst>
              <pc:docMk/>
              <pc:sldMasterMk cId="1728420479" sldId="2147483648"/>
              <pc:sldLayoutMk cId="2909129590" sldId="2147483717"/>
              <ac:spMk id="29" creationId="{32DC48AC-BE67-45E6-B0C7-54A2A55900E6}"/>
            </ac:spMkLst>
          </pc:spChg>
          <pc:spChg chg="add del mod modVis">
            <ac:chgData name="Siddhartha Singh" userId="95804f1d-9deb-4ab6-af01-7cefa058cf3e" providerId="ADAL" clId="{442213DC-268C-4A0A-9BBF-652DEE66735C}" dt="2020-06-20T19:00:24.528" v="5288"/>
            <ac:spMkLst>
              <pc:docMk/>
              <pc:sldMasterMk cId="1728420479" sldId="2147483648"/>
              <pc:sldLayoutMk cId="2909129590" sldId="2147483717"/>
              <ac:spMk id="30" creationId="{FBA0C380-ED9E-4D8D-80CB-AA6613CE138A}"/>
            </ac:spMkLst>
          </pc:spChg>
          <pc:spChg chg="del">
            <ac:chgData name="Siddhartha Singh" userId="95804f1d-9deb-4ab6-af01-7cefa058cf3e" providerId="ADAL" clId="{442213DC-268C-4A0A-9BBF-652DEE66735C}" dt="2020-06-18T17:21:01.980" v="1059"/>
            <ac:spMkLst>
              <pc:docMk/>
              <pc:sldMasterMk cId="1728420479" sldId="2147483648"/>
              <pc:sldLayoutMk cId="2909129590" sldId="2147483717"/>
              <ac:spMk id="31" creationId="{769D513C-3F6F-42BE-BBEB-AAAC80BCDD03}"/>
            </ac:spMkLst>
          </pc:spChg>
        </pc:sldLayoutChg>
        <pc:sldLayoutChg chg="addSp delSp modSp">
          <pc:chgData name="Siddhartha Singh" userId="95804f1d-9deb-4ab6-af01-7cefa058cf3e" providerId="ADAL" clId="{442213DC-268C-4A0A-9BBF-652DEE66735C}" dt="2020-06-19T17:10:28.827" v="4999"/>
          <pc:sldLayoutMkLst>
            <pc:docMk/>
            <pc:sldMasterMk cId="1728420479" sldId="2147483648"/>
            <pc:sldLayoutMk cId="47349689" sldId="2147483720"/>
          </pc:sldLayoutMkLst>
          <pc:spChg chg="add mod modVis">
            <ac:chgData name="Siddhartha Singh" userId="95804f1d-9deb-4ab6-af01-7cefa058cf3e" providerId="ADAL" clId="{442213DC-268C-4A0A-9BBF-652DEE66735C}" dt="2020-06-19T17:10:28.827" v="4999"/>
            <ac:spMkLst>
              <pc:docMk/>
              <pc:sldMasterMk cId="1728420479" sldId="2147483648"/>
              <pc:sldLayoutMk cId="47349689" sldId="2147483720"/>
              <ac:spMk id="2" creationId="{05A86013-9C42-4BCF-AF6F-2688E6E33AE5}"/>
            </ac:spMkLst>
          </pc:spChg>
          <pc:spChg chg="add del mod modVis">
            <ac:chgData name="Siddhartha Singh" userId="95804f1d-9deb-4ab6-af01-7cefa058cf3e" providerId="ADAL" clId="{442213DC-268C-4A0A-9BBF-652DEE66735C}" dt="2020-06-18T17:11:32.544" v="953"/>
            <ac:spMkLst>
              <pc:docMk/>
              <pc:sldMasterMk cId="1728420479" sldId="2147483648"/>
              <pc:sldLayoutMk cId="47349689" sldId="2147483720"/>
              <ac:spMk id="2" creationId="{20340685-582A-4489-9C23-094610B8D9F7}"/>
            </ac:spMkLst>
          </pc:spChg>
          <pc:spChg chg="add del mod modVis">
            <ac:chgData name="Siddhartha Singh" userId="95804f1d-9deb-4ab6-af01-7cefa058cf3e" providerId="ADAL" clId="{442213DC-268C-4A0A-9BBF-652DEE66735C}" dt="2020-06-19T02:51:24.328" v="2811"/>
            <ac:spMkLst>
              <pc:docMk/>
              <pc:sldMasterMk cId="1728420479" sldId="2147483648"/>
              <pc:sldLayoutMk cId="47349689" sldId="2147483720"/>
              <ac:spMk id="2" creationId="{85D63741-FA97-4D31-B474-A3FF32CD9721}"/>
            </ac:spMkLst>
          </pc:spChg>
          <pc:spChg chg="add del mod modVis">
            <ac:chgData name="Siddhartha Singh" userId="95804f1d-9deb-4ab6-af01-7cefa058cf3e" providerId="ADAL" clId="{442213DC-268C-4A0A-9BBF-652DEE66735C}" dt="2020-06-19T09:55:53.928" v="3785"/>
            <ac:spMkLst>
              <pc:docMk/>
              <pc:sldMasterMk cId="1728420479" sldId="2147483648"/>
              <pc:sldLayoutMk cId="47349689" sldId="2147483720"/>
              <ac:spMk id="2" creationId="{90B615CD-038B-4E8C-BDB6-D58A60EE0040}"/>
            </ac:spMkLst>
          </pc:spChg>
          <pc:spChg chg="add del mod modVis">
            <ac:chgData name="Siddhartha Singh" userId="95804f1d-9deb-4ab6-af01-7cefa058cf3e" providerId="ADAL" clId="{442213DC-268C-4A0A-9BBF-652DEE66735C}" dt="2020-06-19T02:51:24.352" v="2819"/>
            <ac:spMkLst>
              <pc:docMk/>
              <pc:sldMasterMk cId="1728420479" sldId="2147483648"/>
              <pc:sldLayoutMk cId="47349689" sldId="2147483720"/>
              <ac:spMk id="3" creationId="{0DAB5E6D-BF75-49BB-A0E1-75A2F30E80B3}"/>
            </ac:spMkLst>
          </pc:spChg>
          <pc:spChg chg="add del mod modVis">
            <ac:chgData name="Siddhartha Singh" userId="95804f1d-9deb-4ab6-af01-7cefa058cf3e" providerId="ADAL" clId="{442213DC-268C-4A0A-9BBF-652DEE66735C}" dt="2020-06-19T09:55:53.978" v="3793"/>
            <ac:spMkLst>
              <pc:docMk/>
              <pc:sldMasterMk cId="1728420479" sldId="2147483648"/>
              <pc:sldLayoutMk cId="47349689" sldId="2147483720"/>
              <ac:spMk id="3" creationId="{75F8A024-DB42-462D-80E0-C12C9F73E97B}"/>
            </ac:spMkLst>
          </pc:spChg>
          <pc:spChg chg="add del mod modVis">
            <ac:chgData name="Siddhartha Singh" userId="95804f1d-9deb-4ab6-af01-7cefa058cf3e" providerId="ADAL" clId="{442213DC-268C-4A0A-9BBF-652DEE66735C}" dt="2020-06-18T17:17:01.875" v="1022"/>
            <ac:spMkLst>
              <pc:docMk/>
              <pc:sldMasterMk cId="1728420479" sldId="2147483648"/>
              <pc:sldLayoutMk cId="47349689" sldId="2147483720"/>
              <ac:spMk id="3" creationId="{B2C6AD2E-880D-4D46-9283-A11FF11E7A98}"/>
            </ac:spMkLst>
          </pc:spChg>
          <pc:spChg chg="add del mod modVis">
            <ac:chgData name="Siddhartha Singh" userId="95804f1d-9deb-4ab6-af01-7cefa058cf3e" providerId="ADAL" clId="{442213DC-268C-4A0A-9BBF-652DEE66735C}" dt="2020-06-19T10:12:12.477" v="3969"/>
            <ac:spMkLst>
              <pc:docMk/>
              <pc:sldMasterMk cId="1728420479" sldId="2147483648"/>
              <pc:sldLayoutMk cId="47349689" sldId="2147483720"/>
              <ac:spMk id="18" creationId="{00D8838F-57C4-496D-8B29-E928574D12F3}"/>
            </ac:spMkLst>
          </pc:spChg>
          <pc:spChg chg="add del mod modVis">
            <ac:chgData name="Siddhartha Singh" userId="95804f1d-9deb-4ab6-af01-7cefa058cf3e" providerId="ADAL" clId="{442213DC-268C-4A0A-9BBF-652DEE66735C}" dt="2020-06-19T02:51:24.371" v="2827"/>
            <ac:spMkLst>
              <pc:docMk/>
              <pc:sldMasterMk cId="1728420479" sldId="2147483648"/>
              <pc:sldLayoutMk cId="47349689" sldId="2147483720"/>
              <ac:spMk id="18" creationId="{44AB2ED6-C52B-4308-BD7F-7642477B8A02}"/>
            </ac:spMkLst>
          </pc:spChg>
          <pc:spChg chg="add del mod modVis">
            <ac:chgData name="Siddhartha Singh" userId="95804f1d-9deb-4ab6-af01-7cefa058cf3e" providerId="ADAL" clId="{442213DC-268C-4A0A-9BBF-652DEE66735C}" dt="2020-06-18T18:02:12.227" v="1521"/>
            <ac:spMkLst>
              <pc:docMk/>
              <pc:sldMasterMk cId="1728420479" sldId="2147483648"/>
              <pc:sldLayoutMk cId="47349689" sldId="2147483720"/>
              <ac:spMk id="18" creationId="{FEB5E91B-154C-4739-B133-B824E7FBD58E}"/>
            </ac:spMkLst>
          </pc:spChg>
          <pc:spChg chg="add del mod modVis">
            <ac:chgData name="Siddhartha Singh" userId="95804f1d-9deb-4ab6-af01-7cefa058cf3e" providerId="ADAL" clId="{442213DC-268C-4A0A-9BBF-652DEE66735C}" dt="2020-06-19T10:12:12.586" v="3977"/>
            <ac:spMkLst>
              <pc:docMk/>
              <pc:sldMasterMk cId="1728420479" sldId="2147483648"/>
              <pc:sldLayoutMk cId="47349689" sldId="2147483720"/>
              <ac:spMk id="19" creationId="{A4EA85D8-4F48-46A4-816E-3DAB7A2F7D1F}"/>
            </ac:spMkLst>
          </pc:spChg>
          <pc:spChg chg="add del mod modVis">
            <ac:chgData name="Siddhartha Singh" userId="95804f1d-9deb-4ab6-af01-7cefa058cf3e" providerId="ADAL" clId="{442213DC-268C-4A0A-9BBF-652DEE66735C}" dt="2020-06-19T02:51:24.306" v="2803"/>
            <ac:spMkLst>
              <pc:docMk/>
              <pc:sldMasterMk cId="1728420479" sldId="2147483648"/>
              <pc:sldLayoutMk cId="47349689" sldId="2147483720"/>
              <ac:spMk id="19" creationId="{E7BD7D53-D08B-4DC7-8482-CA1502C9BEA4}"/>
            </ac:spMkLst>
          </pc:spChg>
          <pc:spChg chg="add del mod modVis">
            <ac:chgData name="Siddhartha Singh" userId="95804f1d-9deb-4ab6-af01-7cefa058cf3e" providerId="ADAL" clId="{442213DC-268C-4A0A-9BBF-652DEE66735C}" dt="2020-06-19T02:51:24.553" v="2903"/>
            <ac:spMkLst>
              <pc:docMk/>
              <pc:sldMasterMk cId="1728420479" sldId="2147483648"/>
              <pc:sldLayoutMk cId="47349689" sldId="2147483720"/>
              <ac:spMk id="20" creationId="{0D1A8374-350F-4EFF-BC65-AAEE1DF28FA2}"/>
            </ac:spMkLst>
          </pc:spChg>
          <pc:spChg chg="add del mod modVis">
            <ac:chgData name="Siddhartha Singh" userId="95804f1d-9deb-4ab6-af01-7cefa058cf3e" providerId="ADAL" clId="{442213DC-268C-4A0A-9BBF-652DEE66735C}" dt="2020-06-19T10:12:12.641" v="3985"/>
            <ac:spMkLst>
              <pc:docMk/>
              <pc:sldMasterMk cId="1728420479" sldId="2147483648"/>
              <pc:sldLayoutMk cId="47349689" sldId="2147483720"/>
              <ac:spMk id="20" creationId="{F3D1415C-BBBD-40F4-9556-48CCB211FFE5}"/>
            </ac:spMkLst>
          </pc:spChg>
          <pc:spChg chg="add del mod modVis">
            <ac:chgData name="Siddhartha Singh" userId="95804f1d-9deb-4ab6-af01-7cefa058cf3e" providerId="ADAL" clId="{442213DC-268C-4A0A-9BBF-652DEE66735C}" dt="2020-06-19T02:51:24.571" v="2911"/>
            <ac:spMkLst>
              <pc:docMk/>
              <pc:sldMasterMk cId="1728420479" sldId="2147483648"/>
              <pc:sldLayoutMk cId="47349689" sldId="2147483720"/>
              <ac:spMk id="21" creationId="{4DF30B90-859A-4557-B549-364871AAD1BF}"/>
            </ac:spMkLst>
          </pc:spChg>
          <pc:spChg chg="add del mod modVis">
            <ac:chgData name="Siddhartha Singh" userId="95804f1d-9deb-4ab6-af01-7cefa058cf3e" providerId="ADAL" clId="{442213DC-268C-4A0A-9BBF-652DEE66735C}" dt="2020-06-19T10:12:12.709" v="4008"/>
            <ac:spMkLst>
              <pc:docMk/>
              <pc:sldMasterMk cId="1728420479" sldId="2147483648"/>
              <pc:sldLayoutMk cId="47349689" sldId="2147483720"/>
              <ac:spMk id="21" creationId="{FF07BC66-5F6E-47DC-811E-9BADEAF46E19}"/>
            </ac:spMkLst>
          </pc:spChg>
          <pc:spChg chg="add del mod modVis">
            <ac:chgData name="Siddhartha Singh" userId="95804f1d-9deb-4ab6-af01-7cefa058cf3e" providerId="ADAL" clId="{442213DC-268C-4A0A-9BBF-652DEE66735C}" dt="2020-06-19T02:51:24.589" v="2919"/>
            <ac:spMkLst>
              <pc:docMk/>
              <pc:sldMasterMk cId="1728420479" sldId="2147483648"/>
              <pc:sldLayoutMk cId="47349689" sldId="2147483720"/>
              <ac:spMk id="22" creationId="{60052B71-9C9C-4B20-BACC-BDFC72DFC03B}"/>
            </ac:spMkLst>
          </pc:spChg>
          <pc:spChg chg="add del mod modVis">
            <ac:chgData name="Siddhartha Singh" userId="95804f1d-9deb-4ab6-af01-7cefa058cf3e" providerId="ADAL" clId="{442213DC-268C-4A0A-9BBF-652DEE66735C}" dt="2020-06-19T17:10:28.750" v="4992"/>
            <ac:spMkLst>
              <pc:docMk/>
              <pc:sldMasterMk cId="1728420479" sldId="2147483648"/>
              <pc:sldLayoutMk cId="47349689" sldId="2147483720"/>
              <ac:spMk id="22" creationId="{6F375A1A-0361-4D1D-BA4E-B4E9298765E8}"/>
            </ac:spMkLst>
          </pc:spChg>
          <pc:spChg chg="add del mod modVis">
            <ac:chgData name="Siddhartha Singh" userId="95804f1d-9deb-4ab6-af01-7cefa058cf3e" providerId="ADAL" clId="{442213DC-268C-4A0A-9BBF-652DEE66735C}" dt="2020-06-19T09:42:09.430" v="3631"/>
            <ac:spMkLst>
              <pc:docMk/>
              <pc:sldMasterMk cId="1728420479" sldId="2147483648"/>
              <pc:sldLayoutMk cId="47349689" sldId="2147483720"/>
              <ac:spMk id="23" creationId="{438A4744-4C35-4D11-8014-964816B58F71}"/>
            </ac:spMkLst>
          </pc:spChg>
        </pc:sldLayoutChg>
        <pc:sldLayoutChg chg="addSp delSp modSp">
          <pc:chgData name="Siddhartha Singh" userId="95804f1d-9deb-4ab6-af01-7cefa058cf3e" providerId="ADAL" clId="{442213DC-268C-4A0A-9BBF-652DEE66735C}" dt="2020-06-19T10:12:12.709" v="4007"/>
          <pc:sldLayoutMkLst>
            <pc:docMk/>
            <pc:sldMasterMk cId="1728420479" sldId="2147483648"/>
            <pc:sldLayoutMk cId="995616226" sldId="2147483721"/>
          </pc:sldLayoutMkLst>
          <pc:spChg chg="add del mod modVis">
            <ac:chgData name="Siddhartha Singh" userId="95804f1d-9deb-4ab6-af01-7cefa058cf3e" providerId="ADAL" clId="{442213DC-268C-4A0A-9BBF-652DEE66735C}" dt="2020-06-19T10:12:12.690" v="4000"/>
            <ac:spMkLst>
              <pc:docMk/>
              <pc:sldMasterMk cId="1728420479" sldId="2147483648"/>
              <pc:sldLayoutMk cId="995616226" sldId="2147483721"/>
              <ac:spMk id="2" creationId="{5FA4C22E-BA95-447F-9EA0-2413A9C32717}"/>
            </ac:spMkLst>
          </pc:spChg>
          <pc:spChg chg="add mod modVis">
            <ac:chgData name="Siddhartha Singh" userId="95804f1d-9deb-4ab6-af01-7cefa058cf3e" providerId="ADAL" clId="{442213DC-268C-4A0A-9BBF-652DEE66735C}" dt="2020-06-19T10:12:12.709" v="4007"/>
            <ac:spMkLst>
              <pc:docMk/>
              <pc:sldMasterMk cId="1728420479" sldId="2147483648"/>
              <pc:sldLayoutMk cId="995616226" sldId="2147483721"/>
              <ac:spMk id="14" creationId="{BFEA2D20-409F-4C74-82D4-F82CA29343A8}"/>
            </ac:spMkLst>
          </pc:spChg>
        </pc:sldLayoutChg>
      </pc:sldMasterChg>
      <pc:sldMasterChg chg="del delSldLayout">
        <pc:chgData name="Siddhartha Singh" userId="95804f1d-9deb-4ab6-af01-7cefa058cf3e" providerId="ADAL" clId="{442213DC-268C-4A0A-9BBF-652DEE66735C}" dt="2020-06-19T02:49:23.189" v="2772" actId="2696"/>
        <pc:sldMasterMkLst>
          <pc:docMk/>
          <pc:sldMasterMk cId="1127920001" sldId="2147483721"/>
        </pc:sldMasterMkLst>
        <pc:sldLayoutChg chg="del">
          <pc:chgData name="Siddhartha Singh" userId="95804f1d-9deb-4ab6-af01-7cefa058cf3e" providerId="ADAL" clId="{442213DC-268C-4A0A-9BBF-652DEE66735C}" dt="2020-06-19T02:49:23.151" v="2755" actId="2696"/>
          <pc:sldLayoutMkLst>
            <pc:docMk/>
            <pc:sldMasterMk cId="1127920001" sldId="2147483721"/>
            <pc:sldLayoutMk cId="1703383750" sldId="2147483722"/>
          </pc:sldLayoutMkLst>
        </pc:sldLayoutChg>
        <pc:sldLayoutChg chg="del">
          <pc:chgData name="Siddhartha Singh" userId="95804f1d-9deb-4ab6-af01-7cefa058cf3e" providerId="ADAL" clId="{442213DC-268C-4A0A-9BBF-652DEE66735C}" dt="2020-06-19T02:49:23.153" v="2756" actId="2696"/>
          <pc:sldLayoutMkLst>
            <pc:docMk/>
            <pc:sldMasterMk cId="1127920001" sldId="2147483721"/>
            <pc:sldLayoutMk cId="2732914282" sldId="2147483723"/>
          </pc:sldLayoutMkLst>
        </pc:sldLayoutChg>
        <pc:sldLayoutChg chg="del">
          <pc:chgData name="Siddhartha Singh" userId="95804f1d-9deb-4ab6-af01-7cefa058cf3e" providerId="ADAL" clId="{442213DC-268C-4A0A-9BBF-652DEE66735C}" dt="2020-06-19T02:49:23.155" v="2757" actId="2696"/>
          <pc:sldLayoutMkLst>
            <pc:docMk/>
            <pc:sldMasterMk cId="1127920001" sldId="2147483721"/>
            <pc:sldLayoutMk cId="4219637267" sldId="2147483724"/>
          </pc:sldLayoutMkLst>
        </pc:sldLayoutChg>
        <pc:sldLayoutChg chg="del">
          <pc:chgData name="Siddhartha Singh" userId="95804f1d-9deb-4ab6-af01-7cefa058cf3e" providerId="ADAL" clId="{442213DC-268C-4A0A-9BBF-652DEE66735C}" dt="2020-06-19T02:49:23.160" v="2758" actId="2696"/>
          <pc:sldLayoutMkLst>
            <pc:docMk/>
            <pc:sldMasterMk cId="1127920001" sldId="2147483721"/>
            <pc:sldLayoutMk cId="422395247" sldId="2147483725"/>
          </pc:sldLayoutMkLst>
        </pc:sldLayoutChg>
        <pc:sldLayoutChg chg="del">
          <pc:chgData name="Siddhartha Singh" userId="95804f1d-9deb-4ab6-af01-7cefa058cf3e" providerId="ADAL" clId="{442213DC-268C-4A0A-9BBF-652DEE66735C}" dt="2020-06-19T02:49:23.162" v="2759" actId="2696"/>
          <pc:sldLayoutMkLst>
            <pc:docMk/>
            <pc:sldMasterMk cId="1127920001" sldId="2147483721"/>
            <pc:sldLayoutMk cId="1818029644" sldId="2147483726"/>
          </pc:sldLayoutMkLst>
        </pc:sldLayoutChg>
        <pc:sldLayoutChg chg="del">
          <pc:chgData name="Siddhartha Singh" userId="95804f1d-9deb-4ab6-af01-7cefa058cf3e" providerId="ADAL" clId="{442213DC-268C-4A0A-9BBF-652DEE66735C}" dt="2020-06-19T02:49:23.164" v="2760" actId="2696"/>
          <pc:sldLayoutMkLst>
            <pc:docMk/>
            <pc:sldMasterMk cId="1127920001" sldId="2147483721"/>
            <pc:sldLayoutMk cId="3709619752" sldId="2147483727"/>
          </pc:sldLayoutMkLst>
        </pc:sldLayoutChg>
        <pc:sldLayoutChg chg="del">
          <pc:chgData name="Siddhartha Singh" userId="95804f1d-9deb-4ab6-af01-7cefa058cf3e" providerId="ADAL" clId="{442213DC-268C-4A0A-9BBF-652DEE66735C}" dt="2020-06-19T02:49:23.167" v="2761" actId="2696"/>
          <pc:sldLayoutMkLst>
            <pc:docMk/>
            <pc:sldMasterMk cId="1127920001" sldId="2147483721"/>
            <pc:sldLayoutMk cId="215148871" sldId="2147483728"/>
          </pc:sldLayoutMkLst>
        </pc:sldLayoutChg>
        <pc:sldLayoutChg chg="del">
          <pc:chgData name="Siddhartha Singh" userId="95804f1d-9deb-4ab6-af01-7cefa058cf3e" providerId="ADAL" clId="{442213DC-268C-4A0A-9BBF-652DEE66735C}" dt="2020-06-19T02:49:23.168" v="2762" actId="2696"/>
          <pc:sldLayoutMkLst>
            <pc:docMk/>
            <pc:sldMasterMk cId="1127920001" sldId="2147483721"/>
            <pc:sldLayoutMk cId="728771447" sldId="2147483729"/>
          </pc:sldLayoutMkLst>
        </pc:sldLayoutChg>
        <pc:sldLayoutChg chg="del">
          <pc:chgData name="Siddhartha Singh" userId="95804f1d-9deb-4ab6-af01-7cefa058cf3e" providerId="ADAL" clId="{442213DC-268C-4A0A-9BBF-652DEE66735C}" dt="2020-06-19T02:49:23.170" v="2763" actId="2696"/>
          <pc:sldLayoutMkLst>
            <pc:docMk/>
            <pc:sldMasterMk cId="1127920001" sldId="2147483721"/>
            <pc:sldLayoutMk cId="1685514822" sldId="2147483730"/>
          </pc:sldLayoutMkLst>
        </pc:sldLayoutChg>
        <pc:sldLayoutChg chg="del">
          <pc:chgData name="Siddhartha Singh" userId="95804f1d-9deb-4ab6-af01-7cefa058cf3e" providerId="ADAL" clId="{442213DC-268C-4A0A-9BBF-652DEE66735C}" dt="2020-06-19T02:49:23.171" v="2764" actId="2696"/>
          <pc:sldLayoutMkLst>
            <pc:docMk/>
            <pc:sldMasterMk cId="1127920001" sldId="2147483721"/>
            <pc:sldLayoutMk cId="1883627819" sldId="2147483731"/>
          </pc:sldLayoutMkLst>
        </pc:sldLayoutChg>
        <pc:sldLayoutChg chg="del">
          <pc:chgData name="Siddhartha Singh" userId="95804f1d-9deb-4ab6-af01-7cefa058cf3e" providerId="ADAL" clId="{442213DC-268C-4A0A-9BBF-652DEE66735C}" dt="2020-06-19T02:49:23.174" v="2765" actId="2696"/>
          <pc:sldLayoutMkLst>
            <pc:docMk/>
            <pc:sldMasterMk cId="1127920001" sldId="2147483721"/>
            <pc:sldLayoutMk cId="1355035021" sldId="2147483732"/>
          </pc:sldLayoutMkLst>
        </pc:sldLayoutChg>
        <pc:sldLayoutChg chg="del">
          <pc:chgData name="Siddhartha Singh" userId="95804f1d-9deb-4ab6-af01-7cefa058cf3e" providerId="ADAL" clId="{442213DC-268C-4A0A-9BBF-652DEE66735C}" dt="2020-06-19T02:49:23.176" v="2766" actId="2696"/>
          <pc:sldLayoutMkLst>
            <pc:docMk/>
            <pc:sldMasterMk cId="1127920001" sldId="2147483721"/>
            <pc:sldLayoutMk cId="3540035896" sldId="2147483733"/>
          </pc:sldLayoutMkLst>
        </pc:sldLayoutChg>
        <pc:sldLayoutChg chg="del">
          <pc:chgData name="Siddhartha Singh" userId="95804f1d-9deb-4ab6-af01-7cefa058cf3e" providerId="ADAL" clId="{442213DC-268C-4A0A-9BBF-652DEE66735C}" dt="2020-06-19T02:49:23.178" v="2767" actId="2696"/>
          <pc:sldLayoutMkLst>
            <pc:docMk/>
            <pc:sldMasterMk cId="1127920001" sldId="2147483721"/>
            <pc:sldLayoutMk cId="2367637264" sldId="2147483734"/>
          </pc:sldLayoutMkLst>
        </pc:sldLayoutChg>
        <pc:sldLayoutChg chg="del">
          <pc:chgData name="Siddhartha Singh" userId="95804f1d-9deb-4ab6-af01-7cefa058cf3e" providerId="ADAL" clId="{442213DC-268C-4A0A-9BBF-652DEE66735C}" dt="2020-06-19T02:49:23.181" v="2768" actId="2696"/>
          <pc:sldLayoutMkLst>
            <pc:docMk/>
            <pc:sldMasterMk cId="1127920001" sldId="2147483721"/>
            <pc:sldLayoutMk cId="4269179565" sldId="2147483735"/>
          </pc:sldLayoutMkLst>
        </pc:sldLayoutChg>
        <pc:sldLayoutChg chg="del">
          <pc:chgData name="Siddhartha Singh" userId="95804f1d-9deb-4ab6-af01-7cefa058cf3e" providerId="ADAL" clId="{442213DC-268C-4A0A-9BBF-652DEE66735C}" dt="2020-06-19T02:49:23.183" v="2769" actId="2696"/>
          <pc:sldLayoutMkLst>
            <pc:docMk/>
            <pc:sldMasterMk cId="1127920001" sldId="2147483721"/>
            <pc:sldLayoutMk cId="3260284520" sldId="2147483736"/>
          </pc:sldLayoutMkLst>
        </pc:sldLayoutChg>
        <pc:sldLayoutChg chg="del">
          <pc:chgData name="Siddhartha Singh" userId="95804f1d-9deb-4ab6-af01-7cefa058cf3e" providerId="ADAL" clId="{442213DC-268C-4A0A-9BBF-652DEE66735C}" dt="2020-06-19T02:49:23.185" v="2770" actId="2696"/>
          <pc:sldLayoutMkLst>
            <pc:docMk/>
            <pc:sldMasterMk cId="1127920001" sldId="2147483721"/>
            <pc:sldLayoutMk cId="585806940" sldId="2147483737"/>
          </pc:sldLayoutMkLst>
        </pc:sldLayoutChg>
        <pc:sldLayoutChg chg="del">
          <pc:chgData name="Siddhartha Singh" userId="95804f1d-9deb-4ab6-af01-7cefa058cf3e" providerId="ADAL" clId="{442213DC-268C-4A0A-9BBF-652DEE66735C}" dt="2020-06-19T02:49:23.186" v="2771" actId="2696"/>
          <pc:sldLayoutMkLst>
            <pc:docMk/>
            <pc:sldMasterMk cId="1127920001" sldId="2147483721"/>
            <pc:sldLayoutMk cId="2169349063" sldId="2147483738"/>
          </pc:sldLayoutMkLst>
        </pc:sldLayoutChg>
      </pc:sldMasterChg>
      <pc:sldMasterChg chg="modSldLayout">
        <pc:chgData name="Siddhartha Singh" userId="95804f1d-9deb-4ab6-af01-7cefa058cf3e" providerId="ADAL" clId="{442213DC-268C-4A0A-9BBF-652DEE66735C}" dt="2020-06-19T12:59:43.227" v="4239"/>
        <pc:sldMasterMkLst>
          <pc:docMk/>
          <pc:sldMasterMk cId="1501414001" sldId="2147483722"/>
        </pc:sldMasterMkLst>
        <pc:sldLayoutChg chg="addSp delSp modSp">
          <pc:chgData name="Siddhartha Singh" userId="95804f1d-9deb-4ab6-af01-7cefa058cf3e" providerId="ADAL" clId="{442213DC-268C-4A0A-9BBF-652DEE66735C}" dt="2020-06-19T12:59:43.227" v="4239"/>
          <pc:sldLayoutMkLst>
            <pc:docMk/>
            <pc:sldMasterMk cId="1501414001" sldId="2147483722"/>
            <pc:sldLayoutMk cId="4266551299" sldId="2147483726"/>
          </pc:sldLayoutMkLst>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4" creationId="{CAD6A0F1-7B55-437A-BCE8-B384DA996E61}"/>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5" creationId="{5871D37C-6835-4CFF-931C-A4803D4EFA7B}"/>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6" creationId="{91DC1F26-814E-45A7-85E6-CE68903DE70E}"/>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8" creationId="{680CC33B-C464-458C-AD44-58AB546A1F74}"/>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20" creationId="{C7246FC1-BA50-404E-8D9C-0CDBC544191A}"/>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21" creationId="{2773C7EA-3CEC-4AE6-8BEC-3467C3F3839A}"/>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22" creationId="{CE0A6B6A-9977-472D-8916-E7C296666083}"/>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23" creationId="{2140500A-EE54-4F64-B78F-FDC0B529DB5C}"/>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24" creationId="{31A3D6C3-0062-4324-9670-EEF579F6DC63}"/>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25" creationId="{74A16477-79A6-4FBC-810B-4DCFF04F7ACE}"/>
            </ac:spMkLst>
          </pc:spChg>
          <pc:spChg chg="add del mod modVis">
            <ac:chgData name="Siddhartha Singh" userId="95804f1d-9deb-4ab6-af01-7cefa058cf3e" providerId="ADAL" clId="{442213DC-268C-4A0A-9BBF-652DEE66735C}" dt="2020-06-19T12:59:43.227" v="4239"/>
            <ac:spMkLst>
              <pc:docMk/>
              <pc:sldMasterMk cId="1501414001" sldId="2147483722"/>
              <pc:sldLayoutMk cId="4266551299" sldId="2147483726"/>
              <ac:spMk id="26" creationId="{40B85168-546A-4793-BC54-EFE301C87994}"/>
            </ac:spMkLst>
          </pc:spChg>
        </pc:sldLayoutChg>
      </pc:sldMasterChg>
      <pc:sldMasterChg chg="modSldLayout">
        <pc:chgData name="Siddhartha Singh" userId="95804f1d-9deb-4ab6-af01-7cefa058cf3e" providerId="ADAL" clId="{442213DC-268C-4A0A-9BBF-652DEE66735C}" dt="2020-06-20T18:31:03.728" v="5237"/>
        <pc:sldMasterMkLst>
          <pc:docMk/>
          <pc:sldMasterMk cId="4029081147" sldId="2147483722"/>
        </pc:sldMasterMkLst>
        <pc:sldLayoutChg chg="addSp delSp modSp">
          <pc:chgData name="Siddhartha Singh" userId="95804f1d-9deb-4ab6-af01-7cefa058cf3e" providerId="ADAL" clId="{442213DC-268C-4A0A-9BBF-652DEE66735C}" dt="2020-06-20T18:31:03.728" v="5237"/>
          <pc:sldLayoutMkLst>
            <pc:docMk/>
            <pc:sldMasterMk cId="4029081147" sldId="2147483722"/>
            <pc:sldLayoutMk cId="3665879833" sldId="2147483741"/>
          </pc:sldLayoutMkLst>
          <pc:spChg chg="add mod modVis">
            <ac:chgData name="Siddhartha Singh" userId="95804f1d-9deb-4ab6-af01-7cefa058cf3e" providerId="ADAL" clId="{442213DC-268C-4A0A-9BBF-652DEE66735C}" dt="2020-06-20T18:31:03.728" v="5237"/>
            <ac:spMkLst>
              <pc:docMk/>
              <pc:sldMasterMk cId="4029081147" sldId="2147483722"/>
              <pc:sldLayoutMk cId="3665879833" sldId="2147483741"/>
              <ac:spMk id="2" creationId="{25A6AFFF-98AC-4687-B7C4-9680E0EDB9E4}"/>
            </ac:spMkLst>
          </pc:spChg>
          <pc:spChg chg="del">
            <ac:chgData name="Siddhartha Singh" userId="95804f1d-9deb-4ab6-af01-7cefa058cf3e" providerId="ADAL" clId="{442213DC-268C-4A0A-9BBF-652DEE66735C}" dt="2020-06-20T18:31:03.710" v="5230"/>
            <ac:spMkLst>
              <pc:docMk/>
              <pc:sldMasterMk cId="4029081147" sldId="2147483722"/>
              <pc:sldLayoutMk cId="3665879833" sldId="2147483741"/>
              <ac:spMk id="29" creationId="{32DC48AC-BE67-45E6-B0C7-54A2A55900E6}"/>
            </ac:spMkLst>
          </pc:spChg>
        </pc:sldLayoutChg>
      </pc:sldMasterChg>
      <pc:sldMasterChg chg="modSldLayout">
        <pc:chgData name="Siddhartha Singh" userId="95804f1d-9deb-4ab6-af01-7cefa058cf3e" providerId="ADAL" clId="{442213DC-268C-4A0A-9BBF-652DEE66735C}" dt="2020-06-19T17:08:01.405" v="4949"/>
        <pc:sldMasterMkLst>
          <pc:docMk/>
          <pc:sldMasterMk cId="3993562806" sldId="2147483742"/>
        </pc:sldMasterMkLst>
        <pc:sldLayoutChg chg="addSp modSp">
          <pc:chgData name="Siddhartha Singh" userId="95804f1d-9deb-4ab6-af01-7cefa058cf3e" providerId="ADAL" clId="{442213DC-268C-4A0A-9BBF-652DEE66735C}" dt="2020-06-19T17:08:01.405" v="4949"/>
          <pc:sldLayoutMkLst>
            <pc:docMk/>
            <pc:sldMasterMk cId="3993562806" sldId="2147483742"/>
            <pc:sldLayoutMk cId="1809520528" sldId="2147483749"/>
          </pc:sldLayoutMkLst>
          <pc:spChg chg="add mod modVis">
            <ac:chgData name="Siddhartha Singh" userId="95804f1d-9deb-4ab6-af01-7cefa058cf3e" providerId="ADAL" clId="{442213DC-268C-4A0A-9BBF-652DEE66735C}" dt="2020-06-19T17:08:01.405" v="4949"/>
            <ac:spMkLst>
              <pc:docMk/>
              <pc:sldMasterMk cId="3993562806" sldId="2147483742"/>
              <pc:sldLayoutMk cId="1809520528" sldId="2147483749"/>
              <ac:spMk id="2" creationId="{818E8368-B8A2-4F1C-8D6D-AC215050CD18}"/>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83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98386"/>
          </a:xfrm>
          <a:prstGeom prst="rect">
            <a:avLst/>
          </a:prstGeom>
        </p:spPr>
        <p:txBody>
          <a:bodyPr vert="horz" lIns="91440" tIns="45720" rIns="91440" bIns="45720" rtlCol="0"/>
          <a:lstStyle>
            <a:lvl1pPr algn="r">
              <a:defRPr sz="1200"/>
            </a:lvl1pPr>
          </a:lstStyle>
          <a:p>
            <a:fld id="{53AC8CA1-8D4A-489F-B873-2BE3F90363A5}" type="datetimeFigureOut">
              <a:rPr lang="en-US" smtClean="0"/>
              <a:t>8/25/2021</a:t>
            </a:fld>
            <a:endParaRPr lang="en-US"/>
          </a:p>
        </p:txBody>
      </p:sp>
      <p:sp>
        <p:nvSpPr>
          <p:cNvPr id="4" name="Footer Placeholder 3"/>
          <p:cNvSpPr>
            <a:spLocks noGrp="1"/>
          </p:cNvSpPr>
          <p:nvPr>
            <p:ph type="ftr" sz="quarter" idx="2"/>
          </p:nvPr>
        </p:nvSpPr>
        <p:spPr>
          <a:xfrm>
            <a:off x="0" y="9447302"/>
            <a:ext cx="2971800" cy="49838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7302"/>
            <a:ext cx="2971800" cy="498386"/>
          </a:xfrm>
          <a:prstGeom prst="rect">
            <a:avLst/>
          </a:prstGeom>
        </p:spPr>
        <p:txBody>
          <a:bodyPr vert="horz" lIns="91440" tIns="45720" rIns="91440" bIns="45720" rtlCol="0" anchor="b"/>
          <a:lstStyle>
            <a:lvl1pPr algn="r">
              <a:defRPr sz="1200"/>
            </a:lvl1pPr>
          </a:lstStyle>
          <a:p>
            <a:fld id="{9ACFAA9F-A6CE-413D-B528-D50B083F8EF2}" type="slidenum">
              <a:rPr lang="en-US" smtClean="0"/>
              <a:t>‹#›</a:t>
            </a:fld>
            <a:endParaRPr lang="en-US"/>
          </a:p>
        </p:txBody>
      </p:sp>
    </p:spTree>
    <p:extLst>
      <p:ext uri="{BB962C8B-B14F-4D97-AF65-F5344CB8AC3E}">
        <p14:creationId xmlns:p14="http://schemas.microsoft.com/office/powerpoint/2010/main" val="1502012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99012"/>
          </a:xfrm>
          <a:prstGeom prst="rect">
            <a:avLst/>
          </a:prstGeom>
        </p:spPr>
        <p:txBody>
          <a:bodyPr vert="horz" lIns="91440" tIns="45720" rIns="91440" bIns="45720" rtlCol="0"/>
          <a:lstStyle>
            <a:lvl1pPr algn="r">
              <a:defRPr sz="1200"/>
            </a:lvl1pPr>
          </a:lstStyle>
          <a:p>
            <a:fld id="{6E8D6584-74A8-4794-AC35-B0CA64E70679}" type="datetimeFigureOut">
              <a:rPr lang="en-US" smtClean="0"/>
              <a:t>8/25/2021</a:t>
            </a:fld>
            <a:endParaRPr lang="en-US"/>
          </a:p>
        </p:txBody>
      </p:sp>
      <p:sp>
        <p:nvSpPr>
          <p:cNvPr id="4" name="Slide Image Placeholder 3"/>
          <p:cNvSpPr>
            <a:spLocks noGrp="1" noRot="1" noChangeAspect="1"/>
          </p:cNvSpPr>
          <p:nvPr>
            <p:ph type="sldImg" idx="2"/>
          </p:nvPr>
        </p:nvSpPr>
        <p:spPr>
          <a:xfrm>
            <a:off x="1192213" y="1243013"/>
            <a:ext cx="4473575"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5572E522-BC90-4B79-A844-D8B0E38D7FC2}" type="slidenum">
              <a:rPr lang="en-US" smtClean="0"/>
              <a:t>‹#›</a:t>
            </a:fld>
            <a:endParaRPr lang="en-US"/>
          </a:p>
        </p:txBody>
      </p:sp>
    </p:spTree>
    <p:extLst>
      <p:ext uri="{BB962C8B-B14F-4D97-AF65-F5344CB8AC3E}">
        <p14:creationId xmlns:p14="http://schemas.microsoft.com/office/powerpoint/2010/main" val="27088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2E522-BC90-4B79-A844-D8B0E38D7FC2}" type="slidenum">
              <a:rPr lang="en-US" smtClean="0"/>
              <a:t>1</a:t>
            </a:fld>
            <a:endParaRPr lang="en-US"/>
          </a:p>
        </p:txBody>
      </p:sp>
    </p:spTree>
    <p:extLst>
      <p:ext uri="{BB962C8B-B14F-4D97-AF65-F5344CB8AC3E}">
        <p14:creationId xmlns:p14="http://schemas.microsoft.com/office/powerpoint/2010/main" val="366929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6858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auto" latinLnBrk="0" hangingPunct="0">
              <a:lnSpc>
                <a:spcPct val="100000"/>
              </a:lnSpc>
              <a:spcBef>
                <a:spcPct val="0"/>
              </a:spcBef>
              <a:spcAft>
                <a:spcPts val="0"/>
              </a:spcAft>
              <a:buClrTx/>
              <a:buSzTx/>
              <a:buFontTx/>
              <a:buNone/>
              <a:tabLst/>
              <a:defRPr/>
            </a:pPr>
            <a:fld id="{F960BBCE-1ACE-4022-BE94-47E7925F8D74}"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31863" rtl="0" eaLnBrk="0" fontAlgn="auto" latinLnBrk="0" hangingPunct="0">
                <a:lnSpc>
                  <a:spcPct val="100000"/>
                </a:lnSpc>
                <a:spcBef>
                  <a:spcPct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18488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0" fontAlgn="auto" latinLnBrk="0" hangingPunct="0">
              <a:lnSpc>
                <a:spcPct val="100000"/>
              </a:lnSpc>
              <a:spcBef>
                <a:spcPct val="0"/>
              </a:spcBef>
              <a:spcAft>
                <a:spcPts val="0"/>
              </a:spcAft>
              <a:buClrTx/>
              <a:buSzTx/>
              <a:buFontTx/>
              <a:buNone/>
              <a:tabLst/>
              <a:defRPr/>
            </a:pPr>
            <a:fld id="{F960BBCE-1ACE-4022-BE94-47E7925F8D74}"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31863" rtl="0" eaLnBrk="0" fontAlgn="auto" latinLnBrk="0" hangingPunct="0">
                <a:lnSpc>
                  <a:spcPct val="100000"/>
                </a:lnSpc>
                <a:spcBef>
                  <a:spcPct val="0"/>
                </a:spcBef>
                <a:spcAft>
                  <a:spcPts val="0"/>
                </a:spcAft>
                <a:buClrTx/>
                <a:buSzTx/>
                <a:buFontTx/>
                <a:buNone/>
                <a:tabLst/>
                <a:defRPr/>
              </a:pPr>
              <a:t>28</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23427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85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F66396-8130-404F-8F6C-CEB5426F58F8}" type="slidenum">
              <a:rPr lang="en-US" smtClean="0"/>
              <a:t>47</a:t>
            </a:fld>
            <a:endParaRPr lang="en-US"/>
          </a:p>
        </p:txBody>
      </p:sp>
    </p:spTree>
    <p:extLst>
      <p:ext uri="{BB962C8B-B14F-4D97-AF65-F5344CB8AC3E}">
        <p14:creationId xmlns:p14="http://schemas.microsoft.com/office/powerpoint/2010/main" val="159311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629203-AB65-4ADB-9E8F-2139E0036C6D}" type="slidenum">
              <a:rPr lang="en-US" altLang="en-US"/>
              <a:pPr/>
              <a:t>4</a:t>
            </a:fld>
            <a:endParaRPr lang="en-US" altLang="en-US"/>
          </a:p>
        </p:txBody>
      </p:sp>
    </p:spTree>
    <p:extLst>
      <p:ext uri="{BB962C8B-B14F-4D97-AF65-F5344CB8AC3E}">
        <p14:creationId xmlns:p14="http://schemas.microsoft.com/office/powerpoint/2010/main" val="3769863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629203-AB65-4ADB-9E8F-2139E0036C6D}" type="slidenum">
              <a:rPr lang="en-US" altLang="en-US"/>
              <a:pPr/>
              <a:t>5</a:t>
            </a:fld>
            <a:endParaRPr lang="en-US" altLang="en-US"/>
          </a:p>
        </p:txBody>
      </p:sp>
    </p:spTree>
    <p:extLst>
      <p:ext uri="{BB962C8B-B14F-4D97-AF65-F5344CB8AC3E}">
        <p14:creationId xmlns:p14="http://schemas.microsoft.com/office/powerpoint/2010/main" val="297421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919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B652B8-7B34-4530-9FA0-7FE334E7DAB7}" type="slidenum">
              <a:rPr lang="en-US" altLang="en-US"/>
              <a:pPr/>
              <a:t>8</a:t>
            </a:fld>
            <a:endParaRPr lang="en-US" altLang="en-US"/>
          </a:p>
        </p:txBody>
      </p:sp>
    </p:spTree>
    <p:extLst>
      <p:ext uri="{BB962C8B-B14F-4D97-AF65-F5344CB8AC3E}">
        <p14:creationId xmlns:p14="http://schemas.microsoft.com/office/powerpoint/2010/main" val="224572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B652B8-7B34-4530-9FA0-7FE334E7DAB7}" type="slidenum">
              <a:rPr lang="en-US" altLang="en-US"/>
              <a:pPr/>
              <a:t>9</a:t>
            </a:fld>
            <a:endParaRPr lang="en-US" altLang="en-US"/>
          </a:p>
        </p:txBody>
      </p:sp>
    </p:spTree>
    <p:extLst>
      <p:ext uri="{BB962C8B-B14F-4D97-AF65-F5344CB8AC3E}">
        <p14:creationId xmlns:p14="http://schemas.microsoft.com/office/powerpoint/2010/main" val="228125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B652B8-7B34-4530-9FA0-7FE334E7DAB7}" type="slidenum">
              <a:rPr lang="en-US" altLang="en-US"/>
              <a:pPr/>
              <a:t>11</a:t>
            </a:fld>
            <a:endParaRPr lang="en-US" altLang="en-US"/>
          </a:p>
        </p:txBody>
      </p:sp>
    </p:spTree>
    <p:extLst>
      <p:ext uri="{BB962C8B-B14F-4D97-AF65-F5344CB8AC3E}">
        <p14:creationId xmlns:p14="http://schemas.microsoft.com/office/powerpoint/2010/main" val="225263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B652B8-7B34-4530-9FA0-7FE334E7DAB7}" type="slidenum">
              <a:rPr lang="en-US" altLang="en-US"/>
              <a:pPr/>
              <a:t>14</a:t>
            </a:fld>
            <a:endParaRPr lang="en-US" altLang="en-US"/>
          </a:p>
        </p:txBody>
      </p:sp>
    </p:spTree>
    <p:extLst>
      <p:ext uri="{BB962C8B-B14F-4D97-AF65-F5344CB8AC3E}">
        <p14:creationId xmlns:p14="http://schemas.microsoft.com/office/powerpoint/2010/main" val="87733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93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tags" Target="../tags/tag18.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830D98-DB92-48E1-B380-3127ED9E581E}"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9560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651F-422B-465F-8C9F-5775590107D3}"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4849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01E76-D35C-4E3B-9B13-84B5217CF8A1}"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0399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933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0C564CA8-A354-439D-892E-562729098F36}"/>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fld id="{7BC38BE9-18F8-4F1D-9F5C-3ED236AFAE48}" type="datetime1">
              <a:rPr lang="en-US" smtClean="0"/>
              <a:t>8/25/2021</a:t>
            </a:fld>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70256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97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7527DF60-8E67-4D51-B788-6381842FE9C4}"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2289738387"/>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933818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3C477C59-E3F9-4523-BD9C-CA48850BF7C6}"/>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fld id="{7BC38BE9-18F8-4F1D-9F5C-3ED236AFAE48}" type="datetime1">
              <a:rPr lang="en-US" smtClean="0"/>
              <a:t>8/25/2021</a:t>
            </a:fld>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2909129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E9E27630-01E6-47F7-85E1-7171601EF8CB}"/>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2216103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81C5C40E-9DB6-49D4-B887-E0FDB72564C3}"/>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48496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4" name="Do not remove" hidden="1">
            <a:extLst>
              <a:ext uri="{FF2B5EF4-FFF2-40B4-BE49-F238E27FC236}">
                <a16:creationId xmlns:a16="http://schemas.microsoft.com/office/drawing/2014/main" id="{937DBDBF-ACE7-4AAC-A80A-701B8655F3D1}"/>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5D23D-3D82-4DE5-9BDA-98EC3587FF43}"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3195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_one">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9A251462-0308-4F0D-A5FE-7FCD4FF450E8}"/>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8153400" y="6550025"/>
            <a:ext cx="990600" cy="261610"/>
          </a:xfrm>
          <a:prstGeom prst="rect">
            <a:avLst/>
          </a:prstGeom>
          <a:noFill/>
        </p:spPr>
        <p:txBody>
          <a:bodyPr wrap="square">
            <a:spAutoFit/>
          </a:bodyPr>
          <a:lstStyle/>
          <a:p>
            <a:pPr algn="r">
              <a:defRPr/>
            </a:pPr>
            <a:r>
              <a:rPr lang="en-US" sz="1100" b="1" dirty="0">
                <a:solidFill>
                  <a:srgbClr val="101141"/>
                </a:solidFill>
                <a:latin typeface="Arial"/>
                <a:cs typeface="Arial"/>
              </a:rPr>
              <a:t>BITS </a:t>
            </a:r>
            <a:r>
              <a:rPr lang="en-US" sz="1100" dirty="0" err="1">
                <a:solidFill>
                  <a:srgbClr val="101141"/>
                </a:solidFill>
                <a:latin typeface="Arial"/>
                <a:cs typeface="Arial"/>
              </a:rPr>
              <a:t>Pilani</a:t>
            </a:r>
            <a:endParaRPr lang="en-US" sz="1100" dirty="0">
              <a:solidFill>
                <a:srgbClr val="101141"/>
              </a:solidFill>
              <a:latin typeface="Arial"/>
              <a:cs typeface="Arial"/>
            </a:endParaRP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Tree>
    <p:extLst>
      <p:ext uri="{BB962C8B-B14F-4D97-AF65-F5344CB8AC3E}">
        <p14:creationId xmlns:p14="http://schemas.microsoft.com/office/powerpoint/2010/main" val="47349689"/>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D07C3CBB-55B3-468D-B57A-E400F1B311DA}"/>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2496598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967C530E-9F3B-4600-A32C-D8F3170B293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9449600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64B76AFC-2D8F-4F74-B082-56EBB6AB657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5509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1CF7872B-352C-4AD6-ADA7-CA39AF0D92C6}"/>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2978225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CB10E5F0-DFFE-46C5-BA31-D7843CC72D75}"/>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5732189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7B8E81C2-963F-4E1D-BADB-B922AEA9749A}"/>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5019256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AF9DEF59-FB3E-4D92-BB45-45C28E836355}"/>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23379781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798AD280-F318-4563-9CB5-CA2C5F80962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3"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3435342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445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A9A58-A874-44B9-952C-9B673B90E5E2}"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184000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spc="-113" dirty="0">
                  <a:solidFill>
                    <a:prstClr val="white"/>
                  </a:solidFill>
                  <a:latin typeface="Arial"/>
                  <a:cs typeface="Arial"/>
                </a:rPr>
                <a:t>BITS</a:t>
              </a:r>
              <a:r>
                <a:rPr lang="en-US" sz="2175" b="0" spc="-113" dirty="0">
                  <a:solidFill>
                    <a:prstClr val="white"/>
                  </a:solidFill>
                  <a:latin typeface="Arial"/>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b="0" spc="-113"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938012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spc="-113" dirty="0">
                  <a:solidFill>
                    <a:prstClr val="white"/>
                  </a:solidFill>
                  <a:latin typeface="Arial"/>
                  <a:cs typeface="Arial"/>
                </a:rPr>
                <a:t>BITS</a:t>
              </a:r>
              <a:r>
                <a:rPr lang="en-US" sz="2175" b="0" spc="-113" dirty="0">
                  <a:solidFill>
                    <a:prstClr val="white"/>
                  </a:solidFill>
                  <a:latin typeface="Arial"/>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b="0" spc="-113"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08096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58E609BD-6CFE-4543-ADB9-07CB066BF9ED}"/>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lvl1pPr>
              <a:defRPr sz="3000">
                <a:latin typeface="+mn-lt"/>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5"/>
          <p:cNvSpPr>
            <a:spLocks noGrp="1"/>
          </p:cNvSpPr>
          <p:nvPr userDrawn="1">
            <p:ph type="sldNum" sz="quarter" idx="12"/>
          </p:nvPr>
        </p:nvSpPr>
        <p:spPr>
          <a:xfrm>
            <a:off x="7010400" y="6492877"/>
            <a:ext cx="2133600" cy="365125"/>
          </a:xfrm>
        </p:spPr>
        <p:txBody>
          <a:bodyPr/>
          <a:lstStyle/>
          <a:p>
            <a:pPr>
              <a:defRPr/>
            </a:pPr>
            <a:fld id="{649AB6AE-DC6C-4C19-AD98-A8BE141DCE93}" type="slidenum">
              <a:rPr lang="en-US">
                <a:solidFill>
                  <a:prstClr val="black">
                    <a:tint val="75000"/>
                  </a:prstClr>
                </a:solidFill>
              </a:rPr>
              <a:pPr>
                <a:defRPr/>
              </a:pPr>
              <a:t>‹#›</a:t>
            </a:fld>
            <a:endParaRPr lang="en-US" sz="1050">
              <a:solidFill>
                <a:prstClr val="black">
                  <a:tint val="75000"/>
                </a:prstClr>
              </a:solidFill>
            </a:endParaRPr>
          </a:p>
        </p:txBody>
      </p:sp>
      <p:sp>
        <p:nvSpPr>
          <p:cNvPr id="9" name="Slide Number Placeholder 5"/>
          <p:cNvSpPr txBox="1">
            <a:spLocks/>
          </p:cNvSpPr>
          <p:nvPr userDrawn="1"/>
        </p:nvSpPr>
        <p:spPr>
          <a:xfrm>
            <a:off x="2771800" y="6307676"/>
            <a:ext cx="3672408" cy="332656"/>
          </a:xfrm>
          <a:prstGeom prst="rect">
            <a:avLst/>
          </a:prstGeom>
        </p:spPr>
        <p:txBody>
          <a:bodyPr vert="horz" lIns="68580" tIns="34290" rIns="68580" bIns="34290" rtlCol="0" anchor="ctr"/>
          <a:lstStyle/>
          <a:p>
            <a:pPr algn="ctr" eaLnBrk="1" fontAlgn="auto" hangingPunct="1">
              <a:spcBef>
                <a:spcPts val="0"/>
              </a:spcBef>
              <a:spcAft>
                <a:spcPts val="0"/>
              </a:spcAft>
              <a:defRPr/>
            </a:pPr>
            <a:r>
              <a:rPr lang="en-US" sz="900" b="0" dirty="0">
                <a:solidFill>
                  <a:prstClr val="black">
                    <a:tint val="75000"/>
                  </a:prstClr>
                </a:solidFill>
                <a:latin typeface="Calibri"/>
              </a:rPr>
              <a:t>Data Mining</a:t>
            </a:r>
            <a:endParaRPr lang="en-US" sz="1050" b="0" dirty="0">
              <a:solidFill>
                <a:prstClr val="black">
                  <a:tint val="75000"/>
                </a:prstClr>
              </a:solidFill>
              <a:latin typeface="Calibri"/>
            </a:endParaRPr>
          </a:p>
        </p:txBody>
      </p:sp>
      <p:pic>
        <p:nvPicPr>
          <p:cNvPr id="10" name="Picture 9"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2"/>
          <p:cNvGrpSpPr>
            <a:grpSpLocks/>
          </p:cNvGrpSpPr>
          <p:nvPr userDrawn="1"/>
        </p:nvGrpSpPr>
        <p:grpSpPr bwMode="auto">
          <a:xfrm>
            <a:off x="0" y="1295400"/>
            <a:ext cx="7010400" cy="46038"/>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grpSp>
      <p:sp>
        <p:nvSpPr>
          <p:cNvPr id="15" name="TextBox 14"/>
          <p:cNvSpPr txBox="1">
            <a:spLocks noChangeArrowheads="1"/>
          </p:cNvSpPr>
          <p:nvPr userDrawn="1"/>
        </p:nvSpPr>
        <p:spPr bwMode="auto">
          <a:xfrm>
            <a:off x="3276600" y="6623449"/>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825" dirty="0">
                <a:solidFill>
                  <a:srgbClr val="101141"/>
                </a:solidFill>
              </a:rPr>
              <a:t>BITS </a:t>
            </a:r>
            <a:r>
              <a:rPr lang="en-US" sz="825" b="0" dirty="0" err="1">
                <a:solidFill>
                  <a:srgbClr val="101141"/>
                </a:solidFill>
              </a:rPr>
              <a:t>Pilani</a:t>
            </a:r>
            <a:r>
              <a:rPr lang="en-US" sz="825" b="0" dirty="0">
                <a:solidFill>
                  <a:srgbClr val="101141"/>
                </a:solidFill>
              </a:rPr>
              <a:t>, Deemed to be University under Section 3 of UGC Act, 1956</a:t>
            </a:r>
          </a:p>
        </p:txBody>
      </p:sp>
      <p:grpSp>
        <p:nvGrpSpPr>
          <p:cNvPr id="16" name="Group 18"/>
          <p:cNvGrpSpPr>
            <a:grpSpLocks/>
          </p:cNvGrpSpPr>
          <p:nvPr userDrawn="1"/>
        </p:nvGrpSpPr>
        <p:grpSpPr bwMode="auto">
          <a:xfrm>
            <a:off x="2133600" y="6553200"/>
            <a:ext cx="7010400" cy="46038"/>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b="0">
                <a:solidFill>
                  <a:prstClr val="white"/>
                </a:solidFill>
              </a:endParaRPr>
            </a:p>
          </p:txBody>
        </p:sp>
      </p:grpSp>
    </p:spTree>
    <p:extLst>
      <p:ext uri="{BB962C8B-B14F-4D97-AF65-F5344CB8AC3E}">
        <p14:creationId xmlns:p14="http://schemas.microsoft.com/office/powerpoint/2010/main" val="12806608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2628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78492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77766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5066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6074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56479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13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A8C79-CEB6-4A9F-8A64-F4A01485A66B}" type="datetime1">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789083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80060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38043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solidFill>
                  <a:prstClr val="black">
                    <a:tint val="75000"/>
                  </a:prstClr>
                </a:solidFill>
              </a:rPr>
              <a:pPr/>
              <a:t>8/25/2021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1AFFF-E2F4-402D-873F-F9B1B7CF2E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770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7527DF60-8E67-4D51-B788-6381842FE9C4}"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2865804312"/>
      </p:ext>
    </p:extLst>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B35EC1F0-819D-423E-952C-4D14151BBD54}"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4203493903"/>
      </p:ext>
    </p:extLst>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572000" y="1295400"/>
            <a:ext cx="4114800" cy="5181600"/>
          </a:xfrm>
        </p:spPr>
        <p:txBody>
          <a:bodyPr/>
          <a:lstStyle/>
          <a:p>
            <a:pPr lvl="0"/>
            <a:endParaRPr lang="en-US" noProof="0"/>
          </a:p>
        </p:txBody>
      </p:sp>
      <p:sp>
        <p:nvSpPr>
          <p:cNvPr id="5" name="Rectangle 2061"/>
          <p:cNvSpPr>
            <a:spLocks noGrp="1" noChangeArrowheads="1"/>
          </p:cNvSpPr>
          <p:nvPr>
            <p:ph type="sldNum" sz="quarter" idx="10"/>
          </p:nvPr>
        </p:nvSpPr>
        <p:spPr>
          <a:ln/>
        </p:spPr>
        <p:txBody>
          <a:bodyPr/>
          <a:lstStyle>
            <a:lvl1pPr>
              <a:defRPr/>
            </a:lvl1pPr>
          </a:lstStyle>
          <a:p>
            <a:fld id="{46D1484D-D071-4A56-98E1-E99019882447}"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34703207"/>
      </p:ext>
    </p:extLst>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4"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4"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4268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5A6AFFF-98AC-4687-B7C4-9680E0EDB9E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fld id="{7BC38BE9-18F8-4F1D-9F5C-3ED236AFAE48}" type="datetime1">
              <a:rPr lang="en-US" smtClean="0"/>
              <a:t>8/25/2021</a:t>
            </a:fld>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6658798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382075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3159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64F9DB-B7AE-4450-B80B-EAAD6D53D0B6}" type="datetime1">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5427989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169253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9313401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3466639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480113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818E8368-B8A2-4F1C-8D6D-AC215050CD18}"/>
              </a:ext>
            </a:extLst>
          </p:cNvPr>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095205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310327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3063508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2068751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562152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6"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0889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F7C4050A-ADCA-4B17-8279-A41C13B941DA}"/>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CF178-0794-4C7C-B1E4-90A48159ADAC}" type="datetime1">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918012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3040528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r>
              <a:rPr lang="en-US"/>
              <a:t>IS ZC464, Machine Learning</a:t>
            </a:r>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9903793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lank_one">
    <p:spTree>
      <p:nvGrpSpPr>
        <p:cNvPr id="1" name=""/>
        <p:cNvGrpSpPr/>
        <p:nvPr/>
      </p:nvGrpSpPr>
      <p:grpSpPr>
        <a:xfrm>
          <a:off x="0" y="0"/>
          <a:ext cx="0" cy="0"/>
          <a:chOff x="0" y="0"/>
          <a:chExt cx="0" cy="0"/>
        </a:xfrm>
      </p:grpSpPr>
      <p:sp>
        <p:nvSpPr>
          <p:cNvPr id="4" name="TextBox 3"/>
          <p:cNvSpPr txBox="1"/>
          <p:nvPr/>
        </p:nvSpPr>
        <p:spPr>
          <a:xfrm>
            <a:off x="8153400" y="6550025"/>
            <a:ext cx="990600" cy="261610"/>
          </a:xfrm>
          <a:prstGeom prst="rect">
            <a:avLst/>
          </a:prstGeom>
          <a:noFill/>
        </p:spPr>
        <p:txBody>
          <a:bodyPr wrap="square">
            <a:spAutoFit/>
          </a:bodyPr>
          <a:lstStyle/>
          <a:p>
            <a:pPr algn="r">
              <a:defRPr/>
            </a:pPr>
            <a:r>
              <a:rPr lang="en-US" sz="1100" b="1" dirty="0">
                <a:solidFill>
                  <a:srgbClr val="101141"/>
                </a:solidFill>
                <a:latin typeface="Arial"/>
                <a:cs typeface="Arial"/>
              </a:rPr>
              <a:t>BITS </a:t>
            </a:r>
            <a:r>
              <a:rPr lang="en-US" sz="1100" dirty="0" err="1">
                <a:solidFill>
                  <a:srgbClr val="101141"/>
                </a:solidFill>
                <a:latin typeface="Arial"/>
                <a:cs typeface="Arial"/>
              </a:rPr>
              <a:t>Pilani</a:t>
            </a:r>
            <a:endParaRPr lang="en-US" sz="1100" dirty="0">
              <a:solidFill>
                <a:srgbClr val="101141"/>
              </a:solidFill>
              <a:latin typeface="Arial"/>
              <a:cs typeface="Arial"/>
            </a:endParaRP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Tree>
    <p:extLst>
      <p:ext uri="{BB962C8B-B14F-4D97-AF65-F5344CB8AC3E}">
        <p14:creationId xmlns:p14="http://schemas.microsoft.com/office/powerpoint/2010/main" val="2027605567"/>
      </p:ext>
    </p:extLst>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320296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42B-94D1-478A-A77B-B09DBF9F3DA3}" type="datetime1">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773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62E0A-1F77-40CC-A28B-CF4D80BB2AF5}" type="datetime1">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40280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F1E5B-B60E-4A85-9390-C3D9B386932E}" type="datetime1">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690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3.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44004"/>
            <a:ext cx="2057400" cy="213996"/>
          </a:xfrm>
          <a:prstGeom prst="rect">
            <a:avLst/>
          </a:prstGeom>
        </p:spPr>
        <p:txBody>
          <a:bodyPr vert="horz" lIns="91440" tIns="45720" rIns="91440" bIns="45720" rtlCol="0" anchor="ctr"/>
          <a:lstStyle>
            <a:lvl1pPr algn="l">
              <a:defRPr sz="1200">
                <a:solidFill>
                  <a:schemeClr val="tx1">
                    <a:tint val="75000"/>
                  </a:schemeClr>
                </a:solidFill>
              </a:defRPr>
            </a:lvl1pPr>
          </a:lstStyle>
          <a:p>
            <a:fld id="{E3BF751B-F43C-4ABF-94B8-46380872C69F}" type="datetime1">
              <a:rPr lang="en-US" smtClean="0"/>
              <a:t>8/25/2021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6120" y="6583680"/>
            <a:ext cx="2057400" cy="213996"/>
          </a:xfrm>
          <a:prstGeom prst="rect">
            <a:avLst/>
          </a:prstGeom>
        </p:spPr>
        <p:txBody>
          <a:bodyPr vert="horz" lIns="91440" tIns="45720" rIns="91440" bIns="45720" rtlCol="0" anchor="ctr"/>
          <a:lstStyle>
            <a:lvl1pPr algn="r">
              <a:defRPr sz="1200">
                <a:solidFill>
                  <a:schemeClr val="tx1">
                    <a:tint val="75000"/>
                  </a:schemeClr>
                </a:solidFill>
              </a:defRPr>
            </a:lvl1pPr>
          </a:lstStyle>
          <a:p>
            <a:fld id="{D26740DE-8293-487D-9531-1FF883CE0649}" type="slidenum">
              <a:rPr lang="en-US" smtClean="0"/>
              <a:t>‹#›</a:t>
            </a:fld>
            <a:endParaRPr lang="en-US"/>
          </a:p>
        </p:txBody>
      </p:sp>
    </p:spTree>
    <p:extLst>
      <p:ext uri="{BB962C8B-B14F-4D97-AF65-F5344CB8AC3E}">
        <p14:creationId xmlns:p14="http://schemas.microsoft.com/office/powerpoint/2010/main" val="172842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82" r:id="rId15"/>
    <p:sldLayoutId id="2147483684" r:id="rId16"/>
    <p:sldLayoutId id="2147483717" r:id="rId17"/>
    <p:sldLayoutId id="2147483718" r:id="rId18"/>
    <p:sldLayoutId id="2147483719" r:id="rId19"/>
    <p:sldLayoutId id="2147483720"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fontAlgn="auto" hangingPunct="1">
              <a:spcBef>
                <a:spcPts val="0"/>
              </a:spcBef>
              <a:spcAft>
                <a:spcPts val="0"/>
              </a:spcAft>
            </a:pPr>
            <a:fld id="{EE360EB9-5FBF-4E1A-9216-A25F9898D720}" type="datetimeFigureOut">
              <a:rPr lang="en-US" b="0" smtClean="0">
                <a:solidFill>
                  <a:prstClr val="black">
                    <a:tint val="75000"/>
                  </a:prstClr>
                </a:solidFill>
                <a:latin typeface="Calibri" panose="020F0502020204030204"/>
              </a:rPr>
              <a:pPr eaLnBrk="1" fontAlgn="auto" hangingPunct="1">
                <a:spcBef>
                  <a:spcPts val="0"/>
                </a:spcBef>
                <a:spcAft>
                  <a:spcPts val="0"/>
                </a:spcAft>
              </a:pPr>
              <a:t>8/25/2021</a:t>
            </a:fld>
            <a:endParaRPr lang="en-US" b="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1" fontAlgn="auto" hangingPunct="1">
              <a:spcBef>
                <a:spcPts val="0"/>
              </a:spcBef>
              <a:spcAft>
                <a:spcPts val="0"/>
              </a:spcAft>
            </a:pPr>
            <a:endParaRPr lang="en-US" b="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eaLnBrk="1" fontAlgn="auto" hangingPunct="1">
              <a:spcBef>
                <a:spcPts val="0"/>
              </a:spcBef>
              <a:spcAft>
                <a:spcPts val="0"/>
              </a:spcAft>
            </a:pPr>
            <a:fld id="{2561AFFF-E2F4-402D-873F-F9B1B7CF2EDD}" type="slidenum">
              <a:rPr lang="en-US" b="0" smtClean="0">
                <a:solidFill>
                  <a:prstClr val="black">
                    <a:tint val="75000"/>
                  </a:prstClr>
                </a:solidFill>
                <a:latin typeface="Calibri" panose="020F0502020204030204"/>
              </a:rPr>
              <a:pPr eaLnBrk="1" fontAlgn="auto" hangingPunct="1">
                <a:spcBef>
                  <a:spcPts val="0"/>
                </a:spcBef>
                <a:spcAft>
                  <a:spcPts val="0"/>
                </a:spcAft>
              </a:pPr>
              <a:t>‹#›</a:t>
            </a:fld>
            <a:endParaRPr 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402908114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fld id="{AD9E909E-7C98-4E08-B6CF-5AC97662F8A6}" type="datetime3">
              <a:rPr lang="en-US" smtClean="0"/>
              <a:pPr>
                <a:defRPr/>
              </a:pPr>
              <a:t>25 August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r>
              <a:rPr lang="en-US"/>
              <a:t>IS ZC464, Machine Learning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extLst>
      <p:ext uri="{BB962C8B-B14F-4D97-AF65-F5344CB8AC3E}">
        <p14:creationId xmlns:p14="http://schemas.microsoft.com/office/powerpoint/2010/main" val="399356280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8" r:id="rId15"/>
    <p:sldLayoutId id="2147483759" r:id="rId16"/>
  </p:sldLayoutIdLst>
  <p:hf hdr="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hyperlink" Target="https://www.probabilitycourse.com/chapter1/1_4_0_conditional_probability.php"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1.bin"/><Relationship Id="rId1" Type="http://schemas.openxmlformats.org/officeDocument/2006/relationships/slideLayout" Target="../slideLayouts/slideLayout3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2.bin"/><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3.bin"/><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hyperlink" Target="https://www.probabilitycourse.com/chapter1/1_0_0_introduction.php" TargetMode="External"/><Relationship Id="rId2" Type="http://schemas.openxmlformats.org/officeDocument/2006/relationships/hyperlink" Target="https://medium.com/@theflyingmantis/text-classification-in-nlp-naive-bayes-a606bf419f8c" TargetMode="Externa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hyperlink" Target="https://towardsdatascience.com/probability-concepts-explained-introduction-a7c0316de465" TargetMode="External"/><Relationship Id="rId7" Type="http://schemas.openxmlformats.org/officeDocument/2006/relationships/hyperlink" Target="https://nlp.stanford.edu/IR-book/html/htmledition/properties-of-naive-bayes-1.html" TargetMode="External"/><Relationship Id="rId2" Type="http://schemas.openxmlformats.org/officeDocument/2006/relationships/hyperlink" Target="https://towardsdatascience.com/probability-concepts-explained-bayesian-inference-for-parameter-estimation-90e8930e5348" TargetMode="External"/><Relationship Id="rId1" Type="http://schemas.openxmlformats.org/officeDocument/2006/relationships/slideLayout" Target="../slideLayouts/slideLayout17.xml"/><Relationship Id="rId6" Type="http://schemas.openxmlformats.org/officeDocument/2006/relationships/hyperlink" Target="https://towardsdatascience.com/basic-probability-theory-and-statistics-3105ab637213" TargetMode="External"/><Relationship Id="rId5" Type="http://schemas.openxmlformats.org/officeDocument/2006/relationships/hyperlink" Target="https://www.youtube.com/watch?v=5Pck0Cqw-zc" TargetMode="External"/><Relationship Id="rId4" Type="http://schemas.openxmlformats.org/officeDocument/2006/relationships/hyperlink" Target="https://medium.com/@theflyingmantis/text-classification-in-nlp-naive-bayes-a606bf419f8c"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22240" y="3191520"/>
            <a:ext cx="6873240" cy="1524000"/>
          </a:xfrm>
        </p:spPr>
        <p:txBody>
          <a:bodyPr/>
          <a:lstStyle/>
          <a:p>
            <a:pPr>
              <a:lnSpc>
                <a:spcPct val="100000"/>
              </a:lnSpc>
            </a:pPr>
            <a:r>
              <a:rPr lang="en-US" sz="3600" dirty="0">
                <a:latin typeface="Times New Roman" panose="02020603050405020304" pitchFamily="18" charset="0"/>
                <a:cs typeface="Times New Roman" panose="02020603050405020304" pitchFamily="18" charset="0"/>
              </a:rPr>
              <a:t>Naïve Bayesian Classifier</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a:xfrm>
            <a:off x="7315200" y="63404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1</a:t>
            </a:fld>
            <a:endParaRPr lang="en-US" dirty="0"/>
          </a:p>
        </p:txBody>
      </p:sp>
      <p:sp>
        <p:nvSpPr>
          <p:cNvPr id="3" name="TextBox 2">
            <a:extLst>
              <a:ext uri="{FF2B5EF4-FFF2-40B4-BE49-F238E27FC236}">
                <a16:creationId xmlns:a16="http://schemas.microsoft.com/office/drawing/2014/main" id="{3391F828-DB9E-45FF-B547-349BF6B268B4}"/>
              </a:ext>
            </a:extLst>
          </p:cNvPr>
          <p:cNvSpPr txBox="1"/>
          <p:nvPr/>
        </p:nvSpPr>
        <p:spPr>
          <a:xfrm>
            <a:off x="4152900" y="5098475"/>
            <a:ext cx="5151120" cy="1015663"/>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Swarna Chaudhary</a:t>
            </a:r>
          </a:p>
          <a:p>
            <a:r>
              <a:rPr lang="en-IN" sz="2000" dirty="0">
                <a:solidFill>
                  <a:schemeClr val="bg1"/>
                </a:solidFill>
                <a:latin typeface="Times New Roman" panose="02020603050405020304" pitchFamily="18" charset="0"/>
                <a:cs typeface="Times New Roman" panose="02020603050405020304" pitchFamily="18" charset="0"/>
              </a:rPr>
              <a:t>Assistant Professor</a:t>
            </a:r>
          </a:p>
          <a:p>
            <a:r>
              <a:rPr lang="en-IN" sz="2000" dirty="0">
                <a:solidFill>
                  <a:schemeClr val="bg1"/>
                </a:solidFill>
                <a:latin typeface="Times New Roman" panose="02020603050405020304" pitchFamily="18" charset="0"/>
                <a:cs typeface="Times New Roman" panose="02020603050405020304" pitchFamily="18" charset="0"/>
              </a:rPr>
              <a:t>swarna.chaudhary@pilani.bits-pilani.ac.in</a:t>
            </a:r>
          </a:p>
        </p:txBody>
      </p:sp>
    </p:spTree>
    <p:extLst>
      <p:ext uri="{BB962C8B-B14F-4D97-AF65-F5344CB8AC3E}">
        <p14:creationId xmlns:p14="http://schemas.microsoft.com/office/powerpoint/2010/main" val="41312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D854D52-4626-46F3-A053-2E23F57129B6}"/>
              </a:ext>
            </a:extLst>
          </p:cNvPr>
          <p:cNvSpPr>
            <a:spLocks noGrp="1"/>
          </p:cNvSpPr>
          <p:nvPr>
            <p:ph idx="1"/>
          </p:nvPr>
        </p:nvSpPr>
        <p:spPr/>
        <p:txBody>
          <a:bodyPr/>
          <a:lstStyle/>
          <a:p>
            <a:endParaRPr lang="en-IN"/>
          </a:p>
        </p:txBody>
      </p:sp>
      <p:sp>
        <p:nvSpPr>
          <p:cNvPr id="6" name="Content Placeholder 5">
            <a:extLst>
              <a:ext uri="{FF2B5EF4-FFF2-40B4-BE49-F238E27FC236}">
                <a16:creationId xmlns:a16="http://schemas.microsoft.com/office/drawing/2014/main" id="{3BCB6AA5-0CB4-4E45-B832-67F37727E384}"/>
              </a:ext>
            </a:extLst>
          </p:cNvPr>
          <p:cNvSpPr>
            <a:spLocks noGrp="1"/>
          </p:cNvSpPr>
          <p:nvPr>
            <p:ph sz="quarter" idx="10"/>
          </p:nvPr>
        </p:nvSpPr>
        <p:spPr>
          <a:xfrm>
            <a:off x="254400" y="404400"/>
            <a:ext cx="6324600" cy="1143000"/>
          </a:xfrm>
        </p:spPr>
        <p:txBody>
          <a:bodyPr/>
          <a:lstStyle/>
          <a:p>
            <a:r>
              <a:rPr lang="en-IN" dirty="0"/>
              <a:t>Random Variables</a:t>
            </a:r>
          </a:p>
        </p:txBody>
      </p:sp>
      <p:sp>
        <p:nvSpPr>
          <p:cNvPr id="3" name="Slide Number Placeholder 2">
            <a:extLst>
              <a:ext uri="{FF2B5EF4-FFF2-40B4-BE49-F238E27FC236}">
                <a16:creationId xmlns:a16="http://schemas.microsoft.com/office/drawing/2014/main" id="{AB41D70A-C972-4442-8EA7-34F7A04BAB11}"/>
              </a:ext>
            </a:extLst>
          </p:cNvPr>
          <p:cNvSpPr>
            <a:spLocks noGrp="1"/>
          </p:cNvSpPr>
          <p:nvPr>
            <p:ph type="sldNum" sz="quarter" idx="14"/>
          </p:nvPr>
        </p:nvSpPr>
        <p:spPr/>
        <p:txBody>
          <a:bodyPr/>
          <a:lstStyle/>
          <a:p>
            <a:fld id="{BC8D7E44-7D4F-4942-A8C9-2DF6BF8399E8}" type="slidenum">
              <a:rPr lang="en-US" smtClean="0"/>
              <a:pPr/>
              <a:t>10</a:t>
            </a:fld>
            <a:endParaRPr lang="en-US" dirty="0"/>
          </a:p>
        </p:txBody>
      </p:sp>
      <p:pic>
        <p:nvPicPr>
          <p:cNvPr id="7" name="Picture 6">
            <a:extLst>
              <a:ext uri="{FF2B5EF4-FFF2-40B4-BE49-F238E27FC236}">
                <a16:creationId xmlns:a16="http://schemas.microsoft.com/office/drawing/2014/main" id="{0309140E-9223-408F-8B15-975073A4CA2B}"/>
              </a:ext>
            </a:extLst>
          </p:cNvPr>
          <p:cNvPicPr>
            <a:picLocks noChangeAspect="1"/>
          </p:cNvPicPr>
          <p:nvPr/>
        </p:nvPicPr>
        <p:blipFill>
          <a:blip r:embed="rId2"/>
          <a:stretch>
            <a:fillRect/>
          </a:stretch>
        </p:blipFill>
        <p:spPr>
          <a:xfrm>
            <a:off x="304800" y="1808955"/>
            <a:ext cx="6600825" cy="3895725"/>
          </a:xfrm>
          <a:prstGeom prst="rect">
            <a:avLst/>
          </a:prstGeom>
        </p:spPr>
      </p:pic>
    </p:spTree>
    <p:extLst>
      <p:ext uri="{BB962C8B-B14F-4D97-AF65-F5344CB8AC3E}">
        <p14:creationId xmlns:p14="http://schemas.microsoft.com/office/powerpoint/2010/main" val="294849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5" name="Rectangle 3"/>
          <p:cNvSpPr>
            <a:spLocks noGrp="1" noChangeArrowheads="1"/>
          </p:cNvSpPr>
          <p:nvPr>
            <p:ph idx="1"/>
          </p:nvPr>
        </p:nvSpPr>
        <p:spPr>
          <a:noFill/>
          <a:ln/>
        </p:spPr>
        <p:txBody>
          <a:bodyPr vert="horz" lIns="69056" tIns="34529" rIns="69056" bIns="34529" rtlCol="0">
            <a:normAutofit/>
          </a:bodyPr>
          <a:lstStyle/>
          <a:p>
            <a:pPr>
              <a:spcAft>
                <a:spcPts val="600"/>
              </a:spcAft>
              <a:buFont typeface="Arial" panose="020B0604020202020204" pitchFamily="34" charset="0"/>
              <a:buChar char="•"/>
            </a:pPr>
            <a:r>
              <a:rPr lang="en-US" b="1" dirty="0"/>
              <a:t>Discrete Probability Distribution</a:t>
            </a:r>
            <a:r>
              <a:rPr lang="en-US" dirty="0"/>
              <a:t>:</a:t>
            </a:r>
            <a:r>
              <a:rPr lang="en-US" i="1" dirty="0"/>
              <a:t> </a:t>
            </a:r>
            <a:r>
              <a:rPr lang="en-US" dirty="0"/>
              <a:t>The mathematical definition of a discrete probability function, p(x), is a function that satisfies the following properties. This is referred as </a:t>
            </a:r>
            <a:r>
              <a:rPr lang="en-US" b="1" dirty="0"/>
              <a:t>Probability Mass Function</a:t>
            </a:r>
            <a:r>
              <a:rPr lang="en-US" dirty="0"/>
              <a:t>.</a:t>
            </a:r>
          </a:p>
          <a:p>
            <a:pPr>
              <a:spcAft>
                <a:spcPts val="600"/>
              </a:spcAft>
              <a:buFont typeface="Arial" panose="020B0604020202020204" pitchFamily="34" charset="0"/>
              <a:buChar char="•"/>
            </a:pPr>
            <a:endParaRPr lang="en-US" dirty="0"/>
          </a:p>
          <a:p>
            <a:pPr>
              <a:spcAft>
                <a:spcPts val="600"/>
              </a:spcAft>
              <a:buFont typeface="Arial" panose="020B0604020202020204" pitchFamily="34" charset="0"/>
              <a:buChar char="•"/>
            </a:pPr>
            <a:endParaRPr lang="en-US" dirty="0"/>
          </a:p>
          <a:p>
            <a:pPr>
              <a:spcAft>
                <a:spcPts val="600"/>
              </a:spcAft>
              <a:buFont typeface="Arial" panose="020B0604020202020204" pitchFamily="34" charset="0"/>
              <a:buChar char="•"/>
            </a:pPr>
            <a:endParaRPr lang="en-US" dirty="0"/>
          </a:p>
          <a:p>
            <a:pPr>
              <a:spcAft>
                <a:spcPts val="600"/>
              </a:spcAft>
              <a:buFont typeface="Arial" panose="020B0604020202020204" pitchFamily="34" charset="0"/>
              <a:buChar char="•"/>
            </a:pPr>
            <a:endParaRPr lang="en-US" dirty="0"/>
          </a:p>
          <a:p>
            <a:pPr>
              <a:spcAft>
                <a:spcPts val="60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Probability mass function (</a:t>
            </a:r>
            <a:r>
              <a:rPr lang="en-US" altLang="en-US" sz="1800" dirty="0" err="1">
                <a:latin typeface="Times New Roman" panose="02020603050405020304" pitchFamily="18" charset="0"/>
                <a:cs typeface="Times New Roman" panose="02020603050405020304" pitchFamily="18" charset="0"/>
              </a:rPr>
              <a:t>pmf</a:t>
            </a:r>
            <a:r>
              <a:rPr lang="en-US" altLang="en-US" sz="1800" dirty="0">
                <a:latin typeface="Times New Roman" panose="02020603050405020304" pitchFamily="18" charset="0"/>
                <a:cs typeface="Times New Roman" panose="02020603050405020304" pitchFamily="18" charset="0"/>
              </a:rPr>
              <a:t>): P(X=x</a:t>
            </a:r>
            <a:r>
              <a:rPr lang="en-US" altLang="en-US" sz="1800" baseline="-25000" dirty="0">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a:t>
            </a:r>
          </a:p>
          <a:p>
            <a:pPr>
              <a:spcAft>
                <a:spcPts val="60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Simple facts about </a:t>
            </a:r>
            <a:r>
              <a:rPr lang="en-US" altLang="en-US" sz="1800" dirty="0" err="1">
                <a:latin typeface="Times New Roman" panose="02020603050405020304" pitchFamily="18" charset="0"/>
                <a:cs typeface="Times New Roman" panose="02020603050405020304" pitchFamily="18" charset="0"/>
              </a:rPr>
              <a:t>pmf</a:t>
            </a:r>
            <a:endParaRPr lang="en-US" altLang="en-US" sz="1800" dirty="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a:lnSpc>
                <a:spcPct val="100000"/>
              </a:lnSpc>
              <a:spcAft>
                <a:spcPts val="600"/>
              </a:spcAft>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2"/>
          </p:nvPr>
        </p:nvSpPr>
        <p:spPr/>
        <p:txBody>
          <a:bodyPr/>
          <a:lstStyle/>
          <a:p>
            <a:fld id="{B7B9E3B0-CAEF-4844-80DD-FA6D35A242BC}" type="datetime1">
              <a:rPr lang="en-US" altLang="en-US" smtClean="0"/>
              <a:t>8/25/2021</a:t>
            </a:fld>
            <a:endParaRPr lang="en-US" altLang="en-US"/>
          </a:p>
        </p:txBody>
      </p:sp>
      <p:sp>
        <p:nvSpPr>
          <p:cNvPr id="6" name="Slide Number Placeholder 5"/>
          <p:cNvSpPr>
            <a:spLocks noGrp="1"/>
          </p:cNvSpPr>
          <p:nvPr>
            <p:ph type="sldNum" sz="quarter" idx="14"/>
          </p:nvPr>
        </p:nvSpPr>
        <p:spPr/>
        <p:txBody>
          <a:bodyPr/>
          <a:lstStyle/>
          <a:p>
            <a:fld id="{B80541F3-296F-4075-9639-A694E261AE0E}" type="slidenum">
              <a:rPr lang="en-US" altLang="en-US"/>
              <a:pPr/>
              <a:t>11</a:t>
            </a:fld>
            <a:endParaRPr lang="en-US" altLang="en-US"/>
          </a:p>
        </p:txBody>
      </p:sp>
      <p:sp>
        <p:nvSpPr>
          <p:cNvPr id="1370114" name="Rectangle 2"/>
          <p:cNvSpPr>
            <a:spLocks noGrp="1" noChangeArrowheads="1"/>
          </p:cNvSpPr>
          <p:nvPr>
            <p:ph type="title" idx="4294967295"/>
          </p:nvPr>
        </p:nvSpPr>
        <p:spPr>
          <a:xfrm>
            <a:off x="0" y="365125"/>
            <a:ext cx="8424000" cy="1325563"/>
          </a:xfrm>
          <a:noFill/>
          <a:ln/>
        </p:spPr>
        <p:txBody>
          <a:bodyPr vert="horz" lIns="69056" tIns="34529" rIns="69056" bIns="34529" rtlCol="0" anchor="ctr">
            <a:noAutofit/>
          </a:bodyPr>
          <a:lstStyle/>
          <a:p>
            <a:r>
              <a:rPr lang="en-US" altLang="en-US" sz="2800" b="1" dirty="0">
                <a:latin typeface="Times New Roman" panose="02020603050405020304" pitchFamily="18" charset="0"/>
                <a:cs typeface="Times New Roman" panose="02020603050405020304" pitchFamily="18" charset="0"/>
              </a:rPr>
              <a:t> Probability Distribution of Discrete Random Variable</a:t>
            </a:r>
          </a:p>
        </p:txBody>
      </p:sp>
      <p:pic>
        <p:nvPicPr>
          <p:cNvPr id="5" name="Picture 4">
            <a:extLst>
              <a:ext uri="{FF2B5EF4-FFF2-40B4-BE49-F238E27FC236}">
                <a16:creationId xmlns:a16="http://schemas.microsoft.com/office/drawing/2014/main" id="{5478296E-5A98-419B-BA3D-2F9DC3C0B271}"/>
              </a:ext>
            </a:extLst>
          </p:cNvPr>
          <p:cNvPicPr>
            <a:picLocks noChangeAspect="1"/>
          </p:cNvPicPr>
          <p:nvPr/>
        </p:nvPicPr>
        <p:blipFill>
          <a:blip r:embed="rId3"/>
          <a:stretch>
            <a:fillRect/>
          </a:stretch>
        </p:blipFill>
        <p:spPr>
          <a:xfrm>
            <a:off x="3019319" y="4571694"/>
            <a:ext cx="5404681" cy="1692306"/>
          </a:xfrm>
          <a:prstGeom prst="rect">
            <a:avLst/>
          </a:prstGeom>
        </p:spPr>
      </p:pic>
      <p:pic>
        <p:nvPicPr>
          <p:cNvPr id="2" name="Picture 1">
            <a:extLst>
              <a:ext uri="{FF2B5EF4-FFF2-40B4-BE49-F238E27FC236}">
                <a16:creationId xmlns:a16="http://schemas.microsoft.com/office/drawing/2014/main" id="{0094977A-6C3C-4889-9660-438C82C4CB44}"/>
              </a:ext>
            </a:extLst>
          </p:cNvPr>
          <p:cNvPicPr>
            <a:picLocks noChangeAspect="1"/>
          </p:cNvPicPr>
          <p:nvPr/>
        </p:nvPicPr>
        <p:blipFill>
          <a:blip r:embed="rId4"/>
          <a:stretch>
            <a:fillRect/>
          </a:stretch>
        </p:blipFill>
        <p:spPr>
          <a:xfrm>
            <a:off x="462882" y="2578519"/>
            <a:ext cx="8218235" cy="1392617"/>
          </a:xfrm>
          <a:prstGeom prst="rect">
            <a:avLst/>
          </a:prstGeom>
        </p:spPr>
      </p:pic>
    </p:spTree>
    <p:extLst>
      <p:ext uri="{BB962C8B-B14F-4D97-AF65-F5344CB8AC3E}">
        <p14:creationId xmlns:p14="http://schemas.microsoft.com/office/powerpoint/2010/main" val="336937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F55173-DD1B-41EB-B810-454354B31A37}"/>
              </a:ext>
            </a:extLst>
          </p:cNvPr>
          <p:cNvSpPr>
            <a:spLocks noGrp="1"/>
          </p:cNvSpPr>
          <p:nvPr>
            <p:ph idx="1"/>
          </p:nvPr>
        </p:nvSpPr>
        <p:spPr/>
        <p:txBody>
          <a:bodyPr/>
          <a:lstStyle/>
          <a:p>
            <a:endParaRPr lang="en-IN"/>
          </a:p>
        </p:txBody>
      </p:sp>
      <p:sp>
        <p:nvSpPr>
          <p:cNvPr id="3" name="Slide Number Placeholder 2">
            <a:extLst>
              <a:ext uri="{FF2B5EF4-FFF2-40B4-BE49-F238E27FC236}">
                <a16:creationId xmlns:a16="http://schemas.microsoft.com/office/drawing/2014/main" id="{7CB3601B-3580-4185-AFFC-9CB9D1F377DA}"/>
              </a:ext>
            </a:extLst>
          </p:cNvPr>
          <p:cNvSpPr>
            <a:spLocks noGrp="1"/>
          </p:cNvSpPr>
          <p:nvPr>
            <p:ph type="sldNum" sz="quarter" idx="14"/>
          </p:nvPr>
        </p:nvSpPr>
        <p:spPr/>
        <p:txBody>
          <a:bodyPr/>
          <a:lstStyle/>
          <a:p>
            <a:fld id="{BC8D7E44-7D4F-4942-A8C9-2DF6BF8399E8}" type="slidenum">
              <a:rPr lang="en-US" smtClean="0"/>
              <a:pPr/>
              <a:t>12</a:t>
            </a:fld>
            <a:endParaRPr lang="en-US" dirty="0"/>
          </a:p>
        </p:txBody>
      </p:sp>
      <p:pic>
        <p:nvPicPr>
          <p:cNvPr id="4" name="Picture 3">
            <a:extLst>
              <a:ext uri="{FF2B5EF4-FFF2-40B4-BE49-F238E27FC236}">
                <a16:creationId xmlns:a16="http://schemas.microsoft.com/office/drawing/2014/main" id="{9719A9D2-BBA2-4A0A-BE93-1C2ACA087D4C}"/>
              </a:ext>
            </a:extLst>
          </p:cNvPr>
          <p:cNvPicPr>
            <a:picLocks noChangeAspect="1"/>
          </p:cNvPicPr>
          <p:nvPr/>
        </p:nvPicPr>
        <p:blipFill>
          <a:blip r:embed="rId2"/>
          <a:stretch>
            <a:fillRect/>
          </a:stretch>
        </p:blipFill>
        <p:spPr>
          <a:xfrm>
            <a:off x="304800" y="1493837"/>
            <a:ext cx="8292000" cy="4898936"/>
          </a:xfrm>
          <a:prstGeom prst="rect">
            <a:avLst/>
          </a:prstGeom>
        </p:spPr>
      </p:pic>
      <p:sp>
        <p:nvSpPr>
          <p:cNvPr id="5" name="TextBox 4">
            <a:extLst>
              <a:ext uri="{FF2B5EF4-FFF2-40B4-BE49-F238E27FC236}">
                <a16:creationId xmlns:a16="http://schemas.microsoft.com/office/drawing/2014/main" id="{609D098C-1120-4F42-8E69-F1732B73C7EA}"/>
              </a:ext>
            </a:extLst>
          </p:cNvPr>
          <p:cNvSpPr txBox="1"/>
          <p:nvPr/>
        </p:nvSpPr>
        <p:spPr>
          <a:xfrm>
            <a:off x="242400" y="576000"/>
            <a:ext cx="6312000"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Example</a:t>
            </a: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70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6263F-9C8C-47E7-9D6A-3742C8E9CB3F}"/>
              </a:ext>
            </a:extLst>
          </p:cNvPr>
          <p:cNvSpPr>
            <a:spLocks noGrp="1"/>
          </p:cNvSpPr>
          <p:nvPr>
            <p:ph idx="1"/>
          </p:nvPr>
        </p:nvSpPr>
        <p:spPr/>
        <p:txBody>
          <a:bodyPr/>
          <a:lstStyle/>
          <a:p>
            <a:pPr>
              <a:buFont typeface="Arial" panose="020B0604020202020204" pitchFamily="34" charset="0"/>
              <a:buChar char="•"/>
            </a:pPr>
            <a:r>
              <a:rPr lang="en-US" dirty="0"/>
              <a:t>Sum of 2 dice</a:t>
            </a:r>
            <a:endParaRPr lang="en-IN" dirty="0"/>
          </a:p>
        </p:txBody>
      </p:sp>
      <p:sp>
        <p:nvSpPr>
          <p:cNvPr id="3" name="Slide Number Placeholder 2">
            <a:extLst>
              <a:ext uri="{FF2B5EF4-FFF2-40B4-BE49-F238E27FC236}">
                <a16:creationId xmlns:a16="http://schemas.microsoft.com/office/drawing/2014/main" id="{D0C51FC3-238F-4246-B3D4-DCF9BB4E6FA4}"/>
              </a:ext>
            </a:extLst>
          </p:cNvPr>
          <p:cNvSpPr>
            <a:spLocks noGrp="1"/>
          </p:cNvSpPr>
          <p:nvPr>
            <p:ph type="sldNum" sz="quarter" idx="14"/>
          </p:nvPr>
        </p:nvSpPr>
        <p:spPr/>
        <p:txBody>
          <a:bodyPr/>
          <a:lstStyle/>
          <a:p>
            <a:fld id="{BC8D7E44-7D4F-4942-A8C9-2DF6BF8399E8}" type="slidenum">
              <a:rPr lang="en-US" smtClean="0"/>
              <a:pPr/>
              <a:t>13</a:t>
            </a:fld>
            <a:endParaRPr lang="en-US" dirty="0"/>
          </a:p>
        </p:txBody>
      </p:sp>
      <p:pic>
        <p:nvPicPr>
          <p:cNvPr id="5" name="Picture 4">
            <a:extLst>
              <a:ext uri="{FF2B5EF4-FFF2-40B4-BE49-F238E27FC236}">
                <a16:creationId xmlns:a16="http://schemas.microsoft.com/office/drawing/2014/main" id="{89AEB789-CDDF-4069-94DF-4FAA1CAB157D}"/>
              </a:ext>
            </a:extLst>
          </p:cNvPr>
          <p:cNvPicPr>
            <a:picLocks noChangeAspect="1"/>
          </p:cNvPicPr>
          <p:nvPr/>
        </p:nvPicPr>
        <p:blipFill>
          <a:blip r:embed="rId2"/>
          <a:stretch>
            <a:fillRect/>
          </a:stretch>
        </p:blipFill>
        <p:spPr>
          <a:xfrm>
            <a:off x="1190625" y="2194718"/>
            <a:ext cx="5543550" cy="3124200"/>
          </a:xfrm>
          <a:prstGeom prst="rect">
            <a:avLst/>
          </a:prstGeom>
        </p:spPr>
      </p:pic>
      <p:sp>
        <p:nvSpPr>
          <p:cNvPr id="6" name="TextBox 5">
            <a:extLst>
              <a:ext uri="{FF2B5EF4-FFF2-40B4-BE49-F238E27FC236}">
                <a16:creationId xmlns:a16="http://schemas.microsoft.com/office/drawing/2014/main" id="{468988CD-5B60-4C8F-A418-9F76629085B9}"/>
              </a:ext>
            </a:extLst>
          </p:cNvPr>
          <p:cNvSpPr txBox="1"/>
          <p:nvPr/>
        </p:nvSpPr>
        <p:spPr>
          <a:xfrm>
            <a:off x="424271" y="470263"/>
            <a:ext cx="5732689" cy="954107"/>
          </a:xfrm>
          <a:prstGeom prst="rect">
            <a:avLst/>
          </a:prstGeom>
          <a:noFill/>
        </p:spPr>
        <p:txBody>
          <a:bodyPr wrap="square" rtlCol="0">
            <a:spAutoFit/>
          </a:bodyPr>
          <a:lstStyle/>
          <a:p>
            <a:r>
              <a:rPr lang="en-US" sz="2800" b="1" i="0" dirty="0">
                <a:solidFill>
                  <a:srgbClr val="111111"/>
                </a:solidFill>
                <a:effectLst/>
                <a:latin typeface="Times New Roman" panose="02020603050405020304" pitchFamily="18" charset="0"/>
                <a:cs typeface="Times New Roman" panose="02020603050405020304" pitchFamily="18" charset="0"/>
              </a:rPr>
              <a:t>Probability Distribution - Example</a:t>
            </a: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09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5" name="Rectangle 3"/>
          <p:cNvSpPr>
            <a:spLocks noGrp="1" noChangeArrowheads="1"/>
          </p:cNvSpPr>
          <p:nvPr>
            <p:ph idx="1"/>
          </p:nvPr>
        </p:nvSpPr>
        <p:spPr>
          <a:noFill/>
          <a:ln/>
        </p:spPr>
        <p:txBody>
          <a:bodyPr vert="horz" lIns="69056" tIns="34529" rIns="69056" bIns="34529" rtlCol="0">
            <a:normAutofit/>
          </a:bodyPr>
          <a:lstStyle/>
          <a:p>
            <a:pPr>
              <a:spcAft>
                <a:spcPts val="600"/>
              </a:spcAft>
              <a:buFont typeface="Arial" panose="020B0604020202020204" pitchFamily="34" charset="0"/>
              <a:buChar char="•"/>
            </a:pPr>
            <a:r>
              <a:rPr lang="en-US" b="1" dirty="0"/>
              <a:t>Continuous Probability Distribution</a:t>
            </a:r>
            <a:r>
              <a:rPr lang="en-US" dirty="0"/>
              <a:t>:</a:t>
            </a:r>
            <a:r>
              <a:rPr lang="en-US" i="1" dirty="0"/>
              <a:t> </a:t>
            </a:r>
            <a:r>
              <a:rPr lang="en-US" dirty="0"/>
              <a:t>The mathematical definition of a continuous probability function, f(x), is a function that satisfies the following properties. This is referred as </a:t>
            </a:r>
            <a:r>
              <a:rPr lang="en-US" b="1" dirty="0"/>
              <a:t>Probability Density Function</a:t>
            </a:r>
            <a:r>
              <a:rPr lang="en-US" dirty="0"/>
              <a:t>.</a:t>
            </a:r>
          </a:p>
          <a:p>
            <a:pPr>
              <a:spcAft>
                <a:spcPts val="60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Simple facts about pdf</a:t>
            </a:r>
          </a:p>
          <a:p>
            <a:pPr>
              <a:spcAft>
                <a:spcPts val="600"/>
              </a:spcAft>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a:lnSpc>
                <a:spcPct val="100000"/>
              </a:lnSpc>
              <a:spcAft>
                <a:spcPts val="600"/>
              </a:spcAft>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2"/>
          </p:nvPr>
        </p:nvSpPr>
        <p:spPr/>
        <p:txBody>
          <a:bodyPr/>
          <a:lstStyle/>
          <a:p>
            <a:fld id="{B7B9E3B0-CAEF-4844-80DD-FA6D35A242BC}" type="datetime1">
              <a:rPr lang="en-US" altLang="en-US" smtClean="0"/>
              <a:t>8/25/2021</a:t>
            </a:fld>
            <a:endParaRPr lang="en-US" altLang="en-US"/>
          </a:p>
        </p:txBody>
      </p:sp>
      <p:sp>
        <p:nvSpPr>
          <p:cNvPr id="6" name="Slide Number Placeholder 5"/>
          <p:cNvSpPr>
            <a:spLocks noGrp="1"/>
          </p:cNvSpPr>
          <p:nvPr>
            <p:ph type="sldNum" sz="quarter" idx="14"/>
          </p:nvPr>
        </p:nvSpPr>
        <p:spPr/>
        <p:txBody>
          <a:bodyPr/>
          <a:lstStyle/>
          <a:p>
            <a:fld id="{B80541F3-296F-4075-9639-A694E261AE0E}" type="slidenum">
              <a:rPr lang="en-US" altLang="en-US"/>
              <a:pPr/>
              <a:t>14</a:t>
            </a:fld>
            <a:endParaRPr lang="en-US" altLang="en-US"/>
          </a:p>
        </p:txBody>
      </p:sp>
      <p:sp>
        <p:nvSpPr>
          <p:cNvPr id="1370114" name="Rectangle 2"/>
          <p:cNvSpPr>
            <a:spLocks noGrp="1" noChangeArrowheads="1"/>
          </p:cNvSpPr>
          <p:nvPr>
            <p:ph type="title" idx="4294967295"/>
          </p:nvPr>
        </p:nvSpPr>
        <p:spPr>
          <a:xfrm>
            <a:off x="0" y="365125"/>
            <a:ext cx="7886700" cy="1325563"/>
          </a:xfrm>
          <a:noFill/>
          <a:ln/>
        </p:spPr>
        <p:txBody>
          <a:bodyPr vert="horz" lIns="69056" tIns="34529" rIns="69056" bIns="34529" rtlCol="0" anchor="ctr">
            <a:noAutofit/>
          </a:bodyPr>
          <a:lstStyle/>
          <a:p>
            <a:r>
              <a:rPr lang="en-US" altLang="en-US" sz="2800" b="1" dirty="0">
                <a:latin typeface="Times New Roman" panose="02020603050405020304" pitchFamily="18" charset="0"/>
                <a:cs typeface="Times New Roman" panose="02020603050405020304" pitchFamily="18" charset="0"/>
              </a:rPr>
              <a:t> Probability of Continuous Random Variable</a:t>
            </a:r>
          </a:p>
        </p:txBody>
      </p:sp>
      <p:pic>
        <p:nvPicPr>
          <p:cNvPr id="2" name="Picture 1">
            <a:extLst>
              <a:ext uri="{FF2B5EF4-FFF2-40B4-BE49-F238E27FC236}">
                <a16:creationId xmlns:a16="http://schemas.microsoft.com/office/drawing/2014/main" id="{CECE23CB-1EC0-4C71-AAC3-D0246745C236}"/>
              </a:ext>
            </a:extLst>
          </p:cNvPr>
          <p:cNvPicPr>
            <a:picLocks noChangeAspect="1"/>
          </p:cNvPicPr>
          <p:nvPr/>
        </p:nvPicPr>
        <p:blipFill>
          <a:blip r:embed="rId3"/>
          <a:stretch>
            <a:fillRect/>
          </a:stretch>
        </p:blipFill>
        <p:spPr>
          <a:xfrm>
            <a:off x="838200" y="2978758"/>
            <a:ext cx="6172200" cy="2819400"/>
          </a:xfrm>
          <a:prstGeom prst="rect">
            <a:avLst/>
          </a:prstGeom>
        </p:spPr>
      </p:pic>
    </p:spTree>
    <p:extLst>
      <p:ext uri="{BB962C8B-B14F-4D97-AF65-F5344CB8AC3E}">
        <p14:creationId xmlns:p14="http://schemas.microsoft.com/office/powerpoint/2010/main" val="91222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05"/>
          <p:cNvSpPr txBox="1">
            <a:spLocks noGrp="1"/>
          </p:cNvSpPr>
          <p:nvPr>
            <p:ph type="title" idx="4294967295"/>
          </p:nvPr>
        </p:nvSpPr>
        <p:spPr>
          <a:xfrm>
            <a:off x="-511800" y="43183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b="1" dirty="0">
                <a:solidFill>
                  <a:srgbClr val="000000"/>
                </a:solidFill>
                <a:latin typeface="Times New Roman" panose="02020603050405020304" pitchFamily="18" charset="0"/>
                <a:cs typeface="Times New Roman" panose="02020603050405020304" pitchFamily="18" charset="0"/>
              </a:rPr>
              <a:t>Probability Density Function</a:t>
            </a:r>
            <a:endParaRPr b="1" dirty="0">
              <a:solidFill>
                <a:srgbClr val="000000"/>
              </a:solidFill>
              <a:latin typeface="Times New Roman" panose="02020603050405020304" pitchFamily="18" charset="0"/>
              <a:cs typeface="Times New Roman" panose="02020603050405020304" pitchFamily="18" charset="0"/>
            </a:endParaRPr>
          </a:p>
        </p:txBody>
      </p:sp>
      <p:sp>
        <p:nvSpPr>
          <p:cNvPr id="816" name="Google Shape;816;p105"/>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17" name="Google Shape;817;p105"/>
          <p:cNvPicPr preferRelativeResize="0"/>
          <p:nvPr/>
        </p:nvPicPr>
        <p:blipFill rotWithShape="1">
          <a:blip r:embed="rId3">
            <a:alphaModFix/>
          </a:blip>
          <a:srcRect/>
          <a:stretch/>
        </p:blipFill>
        <p:spPr>
          <a:xfrm>
            <a:off x="706200" y="1456276"/>
            <a:ext cx="6443400" cy="4541324"/>
          </a:xfrm>
          <a:prstGeom prst="rect">
            <a:avLst/>
          </a:prstGeom>
          <a:noFill/>
          <a:ln>
            <a:noFill/>
          </a:ln>
        </p:spPr>
      </p:pic>
    </p:spTree>
    <p:extLst>
      <p:ext uri="{BB962C8B-B14F-4D97-AF65-F5344CB8AC3E}">
        <p14:creationId xmlns:p14="http://schemas.microsoft.com/office/powerpoint/2010/main" val="293929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05"/>
          <p:cNvSpPr txBox="1">
            <a:spLocks noGrp="1"/>
          </p:cNvSpPr>
          <p:nvPr>
            <p:ph type="title" idx="4294967295"/>
          </p:nvPr>
        </p:nvSpPr>
        <p:spPr>
          <a:xfrm>
            <a:off x="-511800" y="43183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b="1" dirty="0">
                <a:solidFill>
                  <a:srgbClr val="000000"/>
                </a:solidFill>
                <a:latin typeface="Times New Roman" panose="02020603050405020304" pitchFamily="18" charset="0"/>
                <a:cs typeface="Times New Roman" panose="02020603050405020304" pitchFamily="18" charset="0"/>
              </a:rPr>
              <a:t>Probability Density Function</a:t>
            </a:r>
            <a:endParaRPr b="1" dirty="0">
              <a:solidFill>
                <a:srgbClr val="000000"/>
              </a:solidFill>
              <a:latin typeface="Times New Roman" panose="02020603050405020304" pitchFamily="18" charset="0"/>
              <a:cs typeface="Times New Roman" panose="02020603050405020304" pitchFamily="18" charset="0"/>
            </a:endParaRPr>
          </a:p>
        </p:txBody>
      </p:sp>
      <p:sp>
        <p:nvSpPr>
          <p:cNvPr id="816" name="Google Shape;816;p105"/>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5" name="Google Shape;824;p106">
            <a:extLst>
              <a:ext uri="{FF2B5EF4-FFF2-40B4-BE49-F238E27FC236}">
                <a16:creationId xmlns:a16="http://schemas.microsoft.com/office/drawing/2014/main" id="{0C0A656E-E3DC-4B8F-8203-E3285A1D8699}"/>
              </a:ext>
            </a:extLst>
          </p:cNvPr>
          <p:cNvPicPr preferRelativeResize="0"/>
          <p:nvPr/>
        </p:nvPicPr>
        <p:blipFill rotWithShape="1">
          <a:blip r:embed="rId3">
            <a:alphaModFix/>
          </a:blip>
          <a:srcRect/>
          <a:stretch/>
        </p:blipFill>
        <p:spPr>
          <a:xfrm>
            <a:off x="523800" y="1476000"/>
            <a:ext cx="5862600" cy="4712935"/>
          </a:xfrm>
          <a:prstGeom prst="rect">
            <a:avLst/>
          </a:prstGeom>
          <a:noFill/>
          <a:ln>
            <a:noFill/>
          </a:ln>
        </p:spPr>
      </p:pic>
    </p:spTree>
    <p:extLst>
      <p:ext uri="{BB962C8B-B14F-4D97-AF65-F5344CB8AC3E}">
        <p14:creationId xmlns:p14="http://schemas.microsoft.com/office/powerpoint/2010/main" val="804496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23200" y="566288"/>
            <a:ext cx="4818063" cy="635000"/>
          </a:xfrm>
          <a:prstGeom prst="rect">
            <a:avLst/>
          </a:prstGeom>
        </p:spPr>
        <p:txBody>
          <a:bodyPr vert="horz" wrap="square" lIns="0" tIns="12065" rIns="0" bIns="0" rtlCol="0">
            <a:spAutoFit/>
          </a:bodyPr>
          <a:lstStyle/>
          <a:p>
            <a:pPr marL="12700">
              <a:lnSpc>
                <a:spcPct val="100000"/>
              </a:lnSpc>
              <a:spcBef>
                <a:spcPts val="95"/>
              </a:spcBef>
            </a:pPr>
            <a:r>
              <a:rPr lang="en-IN" sz="4000" b="1" dirty="0">
                <a:latin typeface="Times New Roman" panose="02020603050405020304" pitchFamily="18" charset="0"/>
                <a:cs typeface="Times New Roman" panose="02020603050405020304" pitchFamily="18" charset="0"/>
              </a:rPr>
              <a:t>Gaussian Distribution</a:t>
            </a:r>
            <a:endParaRPr sz="40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350964" y="1391252"/>
            <a:ext cx="8209836" cy="3168175"/>
          </a:xfrm>
          <a:prstGeom prst="rect">
            <a:avLst/>
          </a:prstGeom>
        </p:spPr>
        <p:txBody>
          <a:bodyPr vert="horz" wrap="square" lIns="0" tIns="13335" rIns="0" bIns="0" rtlCol="0">
            <a:spAutoFit/>
          </a:bodyPr>
          <a:lstStyle/>
          <a:p>
            <a:pPr marL="355600" indent="-342900" algn="just">
              <a:lnSpc>
                <a:spcPts val="2280"/>
              </a:lnSpc>
              <a:spcBef>
                <a:spcPts val="105"/>
              </a:spcBef>
              <a:buClr>
                <a:srgbClr val="FF8500"/>
              </a:buClr>
              <a:buFont typeface="Arial" panose="020B0604020202020204" pitchFamily="34" charset="0"/>
              <a:buChar char="•"/>
              <a:tabLst>
                <a:tab pos="195580" algn="l"/>
              </a:tabLst>
            </a:pPr>
            <a:r>
              <a:rPr sz="2000" dirty="0">
                <a:latin typeface="Times New Roman" panose="02020603050405020304" pitchFamily="18" charset="0"/>
                <a:cs typeface="Times New Roman" panose="02020603050405020304" pitchFamily="18" charset="0"/>
              </a:rPr>
              <a:t>The normal curve is </a:t>
            </a:r>
            <a:r>
              <a:rPr sz="2000" i="1" dirty="0">
                <a:latin typeface="Times New Roman" panose="02020603050405020304" pitchFamily="18" charset="0"/>
                <a:cs typeface="Times New Roman" panose="02020603050405020304" pitchFamily="18" charset="0"/>
              </a:rPr>
              <a:t>bell-shaped </a:t>
            </a:r>
            <a:r>
              <a:rPr sz="2000" dirty="0">
                <a:latin typeface="Times New Roman" panose="02020603050405020304" pitchFamily="18" charset="0"/>
                <a:cs typeface="Times New Roman" panose="02020603050405020304" pitchFamily="18" charset="0"/>
              </a:rPr>
              <a:t>and has a single peak at</a:t>
            </a:r>
            <a:r>
              <a:rPr sz="2000" spc="-17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p>
          <a:p>
            <a:pPr marL="538480" indent="-342900" algn="just">
              <a:lnSpc>
                <a:spcPts val="2280"/>
              </a:lnSpc>
              <a:buFont typeface="Arial" panose="020B0604020202020204" pitchFamily="34" charset="0"/>
              <a:buChar char="•"/>
            </a:pPr>
            <a:r>
              <a:rPr sz="2000" dirty="0">
                <a:latin typeface="Times New Roman" panose="02020603050405020304" pitchFamily="18" charset="0"/>
                <a:cs typeface="Times New Roman" panose="02020603050405020304" pitchFamily="18" charset="0"/>
              </a:rPr>
              <a:t>exact center of the</a:t>
            </a:r>
            <a:r>
              <a:rPr sz="2000" spc="-1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distribution.</a:t>
            </a:r>
          </a:p>
          <a:p>
            <a:pPr marL="355600" marR="308610" indent="-342900" algn="just">
              <a:lnSpc>
                <a:spcPts val="2160"/>
              </a:lnSpc>
              <a:spcBef>
                <a:spcPts val="509"/>
              </a:spcBef>
              <a:buClr>
                <a:srgbClr val="FF8500"/>
              </a:buClr>
              <a:buFont typeface="Arial" panose="020B0604020202020204" pitchFamily="34" charset="0"/>
              <a:buChar char="•"/>
              <a:tabLst>
                <a:tab pos="195580" algn="l"/>
              </a:tabLst>
            </a:pPr>
            <a:r>
              <a:rPr sz="2000" dirty="0">
                <a:latin typeface="Times New Roman" panose="02020603050405020304" pitchFamily="18" charset="0"/>
                <a:cs typeface="Times New Roman" panose="02020603050405020304" pitchFamily="18" charset="0"/>
              </a:rPr>
              <a:t>The arithmetic mean, median, and mode of the</a:t>
            </a:r>
            <a:r>
              <a:rPr sz="2000" spc="-18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distribution  are equal and located at the</a:t>
            </a:r>
            <a:r>
              <a:rPr sz="2000" spc="-1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peak.</a:t>
            </a:r>
          </a:p>
          <a:p>
            <a:pPr marL="355600" marR="537210" indent="-342900" algn="just">
              <a:lnSpc>
                <a:spcPts val="2160"/>
              </a:lnSpc>
              <a:spcBef>
                <a:spcPts val="480"/>
              </a:spcBef>
              <a:buClr>
                <a:srgbClr val="FF8500"/>
              </a:buClr>
              <a:buFont typeface="Arial" panose="020B0604020202020204" pitchFamily="34" charset="0"/>
              <a:buChar char="•"/>
              <a:tabLst>
                <a:tab pos="195580" algn="l"/>
              </a:tabLst>
            </a:pPr>
            <a:r>
              <a:rPr sz="2000" dirty="0">
                <a:latin typeface="Times New Roman" panose="02020603050405020304" pitchFamily="18" charset="0"/>
                <a:cs typeface="Times New Roman" panose="02020603050405020304" pitchFamily="18" charset="0"/>
              </a:rPr>
              <a:t>Half the area under the curve is above the peak, and</a:t>
            </a:r>
            <a:r>
              <a:rPr sz="2000" spc="-2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  other half is below</a:t>
            </a:r>
            <a:r>
              <a:rPr sz="2000" spc="-5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it.</a:t>
            </a:r>
            <a:endParaRPr sz="2000" dirty="0">
              <a:latin typeface="Times New Roman" panose="02020603050405020304" pitchFamily="18" charset="0"/>
              <a:cs typeface="Times New Roman" panose="02020603050405020304" pitchFamily="18" charset="0"/>
            </a:endParaRPr>
          </a:p>
          <a:p>
            <a:pPr marL="355600" indent="-342900" algn="just">
              <a:lnSpc>
                <a:spcPct val="100000"/>
              </a:lnSpc>
              <a:spcBef>
                <a:spcPts val="210"/>
              </a:spcBef>
              <a:buClr>
                <a:srgbClr val="FF8500"/>
              </a:buClr>
              <a:buFont typeface="Arial" panose="020B0604020202020204" pitchFamily="34" charset="0"/>
              <a:buChar char="•"/>
              <a:tabLst>
                <a:tab pos="195580" algn="l"/>
                <a:tab pos="1620520" algn="l"/>
              </a:tabLst>
            </a:pPr>
            <a:r>
              <a:rPr sz="2000"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normal	distribution is symmetrical about its</a:t>
            </a:r>
            <a:r>
              <a:rPr sz="2000" spc="-1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mean.</a:t>
            </a:r>
          </a:p>
          <a:p>
            <a:pPr marL="355600" marR="180340" indent="-342900" algn="just">
              <a:lnSpc>
                <a:spcPts val="2160"/>
              </a:lnSpc>
              <a:spcBef>
                <a:spcPts val="515"/>
              </a:spcBef>
              <a:buClr>
                <a:srgbClr val="FF8500"/>
              </a:buClr>
              <a:buFont typeface="Arial" panose="020B0604020202020204" pitchFamily="34" charset="0"/>
              <a:buChar char="•"/>
              <a:tabLst>
                <a:tab pos="195580" algn="l"/>
              </a:tabLst>
            </a:pPr>
            <a:r>
              <a:rPr sz="2000" dirty="0">
                <a:latin typeface="Times New Roman" panose="02020603050405020304" pitchFamily="18" charset="0"/>
                <a:cs typeface="Times New Roman" panose="02020603050405020304" pitchFamily="18" charset="0"/>
              </a:rPr>
              <a:t>The normal distribution is asymptotic - the curve gets</a:t>
            </a:r>
            <a:r>
              <a:rPr sz="2000" spc="-18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closer  and closer to the x-axis but never actually touches</a:t>
            </a:r>
            <a:r>
              <a:rPr sz="2000" spc="-19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p>
          <a:p>
            <a:pPr marL="12700" marR="122555" algn="just">
              <a:lnSpc>
                <a:spcPts val="2160"/>
              </a:lnSpc>
              <a:spcBef>
                <a:spcPts val="509"/>
              </a:spcBef>
              <a:buClr>
                <a:srgbClr val="FF8500"/>
              </a:buClr>
              <a:tabLst>
                <a:tab pos="265430" algn="l"/>
                <a:tab pos="266065"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19508F9-5556-405A-81AA-163CD4927A1A}"/>
              </a:ext>
            </a:extLst>
          </p:cNvPr>
          <p:cNvSpPr>
            <a:spLocks noGrp="1"/>
          </p:cNvSpPr>
          <p:nvPr>
            <p:ph idx="1"/>
          </p:nvPr>
        </p:nvSpPr>
        <p:spPr/>
        <p:txBody>
          <a:bodyPr/>
          <a:lstStyle/>
          <a:p>
            <a:endParaRPr lang="en-IN"/>
          </a:p>
        </p:txBody>
      </p:sp>
      <p:sp>
        <p:nvSpPr>
          <p:cNvPr id="2" name="object 2"/>
          <p:cNvSpPr txBox="1">
            <a:spLocks noGrp="1"/>
          </p:cNvSpPr>
          <p:nvPr>
            <p:ph type="title" idx="4294967295"/>
          </p:nvPr>
        </p:nvSpPr>
        <p:spPr>
          <a:xfrm>
            <a:off x="0" y="523217"/>
            <a:ext cx="5543550" cy="628377"/>
          </a:xfrm>
          <a:prstGeom prst="rect">
            <a:avLst/>
          </a:prstGeom>
        </p:spPr>
        <p:txBody>
          <a:bodyPr vert="horz" wrap="square" lIns="0" tIns="12700" rIns="0" bIns="0" rtlCol="0">
            <a:spAutoFit/>
          </a:bodyPr>
          <a:lstStyle/>
          <a:p>
            <a:pPr marL="12700" marR="5080">
              <a:lnSpc>
                <a:spcPct val="100000"/>
              </a:lnSpc>
              <a:spcBef>
                <a:spcPts val="100"/>
              </a:spcBef>
            </a:pPr>
            <a:r>
              <a:rPr lang="en-IN" sz="4000" b="1" dirty="0">
                <a:latin typeface="Times New Roman" panose="02020603050405020304" pitchFamily="18" charset="0"/>
                <a:cs typeface="Times New Roman" panose="02020603050405020304" pitchFamily="18" charset="0"/>
              </a:rPr>
              <a:t>Gaussian Distribution</a:t>
            </a:r>
            <a:endParaRPr sz="4000" dirty="0">
              <a:latin typeface="Times New Roman" panose="02020603050405020304" pitchFamily="18" charset="0"/>
              <a:cs typeface="Times New Roman" panose="02020603050405020304" pitchFamily="18" charset="0"/>
            </a:endParaRPr>
          </a:p>
        </p:txBody>
      </p:sp>
      <p:sp>
        <p:nvSpPr>
          <p:cNvPr id="3" name="object 3"/>
          <p:cNvSpPr/>
          <p:nvPr/>
        </p:nvSpPr>
        <p:spPr>
          <a:xfrm>
            <a:off x="1066800" y="1524000"/>
            <a:ext cx="7162800" cy="48295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25FEDB-C3C5-4C56-9862-96FB028E2A9D}"/>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56EF2E3B-5BBB-4FBD-B6E3-C01DD02464F8}"/>
              </a:ext>
            </a:extLst>
          </p:cNvPr>
          <p:cNvSpPr>
            <a:spLocks noGrp="1"/>
          </p:cNvSpPr>
          <p:nvPr>
            <p:ph type="sldNum" sz="quarter" idx="14"/>
          </p:nvPr>
        </p:nvSpPr>
        <p:spPr/>
        <p:txBody>
          <a:bodyPr/>
          <a:lstStyle/>
          <a:p>
            <a:fld id="{D26740DE-8293-487D-9531-1FF883CE0649}" type="slidenum">
              <a:rPr lang="en-US" smtClean="0"/>
              <a:t>19</a:t>
            </a:fld>
            <a:endParaRPr lang="en-US"/>
          </a:p>
        </p:txBody>
      </p:sp>
      <p:sp>
        <p:nvSpPr>
          <p:cNvPr id="2" name="object 2"/>
          <p:cNvSpPr txBox="1">
            <a:spLocks noGrp="1"/>
          </p:cNvSpPr>
          <p:nvPr>
            <p:ph type="title" idx="4294967295"/>
          </p:nvPr>
        </p:nvSpPr>
        <p:spPr>
          <a:xfrm>
            <a:off x="38100" y="482535"/>
            <a:ext cx="7886700" cy="566822"/>
          </a:xfrm>
          <a:prstGeom prst="rect">
            <a:avLst/>
          </a:prstGeom>
        </p:spPr>
        <p:txBody>
          <a:bodyPr vert="horz" wrap="square" lIns="0" tIns="12700" rIns="0" bIns="0" rtlCol="0">
            <a:spAutoFit/>
          </a:bodyPr>
          <a:lstStyle/>
          <a:p>
            <a:pPr marL="12700" marR="5080">
              <a:lnSpc>
                <a:spcPct val="100000"/>
              </a:lnSpc>
              <a:spcBef>
                <a:spcPts val="100"/>
              </a:spcBef>
            </a:pPr>
            <a:r>
              <a:rPr sz="3600" b="1" spc="-45" dirty="0">
                <a:latin typeface="Times New Roman" panose="02020603050405020304" pitchFamily="18" charset="0"/>
                <a:cs typeface="Times New Roman" panose="02020603050405020304" pitchFamily="18" charset="0"/>
              </a:rPr>
              <a:t>MATHEMATICAL </a:t>
            </a:r>
            <a:r>
              <a:rPr sz="3600" b="1" dirty="0">
                <a:latin typeface="Times New Roman" panose="02020603050405020304" pitchFamily="18" charset="0"/>
                <a:cs typeface="Times New Roman" panose="02020603050405020304" pitchFamily="18" charset="0"/>
              </a:rPr>
              <a:t>FUNCTION</a:t>
            </a:r>
            <a:r>
              <a:rPr sz="3600" b="1" spc="-130"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(pdf)</a:t>
            </a:r>
          </a:p>
        </p:txBody>
      </p:sp>
      <p:sp>
        <p:nvSpPr>
          <p:cNvPr id="3" name="object 3"/>
          <p:cNvSpPr/>
          <p:nvPr/>
        </p:nvSpPr>
        <p:spPr>
          <a:xfrm>
            <a:off x="1371600" y="1828800"/>
            <a:ext cx="6553200" cy="4114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962400"/>
            <a:ext cx="8229600" cy="2057400"/>
          </a:xfrm>
        </p:spPr>
        <p:txBody>
          <a:bodyPr/>
          <a:lstStyle/>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The slides presented here are obtained from the authors of the books and from various other contributors. I hereby acknowledge all the contributors for their material and inputs.</a:t>
            </a:r>
          </a:p>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I have added and modified a few slides to suit the requirements of the course.</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2</a:t>
            </a:fld>
            <a:endParaRPr lang="en-US" dirty="0"/>
          </a:p>
        </p:txBody>
      </p:sp>
      <p:pic>
        <p:nvPicPr>
          <p:cNvPr id="6" name="Picture 4" descr="https://encrypted-tbn3.gstatic.com/images?q=tbn:ANd9GcT-t4XxLvev_e9TkOKa3ViwHYy7BYoQ_ix6S03O-vvhz20xPo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3303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020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354032-67B8-4D20-A8DA-32153D06128E}"/>
              </a:ext>
            </a:extLst>
          </p:cNvPr>
          <p:cNvSpPr>
            <a:spLocks noGrp="1"/>
          </p:cNvSpPr>
          <p:nvPr>
            <p:ph type="sldNum" sz="quarter" idx="14"/>
          </p:nvPr>
        </p:nvSpPr>
        <p:spPr/>
        <p:txBody>
          <a:bodyPr/>
          <a:lstStyle/>
          <a:p>
            <a:fld id="{D26740DE-8293-487D-9531-1FF883CE0649}" type="slidenum">
              <a:rPr lang="en-US" smtClean="0"/>
              <a:t>20</a:t>
            </a:fld>
            <a:endParaRPr lang="en-US"/>
          </a:p>
        </p:txBody>
      </p:sp>
      <p:sp>
        <p:nvSpPr>
          <p:cNvPr id="2" name="object 2"/>
          <p:cNvSpPr txBox="1">
            <a:spLocks noGrp="1"/>
          </p:cNvSpPr>
          <p:nvPr>
            <p:ph type="title" idx="4294967295"/>
          </p:nvPr>
        </p:nvSpPr>
        <p:spPr>
          <a:xfrm>
            <a:off x="0" y="703720"/>
            <a:ext cx="7502400" cy="627736"/>
          </a:xfrm>
          <a:prstGeom prst="rect">
            <a:avLst/>
          </a:prstGeom>
        </p:spPr>
        <p:txBody>
          <a:bodyPr vert="horz" wrap="square" lIns="0" tIns="12065" rIns="0" bIns="0" rtlCol="0">
            <a:spAutoFit/>
          </a:bodyPr>
          <a:lstStyle/>
          <a:p>
            <a:pPr marL="12700">
              <a:lnSpc>
                <a:spcPct val="100000"/>
              </a:lnSpc>
              <a:spcBef>
                <a:spcPts val="95"/>
              </a:spcBef>
            </a:pPr>
            <a:r>
              <a:rPr lang="en-IN" sz="4000" b="1" dirty="0">
                <a:latin typeface="Times New Roman" panose="02020603050405020304" pitchFamily="18" charset="0"/>
                <a:cs typeface="Times New Roman" panose="02020603050405020304" pitchFamily="18" charset="0"/>
              </a:rPr>
              <a:t>Gaussian Distribution- Parameter</a:t>
            </a:r>
            <a:endParaRPr sz="40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547200" y="1701749"/>
            <a:ext cx="7804800" cy="2509020"/>
          </a:xfrm>
          <a:prstGeom prst="rect">
            <a:avLst/>
          </a:prstGeom>
        </p:spPr>
        <p:txBody>
          <a:bodyPr vert="horz" wrap="square" lIns="0" tIns="13335" rIns="0" bIns="0" rtlCol="0">
            <a:spAutoFit/>
          </a:bodyPr>
          <a:lstStyle/>
          <a:p>
            <a:pPr marL="195580" indent="-182880">
              <a:lnSpc>
                <a:spcPct val="100000"/>
              </a:lnSpc>
              <a:spcBef>
                <a:spcPts val="105"/>
              </a:spcBef>
              <a:buClr>
                <a:srgbClr val="FF8500"/>
              </a:buClr>
              <a:buFont typeface="Wingdings"/>
              <a:buChar char=""/>
              <a:tabLst>
                <a:tab pos="195580" algn="l"/>
              </a:tabLst>
            </a:pPr>
            <a:r>
              <a:rPr sz="2000" dirty="0">
                <a:latin typeface="Times New Roman" panose="02020603050405020304" pitchFamily="18" charset="0"/>
                <a:cs typeface="Times New Roman" panose="02020603050405020304" pitchFamily="18" charset="0"/>
              </a:rPr>
              <a:t>The normal distribution can be completely specified by</a:t>
            </a:r>
            <a:r>
              <a:rPr sz="2000" spc="-1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two</a:t>
            </a:r>
            <a:endParaRPr sz="2000" dirty="0">
              <a:latin typeface="Times New Roman" panose="02020603050405020304" pitchFamily="18" charset="0"/>
              <a:cs typeface="Times New Roman" panose="02020603050405020304" pitchFamily="18" charset="0"/>
            </a:endParaRPr>
          </a:p>
          <a:p>
            <a:pPr marL="195580">
              <a:lnSpc>
                <a:spcPct val="100000"/>
              </a:lnSpc>
              <a:spcBef>
                <a:spcPts val="5"/>
              </a:spcBef>
            </a:pPr>
            <a:r>
              <a:rPr sz="2000" dirty="0">
                <a:latin typeface="Times New Roman" panose="02020603050405020304" pitchFamily="18" charset="0"/>
                <a:cs typeface="Times New Roman" panose="02020603050405020304" pitchFamily="18" charset="0"/>
              </a:rPr>
              <a:t>parameters:</a:t>
            </a:r>
          </a:p>
          <a:p>
            <a:pPr>
              <a:lnSpc>
                <a:spcPct val="100000"/>
              </a:lnSpc>
              <a:spcBef>
                <a:spcPts val="20"/>
              </a:spcBef>
            </a:pPr>
            <a:endParaRPr sz="2900" dirty="0">
              <a:latin typeface="Times New Roman" panose="02020603050405020304" pitchFamily="18" charset="0"/>
              <a:cs typeface="Times New Roman" panose="02020603050405020304" pitchFamily="18" charset="0"/>
            </a:endParaRPr>
          </a:p>
          <a:p>
            <a:pPr marL="363855" indent="-351790">
              <a:lnSpc>
                <a:spcPct val="100000"/>
              </a:lnSpc>
              <a:spcBef>
                <a:spcPts val="5"/>
              </a:spcBef>
              <a:buAutoNum type="arabicPeriod"/>
              <a:tabLst>
                <a:tab pos="363220" algn="l"/>
                <a:tab pos="364490" algn="l"/>
              </a:tabLst>
            </a:pPr>
            <a:r>
              <a:rPr sz="2000" b="1" spc="-5" dirty="0">
                <a:latin typeface="Times New Roman" panose="02020603050405020304" pitchFamily="18" charset="0"/>
                <a:cs typeface="Times New Roman" panose="02020603050405020304" pitchFamily="18" charset="0"/>
              </a:rPr>
              <a:t>Mean</a:t>
            </a:r>
            <a:endParaRPr sz="2000" dirty="0">
              <a:latin typeface="Times New Roman" panose="02020603050405020304" pitchFamily="18" charset="0"/>
              <a:cs typeface="Times New Roman" panose="02020603050405020304" pitchFamily="18" charset="0"/>
            </a:endParaRPr>
          </a:p>
          <a:p>
            <a:pPr marL="363220" indent="-351155">
              <a:lnSpc>
                <a:spcPct val="100000"/>
              </a:lnSpc>
              <a:spcBef>
                <a:spcPts val="480"/>
              </a:spcBef>
              <a:buAutoNum type="arabicPeriod"/>
              <a:tabLst>
                <a:tab pos="363220" algn="l"/>
                <a:tab pos="363855" algn="l"/>
                <a:tab pos="1605280" algn="l"/>
              </a:tabLst>
            </a:pPr>
            <a:r>
              <a:rPr sz="2000" b="1" dirty="0">
                <a:latin typeface="Times New Roman" panose="02020603050405020304" pitchFamily="18" charset="0"/>
                <a:cs typeface="Times New Roman" panose="02020603050405020304" pitchFamily="18" charset="0"/>
              </a:rPr>
              <a:t>Standard	</a:t>
            </a:r>
            <a:r>
              <a:rPr sz="2000" b="1" spc="-5" dirty="0">
                <a:latin typeface="Times New Roman" panose="02020603050405020304" pitchFamily="18" charset="0"/>
                <a:cs typeface="Times New Roman" panose="02020603050405020304" pitchFamily="18" charset="0"/>
              </a:rPr>
              <a:t>deviation</a:t>
            </a:r>
            <a:endParaRPr sz="2000" dirty="0">
              <a:latin typeface="Times New Roman" panose="02020603050405020304" pitchFamily="18" charset="0"/>
              <a:cs typeface="Times New Roman" panose="02020603050405020304" pitchFamily="18" charset="0"/>
            </a:endParaRPr>
          </a:p>
          <a:p>
            <a:pPr>
              <a:lnSpc>
                <a:spcPct val="100000"/>
              </a:lnSpc>
              <a:spcBef>
                <a:spcPts val="25"/>
              </a:spcBef>
            </a:pPr>
            <a:endParaRPr sz="2900" dirty="0">
              <a:latin typeface="Times New Roman" panose="02020603050405020304" pitchFamily="18" charset="0"/>
              <a:cs typeface="Times New Roman" panose="02020603050405020304" pitchFamily="18" charset="0"/>
            </a:endParaRPr>
          </a:p>
          <a:p>
            <a:pPr marL="12700" marR="210820" algn="just">
              <a:lnSpc>
                <a:spcPct val="100000"/>
              </a:lnSpc>
              <a:buClr>
                <a:srgbClr val="FF8500"/>
              </a:buClr>
              <a:tabLst>
                <a:tab pos="266065"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D709309-A104-4C2B-BBF7-336786B9B35D}"/>
              </a:ext>
            </a:extLst>
          </p:cNvPr>
          <p:cNvSpPr>
            <a:spLocks noGrp="1"/>
          </p:cNvSpPr>
          <p:nvPr>
            <p:ph type="sldNum" sz="quarter" idx="14"/>
          </p:nvPr>
        </p:nvSpPr>
        <p:spPr/>
        <p:txBody>
          <a:bodyPr/>
          <a:lstStyle/>
          <a:p>
            <a:fld id="{D26740DE-8293-487D-9531-1FF883CE0649}" type="slidenum">
              <a:rPr lang="en-US" smtClean="0"/>
              <a:t>21</a:t>
            </a:fld>
            <a:endParaRPr lang="en-US"/>
          </a:p>
        </p:txBody>
      </p:sp>
      <p:sp>
        <p:nvSpPr>
          <p:cNvPr id="2" name="object 2"/>
          <p:cNvSpPr txBox="1">
            <a:spLocks noGrp="1"/>
          </p:cNvSpPr>
          <p:nvPr>
            <p:ph type="title" idx="4294967295"/>
          </p:nvPr>
        </p:nvSpPr>
        <p:spPr>
          <a:xfrm>
            <a:off x="136800" y="696070"/>
            <a:ext cx="5989638" cy="566181"/>
          </a:xfrm>
          <a:prstGeom prst="rect">
            <a:avLst/>
          </a:prstGeom>
        </p:spPr>
        <p:txBody>
          <a:bodyPr vert="horz" wrap="square" lIns="0" tIns="12065" rIns="0" bIns="0" rtlCol="0">
            <a:spAutoFit/>
          </a:bodyPr>
          <a:lstStyle/>
          <a:p>
            <a:pPr marL="12700">
              <a:lnSpc>
                <a:spcPct val="100000"/>
              </a:lnSpc>
              <a:spcBef>
                <a:spcPts val="95"/>
              </a:spcBef>
            </a:pPr>
            <a:r>
              <a:rPr sz="3600" b="1" spc="-5" dirty="0">
                <a:latin typeface="Times New Roman" panose="02020603050405020304" pitchFamily="18" charset="0"/>
                <a:cs typeface="Times New Roman" panose="02020603050405020304" pitchFamily="18" charset="0"/>
              </a:rPr>
              <a:t>Properties of normal</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curve</a:t>
            </a:r>
          </a:p>
        </p:txBody>
      </p:sp>
      <p:sp>
        <p:nvSpPr>
          <p:cNvPr id="3" name="object 3"/>
          <p:cNvSpPr txBox="1"/>
          <p:nvPr/>
        </p:nvSpPr>
        <p:spPr>
          <a:xfrm>
            <a:off x="810564" y="1397253"/>
            <a:ext cx="6996430" cy="1829347"/>
          </a:xfrm>
          <a:prstGeom prst="rect">
            <a:avLst/>
          </a:prstGeom>
        </p:spPr>
        <p:txBody>
          <a:bodyPr vert="horz" wrap="square" lIns="0" tIns="13335" rIns="0" bIns="0" rtlCol="0">
            <a:spAutoFit/>
          </a:bodyPr>
          <a:lstStyle/>
          <a:p>
            <a:pPr marL="12700" marR="5080">
              <a:lnSpc>
                <a:spcPct val="100000"/>
              </a:lnSpc>
              <a:spcBef>
                <a:spcPts val="105"/>
              </a:spcBef>
              <a:buClr>
                <a:srgbClr val="FF8500"/>
              </a:buClr>
              <a:tabLst>
                <a:tab pos="504825" algn="l"/>
                <a:tab pos="505459" algn="l"/>
              </a:tabLst>
            </a:pPr>
            <a:r>
              <a:rPr sz="2000" dirty="0">
                <a:latin typeface="Times New Roman" panose="02020603050405020304" pitchFamily="18" charset="0"/>
                <a:cs typeface="Times New Roman" panose="02020603050405020304" pitchFamily="18" charset="0"/>
              </a:rPr>
              <a:t>No matter what the value of </a:t>
            </a:r>
            <a:r>
              <a:rPr sz="2000" spc="-40" dirty="0">
                <a:latin typeface="Times New Roman" panose="02020603050405020304" pitchFamily="18" charset="0"/>
                <a:cs typeface="Times New Roman" panose="02020603050405020304" pitchFamily="18" charset="0"/>
              </a:rPr>
              <a:t>µ </a:t>
            </a:r>
            <a:r>
              <a:rPr sz="2000" dirty="0">
                <a:latin typeface="Times New Roman" panose="02020603050405020304" pitchFamily="18" charset="0"/>
                <a:cs typeface="Times New Roman" panose="02020603050405020304" pitchFamily="18" charset="0"/>
              </a:rPr>
              <a:t>and σ are, area under  normal curve remain in certain </a:t>
            </a:r>
            <a:r>
              <a:rPr sz="2000" spc="-5" dirty="0">
                <a:latin typeface="Times New Roman" panose="02020603050405020304" pitchFamily="18" charset="0"/>
                <a:cs typeface="Times New Roman" panose="02020603050405020304" pitchFamily="18" charset="0"/>
              </a:rPr>
              <a:t>fixed </a:t>
            </a:r>
            <a:r>
              <a:rPr sz="2000" dirty="0">
                <a:latin typeface="Times New Roman" panose="02020603050405020304" pitchFamily="18" charset="0"/>
                <a:cs typeface="Times New Roman" panose="02020603050405020304" pitchFamily="18" charset="0"/>
              </a:rPr>
              <a:t>proportions within a  specified number of standard deviation on either side of µ.</a:t>
            </a:r>
            <a:r>
              <a:rPr sz="2000" spc="-2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For  example the</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interval</a:t>
            </a:r>
          </a:p>
          <a:p>
            <a:pPr marL="708660" lvl="1" indent="-240029">
              <a:lnSpc>
                <a:spcPct val="100000"/>
              </a:lnSpc>
              <a:spcBef>
                <a:spcPts val="400"/>
              </a:spcBef>
              <a:buClr>
                <a:srgbClr val="FF8500"/>
              </a:buClr>
              <a:buFont typeface="Wingdings"/>
              <a:buChar char=""/>
              <a:tabLst>
                <a:tab pos="708660" algn="l"/>
                <a:tab pos="709295" algn="l"/>
              </a:tabLst>
            </a:pPr>
            <a:r>
              <a:rPr sz="1600" spc="-35" dirty="0">
                <a:latin typeface="Times New Roman" panose="02020603050405020304" pitchFamily="18" charset="0"/>
                <a:cs typeface="Times New Roman" panose="02020603050405020304" pitchFamily="18" charset="0"/>
              </a:rPr>
              <a:t>µ </a:t>
            </a:r>
            <a:r>
              <a:rPr sz="1600" spc="5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σ </a:t>
            </a:r>
            <a:r>
              <a:rPr sz="1600" spc="-10" dirty="0">
                <a:latin typeface="Times New Roman" panose="02020603050405020304" pitchFamily="18" charset="0"/>
                <a:cs typeface="Times New Roman" panose="02020603050405020304" pitchFamily="18" charset="0"/>
              </a:rPr>
              <a:t>will always </a:t>
            </a:r>
            <a:r>
              <a:rPr sz="1600" spc="-5" dirty="0">
                <a:latin typeface="Times New Roman" panose="02020603050405020304" pitchFamily="18" charset="0"/>
                <a:cs typeface="Times New Roman" panose="02020603050405020304" pitchFamily="18" charset="0"/>
              </a:rPr>
              <a:t>contain</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68.26%</a:t>
            </a:r>
            <a:endParaRPr sz="1600" dirty="0">
              <a:latin typeface="Times New Roman" panose="02020603050405020304" pitchFamily="18" charset="0"/>
              <a:cs typeface="Times New Roman" panose="02020603050405020304" pitchFamily="18" charset="0"/>
            </a:endParaRPr>
          </a:p>
          <a:p>
            <a:pPr marL="652145" lvl="1" indent="-183515">
              <a:lnSpc>
                <a:spcPct val="100000"/>
              </a:lnSpc>
              <a:spcBef>
                <a:spcPts val="385"/>
              </a:spcBef>
              <a:buClr>
                <a:srgbClr val="FF8500"/>
              </a:buClr>
              <a:buFont typeface="Wingdings"/>
              <a:buChar char=""/>
              <a:tabLst>
                <a:tab pos="652780" algn="l"/>
              </a:tabLst>
            </a:pPr>
            <a:r>
              <a:rPr sz="1600" spc="-35" dirty="0">
                <a:latin typeface="Times New Roman" panose="02020603050405020304" pitchFamily="18" charset="0"/>
                <a:cs typeface="Times New Roman" panose="02020603050405020304" pitchFamily="18" charset="0"/>
              </a:rPr>
              <a:t>µ </a:t>
            </a:r>
            <a:r>
              <a:rPr sz="1600" spc="5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2σ </a:t>
            </a:r>
            <a:r>
              <a:rPr sz="1600" spc="-10" dirty="0">
                <a:latin typeface="Times New Roman" panose="02020603050405020304" pitchFamily="18" charset="0"/>
                <a:cs typeface="Times New Roman" panose="02020603050405020304" pitchFamily="18" charset="0"/>
              </a:rPr>
              <a:t>will always </a:t>
            </a:r>
            <a:r>
              <a:rPr sz="1600" spc="-5" dirty="0">
                <a:latin typeface="Times New Roman" panose="02020603050405020304" pitchFamily="18" charset="0"/>
                <a:cs typeface="Times New Roman" panose="02020603050405020304" pitchFamily="18" charset="0"/>
              </a:rPr>
              <a:t>contain 95.44%</a:t>
            </a:r>
            <a:endParaRPr sz="1600" dirty="0">
              <a:latin typeface="Times New Roman" panose="02020603050405020304" pitchFamily="18" charset="0"/>
              <a:cs typeface="Times New Roman" panose="02020603050405020304" pitchFamily="18" charset="0"/>
            </a:endParaRPr>
          </a:p>
          <a:p>
            <a:pPr marL="652145" lvl="1" indent="-183515">
              <a:lnSpc>
                <a:spcPct val="100000"/>
              </a:lnSpc>
              <a:spcBef>
                <a:spcPts val="385"/>
              </a:spcBef>
              <a:buClr>
                <a:srgbClr val="FF8500"/>
              </a:buClr>
              <a:buFont typeface="Wingdings"/>
              <a:buChar char=""/>
              <a:tabLst>
                <a:tab pos="652780" algn="l"/>
              </a:tabLst>
            </a:pPr>
            <a:r>
              <a:rPr sz="1600" spc="-35" dirty="0">
                <a:latin typeface="Times New Roman" panose="02020603050405020304" pitchFamily="18" charset="0"/>
                <a:cs typeface="Times New Roman" panose="02020603050405020304" pitchFamily="18" charset="0"/>
              </a:rPr>
              <a:t>µ </a:t>
            </a:r>
            <a:r>
              <a:rPr sz="1600" spc="5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3σ will </a:t>
            </a:r>
            <a:r>
              <a:rPr sz="1600" spc="-10" dirty="0">
                <a:latin typeface="Times New Roman" panose="02020603050405020304" pitchFamily="18" charset="0"/>
                <a:cs typeface="Times New Roman" panose="02020603050405020304" pitchFamily="18" charset="0"/>
              </a:rPr>
              <a:t>always </a:t>
            </a:r>
            <a:r>
              <a:rPr sz="1600" spc="-5" dirty="0">
                <a:latin typeface="Times New Roman" panose="02020603050405020304" pitchFamily="18" charset="0"/>
                <a:cs typeface="Times New Roman" panose="02020603050405020304" pitchFamily="18" charset="0"/>
              </a:rPr>
              <a:t>contain</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99.73%</a:t>
            </a:r>
            <a:endParaRPr sz="1600" dirty="0">
              <a:latin typeface="Times New Roman" panose="02020603050405020304" pitchFamily="18" charset="0"/>
              <a:cs typeface="Times New Roman" panose="02020603050405020304" pitchFamily="18" charset="0"/>
            </a:endParaRPr>
          </a:p>
        </p:txBody>
      </p:sp>
      <p:sp>
        <p:nvSpPr>
          <p:cNvPr id="4" name="object 4"/>
          <p:cNvSpPr/>
          <p:nvPr/>
        </p:nvSpPr>
        <p:spPr>
          <a:xfrm>
            <a:off x="762000" y="3657600"/>
            <a:ext cx="7467600" cy="2971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BC0E3B-0156-4D2F-8127-EEF01FBE1C8C}"/>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4" name="Rectangle 3">
            <a:extLst>
              <a:ext uri="{FF2B5EF4-FFF2-40B4-BE49-F238E27FC236}">
                <a16:creationId xmlns:a16="http://schemas.microsoft.com/office/drawing/2014/main" id="{67EACD7B-4841-40CA-B2ED-AF7FFF5F5348}"/>
              </a:ext>
            </a:extLst>
          </p:cNvPr>
          <p:cNvSpPr/>
          <p:nvPr/>
        </p:nvSpPr>
        <p:spPr>
          <a:xfrm>
            <a:off x="145631" y="652334"/>
            <a:ext cx="45320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Gaussian Distribution</a:t>
            </a:r>
            <a:endParaRPr lang="en-IN" sz="3600" dirty="0"/>
          </a:p>
        </p:txBody>
      </p:sp>
      <p:pic>
        <p:nvPicPr>
          <p:cNvPr id="5" name="Picture 4">
            <a:extLst>
              <a:ext uri="{FF2B5EF4-FFF2-40B4-BE49-F238E27FC236}">
                <a16:creationId xmlns:a16="http://schemas.microsoft.com/office/drawing/2014/main" id="{CAB1D804-A253-472C-9CB4-DC11B03827CB}"/>
              </a:ext>
            </a:extLst>
          </p:cNvPr>
          <p:cNvPicPr>
            <a:picLocks noChangeAspect="1"/>
          </p:cNvPicPr>
          <p:nvPr/>
        </p:nvPicPr>
        <p:blipFill>
          <a:blip r:embed="rId2"/>
          <a:stretch>
            <a:fillRect/>
          </a:stretch>
        </p:blipFill>
        <p:spPr>
          <a:xfrm>
            <a:off x="93600" y="1298665"/>
            <a:ext cx="7308000" cy="5161183"/>
          </a:xfrm>
          <a:prstGeom prst="rect">
            <a:avLst/>
          </a:prstGeom>
        </p:spPr>
      </p:pic>
    </p:spTree>
    <p:extLst>
      <p:ext uri="{BB962C8B-B14F-4D97-AF65-F5344CB8AC3E}">
        <p14:creationId xmlns:p14="http://schemas.microsoft.com/office/powerpoint/2010/main" val="361845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pPr marL="360363" lvl="1" indent="-360363" algn="just">
              <a:buFont typeface="Arial" panose="020B0604020202020204" pitchFamily="34" charset="0"/>
              <a:buChar char="•"/>
            </a:pPr>
            <a:r>
              <a:rPr lang="en-US" sz="1800" b="1" dirty="0"/>
              <a:t>Joint probability </a:t>
            </a:r>
            <a:r>
              <a:rPr lang="en-US" sz="1800" dirty="0"/>
              <a:t>is the probability of two events happening together. The two events are usually designated </a:t>
            </a:r>
            <a:r>
              <a:rPr lang="en-US" sz="1800" i="1" dirty="0"/>
              <a:t>event A </a:t>
            </a:r>
            <a:r>
              <a:rPr lang="en-US" sz="1800" dirty="0"/>
              <a:t>and </a:t>
            </a:r>
            <a:r>
              <a:rPr lang="en-US" sz="1800" i="1" dirty="0"/>
              <a:t>event B.</a:t>
            </a:r>
            <a:r>
              <a:rPr lang="en-US" sz="1800" dirty="0"/>
              <a:t> In probability terminology, it can be written as:</a:t>
            </a:r>
          </a:p>
          <a:p>
            <a:pPr marL="360363" lvl="1" indent="-360363" algn="just">
              <a:buFont typeface="Arial" panose="020B0604020202020204" pitchFamily="34" charset="0"/>
              <a:buChar char="•"/>
            </a:pPr>
            <a:r>
              <a:rPr lang="en-US" sz="1800" dirty="0"/>
              <a:t>P(X and Y) or P(A n B) or P(X,Y)</a:t>
            </a:r>
          </a:p>
          <a:p>
            <a:pPr marL="360363" lvl="1" indent="-360363" algn="just">
              <a:buFont typeface="Arial" panose="020B0604020202020204" pitchFamily="34" charset="0"/>
              <a:buChar char="•"/>
            </a:pPr>
            <a:r>
              <a:rPr lang="en-US" sz="1800" b="1" dirty="0"/>
              <a:t>Example</a:t>
            </a:r>
            <a:r>
              <a:rPr lang="en-US" sz="1800" dirty="0"/>
              <a:t>: The probability that a card is a five and black,  p(five and black) = 2/52 = 1/26, (There are two black fives in a deck of 52 cards, the five of spades and the five of clubs)</a:t>
            </a:r>
          </a:p>
        </p:txBody>
      </p:sp>
      <p:sp>
        <p:nvSpPr>
          <p:cNvPr id="5" name="Title 4"/>
          <p:cNvSpPr>
            <a:spLocks noGrp="1"/>
          </p:cNvSpPr>
          <p:nvPr>
            <p:ph type="title" idx="4294967295"/>
          </p:nvPr>
        </p:nvSpPr>
        <p:spPr>
          <a:xfrm>
            <a:off x="304800" y="629443"/>
            <a:ext cx="6991350" cy="765175"/>
          </a:xfrm>
        </p:spPr>
        <p:txBody>
          <a:bodyPr>
            <a:normAutofit/>
          </a:bodyPr>
          <a:lstStyle/>
          <a:p>
            <a:r>
              <a:rPr lang="en-US" sz="3600" b="1" dirty="0">
                <a:latin typeface="Times New Roman" panose="02020603050405020304" pitchFamily="18" charset="0"/>
                <a:cs typeface="Times New Roman" panose="02020603050405020304" pitchFamily="18" charset="0"/>
              </a:rPr>
              <a:t>Joint Probability</a:t>
            </a:r>
          </a:p>
        </p:txBody>
      </p:sp>
      <p:sp>
        <p:nvSpPr>
          <p:cNvPr id="2" name="Slide Number Placeholder 1">
            <a:extLst>
              <a:ext uri="{FF2B5EF4-FFF2-40B4-BE49-F238E27FC236}">
                <a16:creationId xmlns:a16="http://schemas.microsoft.com/office/drawing/2014/main" id="{8D94CC0D-2B25-4113-BEFA-63D7173D530B}"/>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863904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pPr marL="266700" lvl="1" indent="-266700">
              <a:buFont typeface="Wingdings" panose="05000000000000000000" pitchFamily="2" charset="2"/>
              <a:buChar char="§"/>
              <a:tabLst>
                <a:tab pos="266700" algn="l"/>
              </a:tabLst>
            </a:pPr>
            <a:r>
              <a:rPr lang="en-US" dirty="0"/>
              <a:t>Conditional Probability is a measure of the probability of an event given that (by assumption, presumption, assertion or evidence) another event has already occurred. If the event of interest is A and the event B is known or assumed to have occurred.</a:t>
            </a:r>
          </a:p>
          <a:p>
            <a:pPr marL="266700" lvl="1" indent="-266700">
              <a:buFont typeface="Wingdings" panose="05000000000000000000" pitchFamily="2" charset="2"/>
              <a:buChar char="§"/>
              <a:tabLst>
                <a:tab pos="266700" algn="l"/>
              </a:tabLst>
            </a:pPr>
            <a:r>
              <a:rPr lang="en-US" dirty="0"/>
              <a:t>This probability is written </a:t>
            </a:r>
            <a:r>
              <a:rPr lang="en-US" i="1" dirty="0"/>
              <a:t>P(A|B)</a:t>
            </a:r>
            <a:r>
              <a:rPr lang="en-US" dirty="0"/>
              <a:t>, notation for the </a:t>
            </a:r>
            <a:r>
              <a:rPr lang="en-US" i="1" dirty="0"/>
              <a:t>probability of A given B</a:t>
            </a:r>
            <a:r>
              <a:rPr lang="en-US" dirty="0"/>
              <a:t>. </a:t>
            </a:r>
          </a:p>
          <a:p>
            <a:pPr marL="266700" lvl="1" indent="-266700">
              <a:buFont typeface="Wingdings" panose="05000000000000000000" pitchFamily="2" charset="2"/>
              <a:buChar char="§"/>
              <a:tabLst>
                <a:tab pos="266700" algn="l"/>
              </a:tabLst>
            </a:pPr>
            <a:endParaRPr lang="en-US" dirty="0"/>
          </a:p>
          <a:p>
            <a:pPr marL="266700" lvl="1" indent="-266700">
              <a:buFont typeface="Wingdings" panose="05000000000000000000" pitchFamily="2" charset="2"/>
              <a:buChar char="§"/>
              <a:tabLst>
                <a:tab pos="266700" algn="l"/>
              </a:tabLst>
            </a:pPr>
            <a:endParaRPr lang="en-US" dirty="0"/>
          </a:p>
          <a:p>
            <a:pPr marL="266700" lvl="1" indent="-266700">
              <a:buFont typeface="Wingdings" panose="05000000000000000000" pitchFamily="2" charset="2"/>
              <a:buChar char="§"/>
              <a:tabLst>
                <a:tab pos="266700" algn="l"/>
              </a:tabLst>
            </a:pPr>
            <a:endParaRPr lang="en-US" dirty="0"/>
          </a:p>
          <a:p>
            <a:pPr marL="266700" lvl="1" indent="-266700">
              <a:buFont typeface="Wingdings" panose="05000000000000000000" pitchFamily="2" charset="2"/>
              <a:buChar char="§"/>
              <a:tabLst>
                <a:tab pos="266700" algn="l"/>
              </a:tabLst>
            </a:pPr>
            <a:endParaRPr lang="en-US" dirty="0"/>
          </a:p>
          <a:p>
            <a:pPr marL="266700" lvl="1" indent="-266700">
              <a:buFont typeface="Wingdings" panose="05000000000000000000" pitchFamily="2" charset="2"/>
              <a:buChar char="§"/>
              <a:tabLst>
                <a:tab pos="266700" algn="l"/>
              </a:tabLst>
            </a:pPr>
            <a:r>
              <a:rPr lang="en-US" dirty="0"/>
              <a:t>Example: Let a pair of dice is thrown. If the sum of the numbers on the dice is 7, Find the probability that at least one of the dice shows 2.</a:t>
            </a:r>
          </a:p>
          <a:p>
            <a:pPr marL="266700" lvl="1" indent="-266700">
              <a:buFont typeface="Wingdings" panose="05000000000000000000" pitchFamily="2" charset="2"/>
              <a:buChar char="§"/>
              <a:tabLst>
                <a:tab pos="266700" algn="l"/>
              </a:tabLst>
            </a:pPr>
            <a:endParaRPr lang="en-IN" dirty="0"/>
          </a:p>
          <a:p>
            <a:pPr marL="266700" lvl="1" indent="-266700">
              <a:buFont typeface="Wingdings" panose="05000000000000000000" pitchFamily="2" charset="2"/>
              <a:buChar char="§"/>
              <a:tabLst>
                <a:tab pos="266700" algn="l"/>
              </a:tabLst>
            </a:pPr>
            <a:endParaRPr lang="en-IN" dirty="0"/>
          </a:p>
          <a:p>
            <a:pPr marL="266700" lvl="1" indent="-266700">
              <a:buFont typeface="Wingdings" panose="05000000000000000000" pitchFamily="2" charset="2"/>
              <a:buChar char="§"/>
              <a:tabLst>
                <a:tab pos="266700" algn="l"/>
              </a:tabLst>
            </a:pPr>
            <a:endParaRPr lang="en-IN" dirty="0"/>
          </a:p>
          <a:p>
            <a:pPr marL="266700" lvl="1" indent="-266700">
              <a:buFont typeface="Wingdings" panose="05000000000000000000" pitchFamily="2" charset="2"/>
              <a:buChar char="§"/>
              <a:tabLst>
                <a:tab pos="266700" algn="l"/>
              </a:tabLst>
            </a:pPr>
            <a:endParaRPr lang="en-IN" dirty="0"/>
          </a:p>
          <a:p>
            <a:pPr marL="266700" lvl="1" indent="-266700">
              <a:buFont typeface="Wingdings" panose="05000000000000000000" pitchFamily="2" charset="2"/>
              <a:buChar char="§"/>
              <a:tabLst>
                <a:tab pos="266700" algn="l"/>
              </a:tabLst>
            </a:pPr>
            <a:endParaRPr lang="en-IN" dirty="0"/>
          </a:p>
        </p:txBody>
      </p:sp>
      <p:sp>
        <p:nvSpPr>
          <p:cNvPr id="5" name="Title 4"/>
          <p:cNvSpPr>
            <a:spLocks noGrp="1"/>
          </p:cNvSpPr>
          <p:nvPr>
            <p:ph type="title" idx="4294967295"/>
          </p:nvPr>
        </p:nvSpPr>
        <p:spPr>
          <a:xfrm>
            <a:off x="251460" y="629443"/>
            <a:ext cx="6991350" cy="765175"/>
          </a:xfrm>
        </p:spPr>
        <p:txBody>
          <a:bodyPr>
            <a:normAutofit/>
          </a:bodyPr>
          <a:lstStyle/>
          <a:p>
            <a:r>
              <a:rPr lang="en-US" sz="3600" b="1" dirty="0">
                <a:latin typeface="Times New Roman" panose="02020603050405020304" pitchFamily="18" charset="0"/>
                <a:cs typeface="Times New Roman" panose="02020603050405020304" pitchFamily="18" charset="0"/>
              </a:rPr>
              <a:t>Conditional Probability</a:t>
            </a:r>
          </a:p>
        </p:txBody>
      </p:sp>
      <p:pic>
        <p:nvPicPr>
          <p:cNvPr id="4" name="Picture 3">
            <a:extLst>
              <a:ext uri="{FF2B5EF4-FFF2-40B4-BE49-F238E27FC236}">
                <a16:creationId xmlns:a16="http://schemas.microsoft.com/office/drawing/2014/main" id="{99A20139-9185-43F7-AC23-B9B80FC725D2}"/>
              </a:ext>
            </a:extLst>
          </p:cNvPr>
          <p:cNvPicPr>
            <a:picLocks noChangeAspect="1"/>
          </p:cNvPicPr>
          <p:nvPr/>
        </p:nvPicPr>
        <p:blipFill>
          <a:blip r:embed="rId2"/>
          <a:stretch>
            <a:fillRect/>
          </a:stretch>
        </p:blipFill>
        <p:spPr>
          <a:xfrm>
            <a:off x="3316913" y="2842425"/>
            <a:ext cx="1802288" cy="709781"/>
          </a:xfrm>
          <a:prstGeom prst="rect">
            <a:avLst/>
          </a:prstGeom>
        </p:spPr>
      </p:pic>
      <p:sp>
        <p:nvSpPr>
          <p:cNvPr id="2" name="Slide Number Placeholder 1">
            <a:extLst>
              <a:ext uri="{FF2B5EF4-FFF2-40B4-BE49-F238E27FC236}">
                <a16:creationId xmlns:a16="http://schemas.microsoft.com/office/drawing/2014/main" id="{9DC72690-726C-490E-A01A-A05B4534B32F}"/>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2662159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hangingPunct="1">
              <a:spcBef>
                <a:spcPct val="0"/>
              </a:spcBef>
              <a:buClrTx/>
              <a:buSzTx/>
              <a:buNone/>
            </a:pPr>
            <a:fld id="{36D644AB-E39F-4C78-9986-D66EE2B8E8D9}" type="slidenum">
              <a:rPr lang="en-US" altLang="en-US" sz="900">
                <a:solidFill>
                  <a:prstClr val="black"/>
                </a:solidFill>
              </a:rPr>
              <a:pPr defTabSz="685800" eaLnBrk="1" hangingPunct="1">
                <a:spcBef>
                  <a:spcPct val="0"/>
                </a:spcBef>
                <a:buClrTx/>
                <a:buSzTx/>
                <a:buNone/>
              </a:pPr>
              <a:t>25</a:t>
            </a:fld>
            <a:endParaRPr lang="en-US" altLang="en-US" sz="900">
              <a:solidFill>
                <a:prstClr val="black"/>
              </a:solidFill>
            </a:endParaRPr>
          </a:p>
        </p:txBody>
      </p:sp>
      <p:sp>
        <p:nvSpPr>
          <p:cNvPr id="61443" name="Rectangle 2"/>
          <p:cNvSpPr>
            <a:spLocks noGrp="1" noChangeArrowheads="1"/>
          </p:cNvSpPr>
          <p:nvPr>
            <p:ph type="title" idx="4294967295"/>
          </p:nvPr>
        </p:nvSpPr>
        <p:spPr>
          <a:xfrm>
            <a:off x="165100" y="376238"/>
            <a:ext cx="8978900" cy="1222375"/>
          </a:xfrm>
        </p:spPr>
        <p:txBody>
          <a:bodyPr>
            <a:normAutofit/>
          </a:bodyPr>
          <a:lstStyle/>
          <a:p>
            <a:pPr eaLnBrk="1" hangingPunct="1"/>
            <a:r>
              <a:rPr lang="en-US" altLang="en-US" sz="3200" b="1" dirty="0">
                <a:latin typeface="Times New Roman" panose="02020603050405020304" pitchFamily="18" charset="0"/>
                <a:cs typeface="Times New Roman" panose="02020603050405020304" pitchFamily="18" charset="0"/>
              </a:rPr>
              <a:t>Independence</a:t>
            </a:r>
          </a:p>
        </p:txBody>
      </p:sp>
      <p:sp>
        <p:nvSpPr>
          <p:cNvPr id="2" name="Content Placeholder 1">
            <a:extLst>
              <a:ext uri="{FF2B5EF4-FFF2-40B4-BE49-F238E27FC236}">
                <a16:creationId xmlns:a16="http://schemas.microsoft.com/office/drawing/2014/main" id="{EC146048-AB10-4ADB-8274-371015944739}"/>
              </a:ext>
            </a:extLst>
          </p:cNvPr>
          <p:cNvSpPr>
            <a:spLocks noGrp="1" noChangeArrowheads="1"/>
          </p:cNvSpPr>
          <p:nvPr>
            <p:ph idx="1"/>
          </p:nvPr>
        </p:nvSpPr>
        <p:spPr bwMode="auto">
          <a:xfrm>
            <a:off x="382584" y="1185619"/>
            <a:ext cx="8194100" cy="59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333333"/>
                </a:solidFill>
                <a:effectLst/>
                <a:latin typeface="Times New Roman" panose="02020603050405020304" pitchFamily="18" charset="0"/>
              </a:rPr>
              <a:t>Two events A and B are independent if and only if P(A∩B)=P(A)P(B).</a:t>
            </a:r>
          </a:p>
          <a:p>
            <a:pPr marL="171450" indent="-171450">
              <a:lnSpc>
                <a:spcPct val="150000"/>
              </a:lnSpc>
              <a:buClrTx/>
              <a:buFont typeface="Arial" panose="020B0604020202020204" pitchFamily="34" charset="0"/>
              <a:buChar char="•"/>
            </a:pPr>
            <a:r>
              <a:rPr lang="en-US" altLang="en-US" sz="1600" dirty="0">
                <a:solidFill>
                  <a:srgbClr val="333333"/>
                </a:solidFill>
                <a:latin typeface="Times New Roman" panose="02020603050405020304" pitchFamily="18" charset="0"/>
              </a:rPr>
              <a:t>if two events A and B are independent and P(B)≠0, then P(A|B)=P(A).</a:t>
            </a:r>
            <a:r>
              <a:rPr lang="en-US" altLang="en-US" sz="1600" dirty="0">
                <a:latin typeface="Times New Roman" panose="02020603050405020304" pitchFamily="18" charset="0"/>
              </a:rPr>
              <a:t> </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rgbClr val="333333"/>
              </a:solidFill>
              <a:effectLst/>
              <a:latin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rgbClr val="333333"/>
              </a:solidFill>
              <a:effectLst/>
              <a:latin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rPr>
              <a:t> </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endParaRPr lang="en-US" altLang="en-US" sz="1600" dirty="0">
              <a:latin typeface="Times New Roman" panose="02020603050405020304" pitchFamily="18" charset="0"/>
            </a:endParaRPr>
          </a:p>
          <a:p>
            <a:pPr marL="171450" indent="-171450">
              <a:lnSpc>
                <a:spcPct val="150000"/>
              </a:lnSpc>
              <a:buClrTx/>
              <a:buFont typeface="Arial" panose="020B0604020202020204" pitchFamily="34" charset="0"/>
              <a:buChar char="•"/>
            </a:pPr>
            <a:r>
              <a:rPr lang="en-US" altLang="en-US" sz="1600" dirty="0">
                <a:solidFill>
                  <a:srgbClr val="333333"/>
                </a:solidFill>
                <a:latin typeface="Times New Roman" panose="02020603050405020304" pitchFamily="18" charset="0"/>
              </a:rPr>
              <a:t>In general, for n events A1,A2,⋯,An to be independent we must have</a:t>
            </a:r>
            <a:r>
              <a:rPr lang="en-US" altLang="en-US" sz="1600" dirty="0">
                <a:latin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600" b="1" dirty="0">
                <a:latin typeface="Times New Roman" panose="02020603050405020304" pitchFamily="18" charset="0"/>
              </a:rPr>
              <a:t>Example: </a:t>
            </a:r>
            <a:r>
              <a:rPr lang="en-US" altLang="en-US" sz="1600" dirty="0">
                <a:latin typeface="Times New Roman" panose="02020603050405020304" pitchFamily="18" charset="0"/>
              </a:rPr>
              <a:t>If a dice is thrown twice, What is the probability that the first throw results in a number greater than 4 and the second throw results in a number less than 3. </a:t>
            </a:r>
            <a:endParaRPr kumimoji="0" lang="en-US" altLang="en-US" sz="1600" b="0" i="0" u="none" strike="noStrike" cap="none" normalizeH="0" baseline="0" dirty="0">
              <a:ln>
                <a:noFill/>
              </a:ln>
              <a:solidFill>
                <a:schemeClr val="tx1"/>
              </a:solidFill>
              <a:effectLst/>
              <a:latin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endParaRPr>
          </a:p>
        </p:txBody>
      </p:sp>
      <p:pic>
        <p:nvPicPr>
          <p:cNvPr id="3" name="Picture 2">
            <a:extLst>
              <a:ext uri="{FF2B5EF4-FFF2-40B4-BE49-F238E27FC236}">
                <a16:creationId xmlns:a16="http://schemas.microsoft.com/office/drawing/2014/main" id="{6A425E9D-5B1E-4576-84A1-01546B31DD32}"/>
              </a:ext>
            </a:extLst>
          </p:cNvPr>
          <p:cNvPicPr>
            <a:picLocks noChangeAspect="1"/>
          </p:cNvPicPr>
          <p:nvPr/>
        </p:nvPicPr>
        <p:blipFill>
          <a:blip r:embed="rId3"/>
          <a:stretch>
            <a:fillRect/>
          </a:stretch>
        </p:blipFill>
        <p:spPr>
          <a:xfrm>
            <a:off x="2539013" y="2405063"/>
            <a:ext cx="1629788" cy="1122938"/>
          </a:xfrm>
          <a:prstGeom prst="rect">
            <a:avLst/>
          </a:prstGeom>
        </p:spPr>
      </p:pic>
      <p:sp>
        <p:nvSpPr>
          <p:cNvPr id="4" name="Rectangle 2">
            <a:extLst>
              <a:ext uri="{FF2B5EF4-FFF2-40B4-BE49-F238E27FC236}">
                <a16:creationId xmlns:a16="http://schemas.microsoft.com/office/drawing/2014/main" id="{F8A5B2C6-E9F1-4E4A-B65D-EE815929CF15}"/>
              </a:ext>
            </a:extLst>
          </p:cNvPr>
          <p:cNvSpPr>
            <a:spLocks noChangeArrowheads="1"/>
          </p:cNvSpPr>
          <p:nvPr/>
        </p:nvSpPr>
        <p:spPr bwMode="auto">
          <a:xfrm>
            <a:off x="4796434" y="20665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C943853-7439-49EA-816E-309AD421350A}"/>
              </a:ext>
            </a:extLst>
          </p:cNvPr>
          <p:cNvPicPr>
            <a:picLocks noChangeAspect="1"/>
          </p:cNvPicPr>
          <p:nvPr/>
        </p:nvPicPr>
        <p:blipFill>
          <a:blip r:embed="rId4"/>
          <a:stretch>
            <a:fillRect/>
          </a:stretch>
        </p:blipFill>
        <p:spPr>
          <a:xfrm>
            <a:off x="726788" y="4506462"/>
            <a:ext cx="7017575" cy="868735"/>
          </a:xfrm>
          <a:prstGeom prst="rect">
            <a:avLst/>
          </a:prstGeom>
        </p:spPr>
      </p:pic>
    </p:spTree>
    <p:extLst>
      <p:ext uri="{BB962C8B-B14F-4D97-AF65-F5344CB8AC3E}">
        <p14:creationId xmlns:p14="http://schemas.microsoft.com/office/powerpoint/2010/main" val="1381967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7581BA-17A8-4861-8F94-E4EFC0ADAFD3}"/>
              </a:ext>
            </a:extLst>
          </p:cNvPr>
          <p:cNvPicPr>
            <a:picLocks noGrp="1" noChangeAspect="1"/>
          </p:cNvPicPr>
          <p:nvPr>
            <p:ph idx="1"/>
          </p:nvPr>
        </p:nvPicPr>
        <p:blipFill>
          <a:blip r:embed="rId2"/>
          <a:stretch>
            <a:fillRect/>
          </a:stretch>
        </p:blipFill>
        <p:spPr>
          <a:xfrm>
            <a:off x="405600" y="1525487"/>
            <a:ext cx="8229600" cy="1179464"/>
          </a:xfrm>
          <a:prstGeom prst="rect">
            <a:avLst/>
          </a:prstGeom>
        </p:spPr>
      </p:pic>
      <p:sp>
        <p:nvSpPr>
          <p:cNvPr id="5" name="Content Placeholder 4">
            <a:extLst>
              <a:ext uri="{FF2B5EF4-FFF2-40B4-BE49-F238E27FC236}">
                <a16:creationId xmlns:a16="http://schemas.microsoft.com/office/drawing/2014/main" id="{7221C1CE-7D6B-4E66-B107-18388E4C829B}"/>
              </a:ext>
            </a:extLst>
          </p:cNvPr>
          <p:cNvSpPr>
            <a:spLocks noGrp="1"/>
          </p:cNvSpPr>
          <p:nvPr>
            <p:ph sz="quarter" idx="10"/>
          </p:nvPr>
        </p:nvSpPr>
        <p:spPr/>
        <p:txBody>
          <a:bodyPr/>
          <a:lstStyle/>
          <a:p>
            <a:r>
              <a:rPr lang="en-IN" dirty="0"/>
              <a:t>Law of Total Probability</a:t>
            </a:r>
          </a:p>
        </p:txBody>
      </p:sp>
      <p:sp>
        <p:nvSpPr>
          <p:cNvPr id="3" name="Slide Number Placeholder 2">
            <a:extLst>
              <a:ext uri="{FF2B5EF4-FFF2-40B4-BE49-F238E27FC236}">
                <a16:creationId xmlns:a16="http://schemas.microsoft.com/office/drawing/2014/main" id="{4C30A506-D779-4530-8655-901250D53908}"/>
              </a:ext>
            </a:extLst>
          </p:cNvPr>
          <p:cNvSpPr>
            <a:spLocks noGrp="1"/>
          </p:cNvSpPr>
          <p:nvPr>
            <p:ph type="sldNum" sz="quarter" idx="14"/>
          </p:nvPr>
        </p:nvSpPr>
        <p:spPr/>
        <p:txBody>
          <a:bodyPr/>
          <a:lstStyle/>
          <a:p>
            <a:fld id="{BC8D7E44-7D4F-4942-A8C9-2DF6BF8399E8}" type="slidenum">
              <a:rPr lang="en-US" smtClean="0"/>
              <a:pPr/>
              <a:t>26</a:t>
            </a:fld>
            <a:endParaRPr lang="en-US" dirty="0"/>
          </a:p>
        </p:txBody>
      </p:sp>
      <p:pic>
        <p:nvPicPr>
          <p:cNvPr id="4" name="Picture 3">
            <a:extLst>
              <a:ext uri="{FF2B5EF4-FFF2-40B4-BE49-F238E27FC236}">
                <a16:creationId xmlns:a16="http://schemas.microsoft.com/office/drawing/2014/main" id="{EDE03904-464B-43E4-8DCC-42941DD80543}"/>
              </a:ext>
            </a:extLst>
          </p:cNvPr>
          <p:cNvPicPr>
            <a:picLocks noChangeAspect="1"/>
          </p:cNvPicPr>
          <p:nvPr/>
        </p:nvPicPr>
        <p:blipFill>
          <a:blip r:embed="rId3"/>
          <a:stretch>
            <a:fillRect/>
          </a:stretch>
        </p:blipFill>
        <p:spPr>
          <a:xfrm>
            <a:off x="1335405" y="2789847"/>
            <a:ext cx="3071132" cy="2995229"/>
          </a:xfrm>
          <a:prstGeom prst="rect">
            <a:avLst/>
          </a:prstGeom>
        </p:spPr>
      </p:pic>
      <p:pic>
        <p:nvPicPr>
          <p:cNvPr id="8" name="Picture 7">
            <a:extLst>
              <a:ext uri="{FF2B5EF4-FFF2-40B4-BE49-F238E27FC236}">
                <a16:creationId xmlns:a16="http://schemas.microsoft.com/office/drawing/2014/main" id="{3C9968F5-08BC-48F9-AE19-6E2AFF18989E}"/>
              </a:ext>
            </a:extLst>
          </p:cNvPr>
          <p:cNvPicPr>
            <a:picLocks noChangeAspect="1"/>
          </p:cNvPicPr>
          <p:nvPr/>
        </p:nvPicPr>
        <p:blipFill>
          <a:blip r:embed="rId4"/>
          <a:stretch>
            <a:fillRect/>
          </a:stretch>
        </p:blipFill>
        <p:spPr>
          <a:xfrm>
            <a:off x="4953272" y="3501935"/>
            <a:ext cx="1466850" cy="1143000"/>
          </a:xfrm>
          <a:prstGeom prst="rect">
            <a:avLst/>
          </a:prstGeom>
        </p:spPr>
      </p:pic>
    </p:spTree>
    <p:extLst>
      <p:ext uri="{BB962C8B-B14F-4D97-AF65-F5344CB8AC3E}">
        <p14:creationId xmlns:p14="http://schemas.microsoft.com/office/powerpoint/2010/main" val="2385810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55F2B9C-0145-418D-BEAD-0AB195A7D378}"/>
              </a:ext>
            </a:extLst>
          </p:cNvPr>
          <p:cNvPicPr>
            <a:picLocks noGrp="1" noChangeAspect="1"/>
          </p:cNvPicPr>
          <p:nvPr>
            <p:ph idx="1"/>
          </p:nvPr>
        </p:nvPicPr>
        <p:blipFill>
          <a:blip r:embed="rId2"/>
          <a:stretch>
            <a:fillRect/>
          </a:stretch>
        </p:blipFill>
        <p:spPr>
          <a:xfrm>
            <a:off x="618309" y="1519887"/>
            <a:ext cx="5893718" cy="4581664"/>
          </a:xfrm>
        </p:spPr>
      </p:pic>
      <p:sp>
        <p:nvSpPr>
          <p:cNvPr id="3" name="Content Placeholder 2">
            <a:extLst>
              <a:ext uri="{FF2B5EF4-FFF2-40B4-BE49-F238E27FC236}">
                <a16:creationId xmlns:a16="http://schemas.microsoft.com/office/drawing/2014/main" id="{42C83AA2-A35D-41B1-A107-7006B7B1F65A}"/>
              </a:ext>
            </a:extLst>
          </p:cNvPr>
          <p:cNvSpPr>
            <a:spLocks noGrp="1"/>
          </p:cNvSpPr>
          <p:nvPr>
            <p:ph sz="quarter" idx="10"/>
          </p:nvPr>
        </p:nvSpPr>
        <p:spPr/>
        <p:txBody>
          <a:bodyPr/>
          <a:lstStyle/>
          <a:p>
            <a:r>
              <a:rPr lang="en-US" dirty="0"/>
              <a:t>Law of Total Probability</a:t>
            </a:r>
            <a:endParaRPr lang="en-IN" dirty="0"/>
          </a:p>
        </p:txBody>
      </p:sp>
      <p:sp>
        <p:nvSpPr>
          <p:cNvPr id="4" name="Slide Number Placeholder 3">
            <a:extLst>
              <a:ext uri="{FF2B5EF4-FFF2-40B4-BE49-F238E27FC236}">
                <a16:creationId xmlns:a16="http://schemas.microsoft.com/office/drawing/2014/main" id="{58BA0518-291F-4DE1-8157-BE43A770D36A}"/>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1730822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050A3579-116A-47CC-93D8-0208CC8F3BDA}"/>
              </a:ext>
            </a:extLst>
          </p:cNvPr>
          <p:cNvPicPr>
            <a:picLocks noGrp="1" noChangeAspect="1"/>
          </p:cNvPicPr>
          <p:nvPr>
            <p:ph idx="1"/>
          </p:nvPr>
        </p:nvPicPr>
        <p:blipFill>
          <a:blip r:embed="rId3"/>
          <a:stretch>
            <a:fillRect/>
          </a:stretch>
        </p:blipFill>
        <p:spPr>
          <a:xfrm>
            <a:off x="340800" y="3198764"/>
            <a:ext cx="8229600" cy="3085349"/>
          </a:xfrm>
          <a:prstGeom prst="rect">
            <a:avLst/>
          </a:prstGeom>
        </p:spPr>
      </p:pic>
      <p:sp>
        <p:nvSpPr>
          <p:cNvPr id="61442"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defTabSz="685800" eaLnBrk="1" hangingPunct="1">
              <a:spcBef>
                <a:spcPct val="0"/>
              </a:spcBef>
              <a:buClrTx/>
              <a:buSzTx/>
              <a:buNone/>
            </a:pPr>
            <a:fld id="{36D644AB-E39F-4C78-9986-D66EE2B8E8D9}" type="slidenum">
              <a:rPr lang="en-US" altLang="en-US" sz="900">
                <a:solidFill>
                  <a:prstClr val="black"/>
                </a:solidFill>
              </a:rPr>
              <a:pPr defTabSz="685800" eaLnBrk="1" hangingPunct="1">
                <a:spcBef>
                  <a:spcPct val="0"/>
                </a:spcBef>
                <a:buClrTx/>
                <a:buSzTx/>
                <a:buNone/>
              </a:pPr>
              <a:t>28</a:t>
            </a:fld>
            <a:endParaRPr lang="en-US" altLang="en-US" sz="900">
              <a:solidFill>
                <a:prstClr val="black"/>
              </a:solidFill>
            </a:endParaRPr>
          </a:p>
        </p:txBody>
      </p:sp>
      <p:sp>
        <p:nvSpPr>
          <p:cNvPr id="61443" name="Rectangle 2"/>
          <p:cNvSpPr>
            <a:spLocks noGrp="1" noChangeArrowheads="1"/>
          </p:cNvSpPr>
          <p:nvPr>
            <p:ph type="title" idx="4294967295"/>
          </p:nvPr>
        </p:nvSpPr>
        <p:spPr>
          <a:xfrm>
            <a:off x="165100" y="428849"/>
            <a:ext cx="8978900" cy="1222375"/>
          </a:xfrm>
        </p:spPr>
        <p:txBody>
          <a:bodyPr>
            <a:normAutofit/>
          </a:bodyPr>
          <a:lstStyle/>
          <a:p>
            <a:pPr eaLnBrk="1" hangingPunct="1"/>
            <a:r>
              <a:rPr lang="en-US" altLang="en-US" sz="3200" b="1" dirty="0">
                <a:latin typeface="Times New Roman" panose="02020603050405020304" pitchFamily="18" charset="0"/>
                <a:cs typeface="Times New Roman" panose="02020603050405020304" pitchFamily="18" charset="0"/>
              </a:rPr>
              <a:t>Bayes Rule</a:t>
            </a:r>
          </a:p>
        </p:txBody>
      </p:sp>
      <p:pic>
        <p:nvPicPr>
          <p:cNvPr id="4" name="Picture 3">
            <a:extLst>
              <a:ext uri="{FF2B5EF4-FFF2-40B4-BE49-F238E27FC236}">
                <a16:creationId xmlns:a16="http://schemas.microsoft.com/office/drawing/2014/main" id="{0ADE708A-0351-4BA6-8DD0-2DFF5915E16D}"/>
              </a:ext>
            </a:extLst>
          </p:cNvPr>
          <p:cNvPicPr>
            <a:picLocks noChangeAspect="1"/>
          </p:cNvPicPr>
          <p:nvPr/>
        </p:nvPicPr>
        <p:blipFill>
          <a:blip r:embed="rId4"/>
          <a:stretch>
            <a:fillRect/>
          </a:stretch>
        </p:blipFill>
        <p:spPr>
          <a:xfrm>
            <a:off x="1192575" y="1833787"/>
            <a:ext cx="6038850" cy="1419225"/>
          </a:xfrm>
          <a:prstGeom prst="rect">
            <a:avLst/>
          </a:prstGeom>
        </p:spPr>
      </p:pic>
      <p:sp>
        <p:nvSpPr>
          <p:cNvPr id="5" name="TextBox 4">
            <a:extLst>
              <a:ext uri="{FF2B5EF4-FFF2-40B4-BE49-F238E27FC236}">
                <a16:creationId xmlns:a16="http://schemas.microsoft.com/office/drawing/2014/main" id="{B60916F2-03E7-40C7-8B06-0CED0B41BF12}"/>
              </a:ext>
            </a:extLst>
          </p:cNvPr>
          <p:cNvSpPr txBox="1"/>
          <p:nvPr/>
        </p:nvSpPr>
        <p:spPr>
          <a:xfrm>
            <a:off x="165100" y="1405120"/>
            <a:ext cx="8229600" cy="369332"/>
          </a:xfrm>
          <a:prstGeom prst="rect">
            <a:avLst/>
          </a:prstGeom>
          <a:noFill/>
        </p:spPr>
        <p:txBody>
          <a:bodyPr wrap="square" rtlCol="0">
            <a:spAutoFit/>
          </a:bodyPr>
          <a:lstStyle/>
          <a:p>
            <a:r>
              <a:rPr lang="en-IN" dirty="0"/>
              <a:t>From the definition of conditional distribution</a:t>
            </a:r>
          </a:p>
        </p:txBody>
      </p:sp>
    </p:spTree>
    <p:extLst>
      <p:ext uri="{BB962C8B-B14F-4D97-AF65-F5344CB8AC3E}">
        <p14:creationId xmlns:p14="http://schemas.microsoft.com/office/powerpoint/2010/main" val="3278393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D010FF-6D77-4B23-8B72-33B8A00CD31E}"/>
              </a:ext>
            </a:extLst>
          </p:cNvPr>
          <p:cNvSpPr>
            <a:spLocks noGrp="1"/>
          </p:cNvSpPr>
          <p:nvPr>
            <p:ph idx="1"/>
          </p:nvPr>
        </p:nvSpPr>
        <p:spPr/>
        <p:txBody>
          <a:bodyPr/>
          <a:lstStyle/>
          <a:p>
            <a:pPr marL="0" indent="0" algn="just"/>
            <a:r>
              <a:rPr lang="en-US" sz="1800" dirty="0">
                <a:effectLst/>
                <a:latin typeface="Arial" panose="020B0604020202020204" pitchFamily="34" charset="0"/>
                <a:ea typeface="Calibri" panose="020F0502020204030204" pitchFamily="34" charset="0"/>
              </a:rPr>
              <a:t>Suppose the fraction of undergraduate students who play sport is 15% and the fraction of graduate students who play sports is 23%. If one-fifth of the college students are graduate students and the rest are undergraduates, what is the probability that a student who plays a sport is a graduate student? </a:t>
            </a:r>
            <a:endParaRPr lang="en-IN" dirty="0"/>
          </a:p>
        </p:txBody>
      </p:sp>
      <p:sp>
        <p:nvSpPr>
          <p:cNvPr id="3" name="Slide Number Placeholder 2">
            <a:extLst>
              <a:ext uri="{FF2B5EF4-FFF2-40B4-BE49-F238E27FC236}">
                <a16:creationId xmlns:a16="http://schemas.microsoft.com/office/drawing/2014/main" id="{610CB9FA-E566-4F29-91C3-1189EA894D79}"/>
              </a:ext>
            </a:extLst>
          </p:cNvPr>
          <p:cNvSpPr>
            <a:spLocks noGrp="1"/>
          </p:cNvSpPr>
          <p:nvPr>
            <p:ph type="sldNum" sz="quarter" idx="14"/>
          </p:nvPr>
        </p:nvSpPr>
        <p:spPr/>
        <p:txBody>
          <a:bodyPr/>
          <a:lstStyle/>
          <a:p>
            <a:fld id="{BC8D7E44-7D4F-4942-A8C9-2DF6BF8399E8}" type="slidenum">
              <a:rPr lang="en-US" smtClean="0"/>
              <a:pPr/>
              <a:t>29</a:t>
            </a:fld>
            <a:endParaRPr lang="en-US" dirty="0"/>
          </a:p>
        </p:txBody>
      </p:sp>
      <p:sp>
        <p:nvSpPr>
          <p:cNvPr id="4" name="Rectangle 2">
            <a:extLst>
              <a:ext uri="{FF2B5EF4-FFF2-40B4-BE49-F238E27FC236}">
                <a16:creationId xmlns:a16="http://schemas.microsoft.com/office/drawing/2014/main" id="{5F7421EB-70F5-4188-B5B3-CE349FEC4F5E}"/>
              </a:ext>
            </a:extLst>
          </p:cNvPr>
          <p:cNvSpPr txBox="1">
            <a:spLocks noChangeArrowheads="1"/>
          </p:cNvSpPr>
          <p:nvPr/>
        </p:nvSpPr>
        <p:spPr>
          <a:xfrm>
            <a:off x="113212" y="29391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dirty="0">
                <a:latin typeface="Times New Roman" panose="02020603050405020304" pitchFamily="18" charset="0"/>
                <a:cs typeface="Times New Roman" panose="02020603050405020304" pitchFamily="18" charset="0"/>
              </a:rPr>
              <a:t>Example of Bayes Theorem</a:t>
            </a:r>
          </a:p>
        </p:txBody>
      </p:sp>
    </p:spTree>
    <p:extLst>
      <p:ext uri="{BB962C8B-B14F-4D97-AF65-F5344CB8AC3E}">
        <p14:creationId xmlns:p14="http://schemas.microsoft.com/office/powerpoint/2010/main" val="351352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a:buFont typeface="Arial" panose="020B0604020202020204" pitchFamily="34" charset="0"/>
              <a:buChar char="•"/>
            </a:pPr>
            <a:r>
              <a:rPr lang="en-US" dirty="0"/>
              <a:t>Probability Basics</a:t>
            </a:r>
          </a:p>
          <a:p>
            <a:pPr>
              <a:buFont typeface="Arial" panose="020B0604020202020204" pitchFamily="34" charset="0"/>
              <a:buChar char="•"/>
            </a:pPr>
            <a:r>
              <a:rPr lang="en-US" dirty="0"/>
              <a:t>Bayes Theorem</a:t>
            </a:r>
          </a:p>
          <a:p>
            <a:pPr>
              <a:buFont typeface="Arial" panose="020B0604020202020204" pitchFamily="34" charset="0"/>
              <a:buChar char="•"/>
            </a:pPr>
            <a:r>
              <a:rPr lang="en-US" dirty="0"/>
              <a:t>Naïve Bayesian Classifier</a:t>
            </a:r>
          </a:p>
          <a:p>
            <a:pPr>
              <a:buFont typeface="Arial" panose="020B0604020202020204" pitchFamily="34" charset="0"/>
              <a:buChar char="•"/>
            </a:pPr>
            <a:r>
              <a:rPr lang="en-US" dirty="0"/>
              <a:t>An illustrative Example</a:t>
            </a:r>
          </a:p>
          <a:p>
            <a:pPr lvl="0">
              <a:buFont typeface="Arial" panose="020B0604020202020204" pitchFamily="34" charset="0"/>
              <a:buChar char="•"/>
            </a:pPr>
            <a:r>
              <a:rPr lang="en-IN" dirty="0"/>
              <a:t>Naïve Bayes Classifier is a generative model</a:t>
            </a:r>
            <a:endParaRPr lang="en-US" dirty="0"/>
          </a:p>
          <a:p>
            <a:pPr lvl="0">
              <a:buFont typeface="Arial" panose="020B0604020202020204" pitchFamily="34" charset="0"/>
              <a:buChar char="•"/>
            </a:pPr>
            <a:r>
              <a:rPr lang="en-IN" dirty="0"/>
              <a:t>Advantages of Naïve Bayes Classifier and when to use Naïve Bayes Classifier?</a:t>
            </a:r>
            <a:endParaRPr lang="en-US" dirty="0"/>
          </a:p>
          <a:p>
            <a:pPr>
              <a:buFont typeface="Arial" panose="020B0604020202020204" pitchFamily="34" charset="0"/>
              <a:buChar char="•"/>
            </a:pPr>
            <a:r>
              <a:rPr lang="en-US" dirty="0"/>
              <a:t>Interpretability of Naïve Bayes Classifier</a:t>
            </a:r>
          </a:p>
          <a:p>
            <a:pPr>
              <a:buFont typeface="Arial" panose="020B0604020202020204" pitchFamily="34" charset="0"/>
              <a:buChar char="•"/>
            </a:pPr>
            <a:r>
              <a:rPr lang="en-US" dirty="0"/>
              <a:t>Python Implementation</a:t>
            </a:r>
          </a:p>
        </p:txBody>
      </p:sp>
      <p:sp>
        <p:nvSpPr>
          <p:cNvPr id="5" name="Title 4"/>
          <p:cNvSpPr>
            <a:spLocks noGrp="1"/>
          </p:cNvSpPr>
          <p:nvPr>
            <p:ph type="title" idx="4294967295"/>
          </p:nvPr>
        </p:nvSpPr>
        <p:spPr>
          <a:xfrm>
            <a:off x="220980" y="587058"/>
            <a:ext cx="6991350" cy="765175"/>
          </a:xfrm>
        </p:spPr>
        <p:txBody>
          <a:bodyPr/>
          <a:lstStyle/>
          <a:p>
            <a:r>
              <a:rPr lang="en-US" b="1" dirty="0">
                <a:latin typeface="Times New Roman" panose="02020603050405020304" pitchFamily="18" charset="0"/>
                <a:cs typeface="Times New Roman" panose="02020603050405020304" pitchFamily="18" charset="0"/>
              </a:rPr>
              <a:t>In this segment</a:t>
            </a:r>
          </a:p>
        </p:txBody>
      </p:sp>
    </p:spTree>
    <p:extLst>
      <p:ext uri="{BB962C8B-B14F-4D97-AF65-F5344CB8AC3E}">
        <p14:creationId xmlns:p14="http://schemas.microsoft.com/office/powerpoint/2010/main" val="3708366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521BF01-D08D-4C88-A2D4-F3BB7FDA8AF3}"/>
              </a:ext>
            </a:extLst>
          </p:cNvPr>
          <p:cNvPicPr>
            <a:picLocks noGrp="1" noChangeAspect="1"/>
          </p:cNvPicPr>
          <p:nvPr>
            <p:ph idx="1"/>
          </p:nvPr>
        </p:nvPicPr>
        <p:blipFill>
          <a:blip r:embed="rId2"/>
          <a:stretch>
            <a:fillRect/>
          </a:stretch>
        </p:blipFill>
        <p:spPr>
          <a:xfrm>
            <a:off x="1365204" y="1728787"/>
            <a:ext cx="3705225" cy="3400425"/>
          </a:xfrm>
        </p:spPr>
      </p:pic>
      <p:sp>
        <p:nvSpPr>
          <p:cNvPr id="3" name="Slide Number Placeholder 2">
            <a:extLst>
              <a:ext uri="{FF2B5EF4-FFF2-40B4-BE49-F238E27FC236}">
                <a16:creationId xmlns:a16="http://schemas.microsoft.com/office/drawing/2014/main" id="{7C205A5C-373A-4E5C-82C3-57AB5AF55269}"/>
              </a:ext>
            </a:extLst>
          </p:cNvPr>
          <p:cNvSpPr>
            <a:spLocks noGrp="1"/>
          </p:cNvSpPr>
          <p:nvPr>
            <p:ph type="sldNum" sz="quarter" idx="14"/>
          </p:nvPr>
        </p:nvSpPr>
        <p:spPr/>
        <p:txBody>
          <a:bodyPr/>
          <a:lstStyle/>
          <a:p>
            <a:fld id="{BC8D7E44-7D4F-4942-A8C9-2DF6BF8399E8}" type="slidenum">
              <a:rPr lang="en-US" smtClean="0"/>
              <a:pPr/>
              <a:t>30</a:t>
            </a:fld>
            <a:endParaRPr lang="en-US" dirty="0"/>
          </a:p>
        </p:txBody>
      </p:sp>
      <p:sp>
        <p:nvSpPr>
          <p:cNvPr id="4" name="Rectangle 2">
            <a:extLst>
              <a:ext uri="{FF2B5EF4-FFF2-40B4-BE49-F238E27FC236}">
                <a16:creationId xmlns:a16="http://schemas.microsoft.com/office/drawing/2014/main" id="{81663FB1-48F5-46C4-8118-C66EB9A98E97}"/>
              </a:ext>
            </a:extLst>
          </p:cNvPr>
          <p:cNvSpPr txBox="1">
            <a:spLocks noChangeArrowheads="1"/>
          </p:cNvSpPr>
          <p:nvPr/>
        </p:nvSpPr>
        <p:spPr>
          <a:xfrm>
            <a:off x="304800" y="328748"/>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dirty="0">
                <a:latin typeface="Times New Roman" panose="02020603050405020304" pitchFamily="18" charset="0"/>
                <a:cs typeface="Times New Roman" panose="02020603050405020304" pitchFamily="18" charset="0"/>
              </a:rPr>
              <a:t>Example of Bayes Theorem</a:t>
            </a:r>
          </a:p>
        </p:txBody>
      </p:sp>
      <p:sp>
        <p:nvSpPr>
          <p:cNvPr id="7" name="TextBox 6">
            <a:extLst>
              <a:ext uri="{FF2B5EF4-FFF2-40B4-BE49-F238E27FC236}">
                <a16:creationId xmlns:a16="http://schemas.microsoft.com/office/drawing/2014/main" id="{727F0DAF-C588-4B6A-BB78-1EB24C59E634}"/>
              </a:ext>
            </a:extLst>
          </p:cNvPr>
          <p:cNvSpPr txBox="1"/>
          <p:nvPr/>
        </p:nvSpPr>
        <p:spPr>
          <a:xfrm>
            <a:off x="827314" y="5190309"/>
            <a:ext cx="6966857" cy="923330"/>
          </a:xfrm>
          <a:prstGeom prst="rect">
            <a:avLst/>
          </a:prstGeom>
          <a:noFill/>
        </p:spPr>
        <p:txBody>
          <a:bodyPr wrap="square" rtlCol="0">
            <a:spAutoFit/>
          </a:bodyPr>
          <a:lstStyle/>
          <a:p>
            <a:r>
              <a:rPr lang="en-US" dirty="0"/>
              <a:t>Classify the record: </a:t>
            </a:r>
          </a:p>
          <a:p>
            <a:r>
              <a:rPr lang="en-US" dirty="0"/>
              <a:t>X = (Home Owner = No, Marital Status = “Married”, Annual Income = $120k)</a:t>
            </a:r>
            <a:endParaRPr lang="en-IN" dirty="0"/>
          </a:p>
        </p:txBody>
      </p:sp>
    </p:spTree>
    <p:extLst>
      <p:ext uri="{BB962C8B-B14F-4D97-AF65-F5344CB8AC3E}">
        <p14:creationId xmlns:p14="http://schemas.microsoft.com/office/powerpoint/2010/main" val="265566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64CBB25-642C-4A97-AF75-A471E079633A}"/>
              </a:ext>
            </a:extLst>
          </p:cNvPr>
          <p:cNvPicPr>
            <a:picLocks noGrp="1" noChangeAspect="1"/>
          </p:cNvPicPr>
          <p:nvPr>
            <p:ph idx="1"/>
          </p:nvPr>
        </p:nvPicPr>
        <p:blipFill>
          <a:blip r:embed="rId2"/>
          <a:stretch>
            <a:fillRect/>
          </a:stretch>
        </p:blipFill>
        <p:spPr>
          <a:xfrm>
            <a:off x="490265" y="1378426"/>
            <a:ext cx="6991350" cy="4029597"/>
          </a:xfrm>
        </p:spPr>
      </p:pic>
      <p:sp>
        <p:nvSpPr>
          <p:cNvPr id="2" name="Title 1"/>
          <p:cNvSpPr>
            <a:spLocks noGrp="1"/>
          </p:cNvSpPr>
          <p:nvPr>
            <p:ph type="title" idx="4294967295"/>
          </p:nvPr>
        </p:nvSpPr>
        <p:spPr>
          <a:xfrm>
            <a:off x="130629" y="526098"/>
            <a:ext cx="6991350" cy="765175"/>
          </a:xfrm>
        </p:spPr>
        <p:txBody>
          <a:bodyPr>
            <a:normAutofit/>
          </a:bodyPr>
          <a:lstStyle/>
          <a:p>
            <a:r>
              <a:rPr lang="en-US" sz="4000" b="1" dirty="0">
                <a:latin typeface="Times New Roman" panose="02020603050405020304" pitchFamily="18" charset="0"/>
                <a:cs typeface="Times New Roman" panose="02020603050405020304" pitchFamily="18" charset="0"/>
              </a:rPr>
              <a:t>Conditional independence</a:t>
            </a:r>
          </a:p>
        </p:txBody>
      </p:sp>
      <p:pic>
        <p:nvPicPr>
          <p:cNvPr id="13" name="Picture 12">
            <a:extLst>
              <a:ext uri="{FF2B5EF4-FFF2-40B4-BE49-F238E27FC236}">
                <a16:creationId xmlns:a16="http://schemas.microsoft.com/office/drawing/2014/main" id="{3DC52AC3-3A22-49FD-83DD-3AC7A372980E}"/>
              </a:ext>
            </a:extLst>
          </p:cNvPr>
          <p:cNvPicPr>
            <a:picLocks noChangeAspect="1"/>
          </p:cNvPicPr>
          <p:nvPr/>
        </p:nvPicPr>
        <p:blipFill>
          <a:blip r:embed="rId3"/>
          <a:stretch>
            <a:fillRect/>
          </a:stretch>
        </p:blipFill>
        <p:spPr>
          <a:xfrm>
            <a:off x="490266" y="5408023"/>
            <a:ext cx="6991350" cy="784508"/>
          </a:xfrm>
          <a:prstGeom prst="rect">
            <a:avLst/>
          </a:prstGeom>
        </p:spPr>
      </p:pic>
    </p:spTree>
    <p:extLst>
      <p:ext uri="{BB962C8B-B14F-4D97-AF65-F5344CB8AC3E}">
        <p14:creationId xmlns:p14="http://schemas.microsoft.com/office/powerpoint/2010/main" val="1971399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9" name="Rectangle 3"/>
          <p:cNvSpPr>
            <a:spLocks noGrp="1" noChangeArrowheads="1"/>
          </p:cNvSpPr>
          <p:nvPr>
            <p:ph idx="1"/>
          </p:nvPr>
        </p:nvSpPr>
        <p:spPr/>
        <p:txBody>
          <a:bodyPr>
            <a:noAutofit/>
          </a:bodyPr>
          <a:lstStyle/>
          <a:p>
            <a:pPr marL="0" indent="0">
              <a:buNone/>
            </a:pPr>
            <a:r>
              <a:rPr lang="en-US" altLang="en-US" sz="1800" dirty="0">
                <a:latin typeface="Times New Roman" panose="02020603050405020304" pitchFamily="18" charset="0"/>
                <a:cs typeface="Times New Roman" panose="02020603050405020304" pitchFamily="18" charset="0"/>
              </a:rPr>
              <a:t>Let the attributes X</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X</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X</a:t>
            </a:r>
            <a:r>
              <a:rPr lang="en-US" altLang="en-US" sz="1800" baseline="-25000" dirty="0" err="1">
                <a:latin typeface="Times New Roman" panose="02020603050405020304" pitchFamily="18" charset="0"/>
                <a:cs typeface="Times New Roman" panose="02020603050405020304" pitchFamily="18" charset="0"/>
              </a:rPr>
              <a:t>n</a:t>
            </a:r>
            <a:r>
              <a:rPr lang="en-US" altLang="en-US" sz="1800" baseline="-250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and class labels Y</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Y</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..Y</a:t>
            </a:r>
            <a:r>
              <a:rPr lang="en-US" altLang="en-US" sz="1800" baseline="-25000" dirty="0">
                <a:latin typeface="Times New Roman" panose="02020603050405020304" pitchFamily="18" charset="0"/>
                <a:cs typeface="Times New Roman" panose="02020603050405020304" pitchFamily="18" charset="0"/>
              </a:rPr>
              <a:t>m</a:t>
            </a:r>
            <a:r>
              <a:rPr lang="en-US" altLang="en-US" sz="1800" dirty="0">
                <a:latin typeface="Times New Roman" panose="02020603050405020304" pitchFamily="18" charset="0"/>
                <a:cs typeface="Times New Roman" panose="02020603050405020304" pitchFamily="18" charset="0"/>
              </a:rPr>
              <a:t> be random variables</a:t>
            </a:r>
          </a:p>
          <a:p>
            <a:pPr lvl="1"/>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Given a record with attributes (X</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X</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X</a:t>
            </a:r>
            <a:r>
              <a:rPr lang="en-US" altLang="en-US" sz="1800" baseline="-25000" dirty="0" err="1">
                <a:latin typeface="Times New Roman" panose="02020603050405020304" pitchFamily="18" charset="0"/>
                <a:cs typeface="Times New Roman" panose="02020603050405020304" pitchFamily="18" charset="0"/>
              </a:rPr>
              <a:t>n</a:t>
            </a:r>
            <a:r>
              <a:rPr lang="en-US" altLang="en-US" sz="1800" dirty="0">
                <a:latin typeface="Times New Roman" panose="02020603050405020304" pitchFamily="18" charset="0"/>
                <a:cs typeface="Times New Roman" panose="02020603050405020304" pitchFamily="18" charset="0"/>
              </a:rPr>
              <a:t>) </a:t>
            </a:r>
          </a:p>
          <a:p>
            <a:pPr lvl="1"/>
            <a:r>
              <a:rPr lang="en-US" altLang="en-US" sz="1800" dirty="0">
                <a:latin typeface="Times New Roman" panose="02020603050405020304" pitchFamily="18" charset="0"/>
                <a:cs typeface="Times New Roman" panose="02020603050405020304" pitchFamily="18" charset="0"/>
              </a:rPr>
              <a:t>Goal is to predict class Y=Y</a:t>
            </a:r>
            <a:r>
              <a:rPr lang="en-US" altLang="en-US" sz="1800" baseline="-25000" dirty="0">
                <a:latin typeface="Times New Roman" panose="02020603050405020304" pitchFamily="18" charset="0"/>
                <a:cs typeface="Times New Roman" panose="02020603050405020304" pitchFamily="18" charset="0"/>
              </a:rPr>
              <a:t>k</a:t>
            </a:r>
          </a:p>
          <a:p>
            <a:pPr lvl="1"/>
            <a:r>
              <a:rPr lang="en-US" altLang="en-US" sz="1800" dirty="0">
                <a:latin typeface="Times New Roman" panose="02020603050405020304" pitchFamily="18" charset="0"/>
                <a:cs typeface="Times New Roman" panose="02020603050405020304" pitchFamily="18" charset="0"/>
              </a:rPr>
              <a:t>We want to find the value of Y that maximizes P(Y| X</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X</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,..,X</a:t>
            </a:r>
            <a:r>
              <a:rPr lang="en-US" altLang="en-US" sz="1800" baseline="-25000" dirty="0">
                <a:latin typeface="Times New Roman" panose="02020603050405020304" pitchFamily="18" charset="0"/>
                <a:cs typeface="Times New Roman" panose="02020603050405020304" pitchFamily="18" charset="0"/>
              </a:rPr>
              <a:t>n</a:t>
            </a:r>
            <a:r>
              <a:rPr lang="en-US" altLang="en-US" sz="1800" dirty="0">
                <a:latin typeface="Times New Roman" panose="02020603050405020304" pitchFamily="18" charset="0"/>
                <a:cs typeface="Times New Roman" panose="02020603050405020304" pitchFamily="18" charset="0"/>
              </a:rPr>
              <a:t>)</a:t>
            </a:r>
          </a:p>
          <a:p>
            <a:pPr lvl="1"/>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Can we estimate P(Y| X</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X</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,..,X</a:t>
            </a:r>
            <a:r>
              <a:rPr lang="en-US" altLang="en-US" sz="1800" baseline="-25000" dirty="0">
                <a:latin typeface="Times New Roman" panose="02020603050405020304" pitchFamily="18" charset="0"/>
                <a:cs typeface="Times New Roman" panose="02020603050405020304" pitchFamily="18" charset="0"/>
              </a:rPr>
              <a:t>n</a:t>
            </a:r>
            <a:r>
              <a:rPr lang="en-US" altLang="en-US" sz="1800" dirty="0">
                <a:latin typeface="Times New Roman" panose="02020603050405020304" pitchFamily="18" charset="0"/>
                <a:cs typeface="Times New Roman" panose="02020603050405020304" pitchFamily="18" charset="0"/>
              </a:rPr>
              <a:t>) directly from data?</a:t>
            </a:r>
          </a:p>
        </p:txBody>
      </p:sp>
      <p:sp>
        <p:nvSpPr>
          <p:cNvPr id="1069058" name="Rectangle 2"/>
          <p:cNvSpPr>
            <a:spLocks noGrp="1" noChangeArrowheads="1"/>
          </p:cNvSpPr>
          <p:nvPr>
            <p:ph type="title" idx="4294967295"/>
          </p:nvPr>
        </p:nvSpPr>
        <p:spPr>
          <a:xfrm>
            <a:off x="165463" y="578350"/>
            <a:ext cx="6991350" cy="765175"/>
          </a:xfrm>
        </p:spPr>
        <p:txBody>
          <a:bodyPr>
            <a:normAutofit/>
          </a:bodyPr>
          <a:lstStyle/>
          <a:p>
            <a:r>
              <a:rPr lang="en-US" altLang="en-US" sz="3200" b="1" dirty="0">
                <a:latin typeface="Times New Roman" panose="02020603050405020304" pitchFamily="18" charset="0"/>
                <a:cs typeface="Times New Roman" panose="02020603050405020304" pitchFamily="18" charset="0"/>
              </a:rPr>
              <a:t>Bayesian Classifiers</a:t>
            </a:r>
          </a:p>
        </p:txBody>
      </p:sp>
    </p:spTree>
    <p:extLst>
      <p:ext uri="{BB962C8B-B14F-4D97-AF65-F5344CB8AC3E}">
        <p14:creationId xmlns:p14="http://schemas.microsoft.com/office/powerpoint/2010/main" val="283334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70083" name="Rectangle 3"/>
              <p:cNvSpPr>
                <a:spLocks noGrp="1" noChangeArrowheads="1"/>
              </p:cNvSpPr>
              <p:nvPr>
                <p:ph idx="1"/>
              </p:nvPr>
            </p:nvSpPr>
            <p:spPr/>
            <p:txBody>
              <a:bodyPr>
                <a:noAutofit/>
              </a:bodyPr>
              <a:lstStyle/>
              <a:p>
                <a:pPr lvl="1"/>
                <a:r>
                  <a:rPr lang="en-US" altLang="en-US" sz="1800" dirty="0">
                    <a:latin typeface="Times New Roman" panose="02020603050405020304" pitchFamily="18" charset="0"/>
                    <a:cs typeface="Times New Roman" panose="02020603050405020304" pitchFamily="18" charset="0"/>
                  </a:rPr>
                  <a:t>Compute the posterior probability </a:t>
                </a:r>
                <a:r>
                  <a:rPr lang="en-US" altLang="en-US" sz="1800" b="1" dirty="0">
                    <a:latin typeface="Times New Roman" panose="02020603050405020304" pitchFamily="18" charset="0"/>
                    <a:cs typeface="Times New Roman" panose="02020603050405020304" pitchFamily="18" charset="0"/>
                  </a:rPr>
                  <a:t>P(Y| X</a:t>
                </a:r>
                <a:r>
                  <a:rPr lang="en-US" altLang="en-US" sz="1800" b="1" baseline="-25000" dirty="0">
                    <a:latin typeface="Times New Roman" panose="02020603050405020304" pitchFamily="18" charset="0"/>
                    <a:cs typeface="Times New Roman" panose="02020603050405020304" pitchFamily="18" charset="0"/>
                  </a:rPr>
                  <a:t>1</a:t>
                </a:r>
                <a:r>
                  <a:rPr lang="en-US" altLang="en-US" sz="1800" b="1" dirty="0">
                    <a:latin typeface="Times New Roman" panose="02020603050405020304" pitchFamily="18" charset="0"/>
                    <a:cs typeface="Times New Roman" panose="02020603050405020304" pitchFamily="18" charset="0"/>
                  </a:rPr>
                  <a:t>, X</a:t>
                </a:r>
                <a:r>
                  <a:rPr lang="en-US" altLang="en-US" sz="1800" b="1" baseline="-25000" dirty="0">
                    <a:latin typeface="Times New Roman" panose="02020603050405020304" pitchFamily="18" charset="0"/>
                    <a:cs typeface="Times New Roman" panose="02020603050405020304" pitchFamily="18" charset="0"/>
                  </a:rPr>
                  <a:t>2</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X</a:t>
                </a:r>
                <a:r>
                  <a:rPr lang="en-US" altLang="en-US" sz="1800" b="1" baseline="-25000" dirty="0" err="1">
                    <a:latin typeface="Times New Roman" panose="02020603050405020304" pitchFamily="18" charset="0"/>
                    <a:cs typeface="Times New Roman" panose="02020603050405020304" pitchFamily="18" charset="0"/>
                  </a:rPr>
                  <a:t>n</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for all values of Y using the Bayes theorem</a:t>
                </a:r>
              </a:p>
              <a:p>
                <a:pPr marL="342900" lvl="1" indent="0">
                  <a:buNone/>
                </a:pPr>
                <a:endParaRPr lang="en-US" altLang="en-US" sz="1800" dirty="0">
                  <a:latin typeface="Times New Roman" panose="02020603050405020304" pitchFamily="18" charset="0"/>
                  <a:cs typeface="Times New Roman" panose="02020603050405020304" pitchFamily="18" charset="0"/>
                </a:endParaRPr>
              </a:p>
              <a:p>
                <a:pPr marL="342900" lvl="1" indent="0">
                  <a:buNone/>
                </a:pPr>
                <a:r>
                  <a:rPr lang="en-US" altLang="en-US" sz="1800" b="1" dirty="0">
                    <a:latin typeface="Times New Roman" panose="02020603050405020304" pitchFamily="18" charset="0"/>
                    <a:cs typeface="Times New Roman" panose="02020603050405020304" pitchFamily="18" charset="0"/>
                  </a:rPr>
                  <a:t>P(Y| X</a:t>
                </a:r>
                <a:r>
                  <a:rPr lang="en-US" altLang="en-US" sz="1800" b="1" baseline="-25000" dirty="0">
                    <a:latin typeface="Times New Roman" panose="02020603050405020304" pitchFamily="18" charset="0"/>
                    <a:cs typeface="Times New Roman" panose="02020603050405020304" pitchFamily="18" charset="0"/>
                  </a:rPr>
                  <a:t>1</a:t>
                </a:r>
                <a:r>
                  <a:rPr lang="en-US" altLang="en-US" sz="1800" b="1" dirty="0">
                    <a:latin typeface="Times New Roman" panose="02020603050405020304" pitchFamily="18" charset="0"/>
                    <a:cs typeface="Times New Roman" panose="02020603050405020304" pitchFamily="18" charset="0"/>
                  </a:rPr>
                  <a:t>, X</a:t>
                </a:r>
                <a:r>
                  <a:rPr lang="en-US" altLang="en-US" sz="1800" b="1" baseline="-25000" dirty="0">
                    <a:latin typeface="Times New Roman" panose="02020603050405020304" pitchFamily="18" charset="0"/>
                    <a:cs typeface="Times New Roman" panose="02020603050405020304" pitchFamily="18" charset="0"/>
                  </a:rPr>
                  <a:t>2</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X</a:t>
                </a:r>
                <a:r>
                  <a:rPr lang="en-US" altLang="en-US" sz="1800" b="1" baseline="-25000" dirty="0" err="1">
                    <a:latin typeface="Times New Roman" panose="02020603050405020304" pitchFamily="18" charset="0"/>
                    <a:cs typeface="Times New Roman" panose="02020603050405020304" pitchFamily="18" charset="0"/>
                  </a:rPr>
                  <a:t>n</a:t>
                </a:r>
                <a:r>
                  <a:rPr lang="en-US" altLang="en-US" sz="1800" b="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en-US" sz="1800" b="1" i="1">
                            <a:latin typeface="Cambria Math" panose="02040503050406030204" pitchFamily="18" charset="0"/>
                            <a:cs typeface="Times New Roman" panose="02020603050405020304" pitchFamily="18" charset="0"/>
                          </a:rPr>
                        </m:ctrlPr>
                      </m:fPr>
                      <m:num>
                        <m:r>
                          <m:rPr>
                            <m:nor/>
                          </m:rPr>
                          <a:rPr lang="en-US" altLang="en-US" sz="1800" b="1" dirty="0">
                            <a:latin typeface="Times New Roman" panose="02020603050405020304" pitchFamily="18" charset="0"/>
                            <a:cs typeface="Times New Roman" panose="02020603050405020304" pitchFamily="18" charset="0"/>
                          </a:rPr>
                          <m:t>P</m:t>
                        </m:r>
                        <m:r>
                          <m:rPr>
                            <m:nor/>
                          </m:rPr>
                          <a:rPr lang="en-US" altLang="en-US" sz="1800" b="1" dirty="0">
                            <a:latin typeface="Times New Roman" panose="02020603050405020304" pitchFamily="18" charset="0"/>
                            <a:cs typeface="Times New Roman" panose="02020603050405020304" pitchFamily="18" charset="0"/>
                          </a:rPr>
                          <m:t>(</m:t>
                        </m:r>
                        <m:r>
                          <m:rPr>
                            <m:nor/>
                          </m:rPr>
                          <a:rPr lang="en-US" altLang="en-US" sz="1800" b="1" dirty="0">
                            <a:latin typeface="Times New Roman" panose="02020603050405020304" pitchFamily="18" charset="0"/>
                            <a:cs typeface="Times New Roman" panose="02020603050405020304" pitchFamily="18" charset="0"/>
                          </a:rPr>
                          <m:t>X</m:t>
                        </m:r>
                        <m:r>
                          <m:rPr>
                            <m:nor/>
                          </m:rPr>
                          <a:rPr lang="en-US" altLang="en-US" sz="1800" b="1" dirty="0">
                            <a:latin typeface="Times New Roman" panose="02020603050405020304" pitchFamily="18" charset="0"/>
                            <a:cs typeface="Times New Roman" panose="02020603050405020304" pitchFamily="18" charset="0"/>
                          </a:rPr>
                          <m:t>1, </m:t>
                        </m:r>
                        <m:r>
                          <m:rPr>
                            <m:nor/>
                          </m:rPr>
                          <a:rPr lang="en-US" altLang="en-US" sz="1800" b="1" dirty="0">
                            <a:latin typeface="Times New Roman" panose="02020603050405020304" pitchFamily="18" charset="0"/>
                            <a:cs typeface="Times New Roman" panose="02020603050405020304" pitchFamily="18" charset="0"/>
                          </a:rPr>
                          <m:t>X</m:t>
                        </m:r>
                        <m:r>
                          <m:rPr>
                            <m:nor/>
                          </m:rPr>
                          <a:rPr lang="en-US" altLang="en-US" sz="1800" b="1" dirty="0">
                            <a:latin typeface="Times New Roman" panose="02020603050405020304" pitchFamily="18" charset="0"/>
                            <a:cs typeface="Times New Roman" panose="02020603050405020304" pitchFamily="18" charset="0"/>
                          </a:rPr>
                          <m:t>2,..,</m:t>
                        </m:r>
                        <m:r>
                          <m:rPr>
                            <m:nor/>
                          </m:rPr>
                          <a:rPr lang="en-US" altLang="en-US" sz="1800" b="1" dirty="0">
                            <a:latin typeface="Times New Roman" panose="02020603050405020304" pitchFamily="18" charset="0"/>
                            <a:cs typeface="Times New Roman" panose="02020603050405020304" pitchFamily="18" charset="0"/>
                          </a:rPr>
                          <m:t>Xn</m:t>
                        </m:r>
                        <m:r>
                          <m:rPr>
                            <m:nor/>
                          </m:rPr>
                          <a:rPr lang="en-US" altLang="en-US" sz="1800" b="1" dirty="0">
                            <a:latin typeface="Times New Roman" panose="02020603050405020304" pitchFamily="18" charset="0"/>
                            <a:cs typeface="Times New Roman" panose="02020603050405020304" pitchFamily="18" charset="0"/>
                          </a:rPr>
                          <m:t> | </m:t>
                        </m:r>
                        <m:r>
                          <m:rPr>
                            <m:nor/>
                          </m:rPr>
                          <a:rPr lang="en-US" altLang="en-US" sz="1800" b="1" dirty="0">
                            <a:latin typeface="Times New Roman" panose="02020603050405020304" pitchFamily="18" charset="0"/>
                            <a:cs typeface="Times New Roman" panose="02020603050405020304" pitchFamily="18" charset="0"/>
                          </a:rPr>
                          <m:t>Y</m:t>
                        </m:r>
                        <m:r>
                          <m:rPr>
                            <m:nor/>
                          </m:rPr>
                          <a:rPr lang="en-US" altLang="en-US" sz="1800" b="1" dirty="0">
                            <a:latin typeface="Times New Roman" panose="02020603050405020304" pitchFamily="18" charset="0"/>
                            <a:cs typeface="Times New Roman" panose="02020603050405020304" pitchFamily="18" charset="0"/>
                          </a:rPr>
                          <m:t>)</m:t>
                        </m:r>
                        <m:r>
                          <m:rPr>
                            <m:nor/>
                          </m:rPr>
                          <a:rPr lang="en-US" altLang="en-US" sz="1800" b="1" dirty="0">
                            <a:latin typeface="Times New Roman" panose="02020603050405020304" pitchFamily="18" charset="0"/>
                            <a:cs typeface="Times New Roman" panose="02020603050405020304" pitchFamily="18" charset="0"/>
                          </a:rPr>
                          <m:t>P</m:t>
                        </m:r>
                        <m:r>
                          <m:rPr>
                            <m:nor/>
                          </m:rPr>
                          <a:rPr lang="en-US" altLang="en-US" sz="1800" b="1" dirty="0">
                            <a:latin typeface="Times New Roman" panose="02020603050405020304" pitchFamily="18" charset="0"/>
                            <a:cs typeface="Times New Roman" panose="02020603050405020304" pitchFamily="18" charset="0"/>
                          </a:rPr>
                          <m:t>(</m:t>
                        </m:r>
                        <m:r>
                          <m:rPr>
                            <m:nor/>
                          </m:rPr>
                          <a:rPr lang="en-US" altLang="en-US" sz="1800" b="1" dirty="0">
                            <a:latin typeface="Times New Roman" panose="02020603050405020304" pitchFamily="18" charset="0"/>
                            <a:cs typeface="Times New Roman" panose="02020603050405020304" pitchFamily="18" charset="0"/>
                          </a:rPr>
                          <m:t>Y</m:t>
                        </m:r>
                        <m:r>
                          <m:rPr>
                            <m:nor/>
                          </m:rPr>
                          <a:rPr lang="en-US" altLang="en-US" sz="1800" b="1" dirty="0">
                            <a:latin typeface="Times New Roman" panose="02020603050405020304" pitchFamily="18" charset="0"/>
                            <a:cs typeface="Times New Roman" panose="02020603050405020304" pitchFamily="18" charset="0"/>
                          </a:rPr>
                          <m:t>) </m:t>
                        </m:r>
                      </m:num>
                      <m:den>
                        <m:r>
                          <m:rPr>
                            <m:nor/>
                          </m:rPr>
                          <a:rPr lang="en-US" altLang="en-US" sz="1800" b="1" dirty="0">
                            <a:latin typeface="Times New Roman" panose="02020603050405020304" pitchFamily="18" charset="0"/>
                            <a:cs typeface="Times New Roman" panose="02020603050405020304" pitchFamily="18" charset="0"/>
                          </a:rPr>
                          <m:t>P</m:t>
                        </m:r>
                        <m:r>
                          <m:rPr>
                            <m:nor/>
                          </m:rPr>
                          <a:rPr lang="en-US" altLang="en-US" sz="1800" b="1" dirty="0">
                            <a:latin typeface="Times New Roman" panose="02020603050405020304" pitchFamily="18" charset="0"/>
                            <a:cs typeface="Times New Roman" panose="02020603050405020304" pitchFamily="18" charset="0"/>
                          </a:rPr>
                          <m:t>(</m:t>
                        </m:r>
                        <m:r>
                          <m:rPr>
                            <m:nor/>
                          </m:rPr>
                          <a:rPr lang="en-US" altLang="en-US" sz="1800" b="1" dirty="0">
                            <a:latin typeface="Times New Roman" panose="02020603050405020304" pitchFamily="18" charset="0"/>
                            <a:cs typeface="Times New Roman" panose="02020603050405020304" pitchFamily="18" charset="0"/>
                          </a:rPr>
                          <m:t>X</m:t>
                        </m:r>
                        <m:r>
                          <m:rPr>
                            <m:nor/>
                          </m:rPr>
                          <a:rPr lang="en-US" altLang="en-US" sz="1800" b="1" dirty="0">
                            <a:latin typeface="Times New Roman" panose="02020603050405020304" pitchFamily="18" charset="0"/>
                            <a:cs typeface="Times New Roman" panose="02020603050405020304" pitchFamily="18" charset="0"/>
                          </a:rPr>
                          <m:t>1, </m:t>
                        </m:r>
                        <m:r>
                          <m:rPr>
                            <m:nor/>
                          </m:rPr>
                          <a:rPr lang="en-US" altLang="en-US" sz="1800" b="1" dirty="0">
                            <a:latin typeface="Times New Roman" panose="02020603050405020304" pitchFamily="18" charset="0"/>
                            <a:cs typeface="Times New Roman" panose="02020603050405020304" pitchFamily="18" charset="0"/>
                          </a:rPr>
                          <m:t>X</m:t>
                        </m:r>
                        <m:r>
                          <m:rPr>
                            <m:nor/>
                          </m:rPr>
                          <a:rPr lang="en-US" altLang="en-US" sz="1800" b="1" dirty="0">
                            <a:latin typeface="Times New Roman" panose="02020603050405020304" pitchFamily="18" charset="0"/>
                            <a:cs typeface="Times New Roman" panose="02020603050405020304" pitchFamily="18" charset="0"/>
                          </a:rPr>
                          <m:t>2,..,</m:t>
                        </m:r>
                        <m:r>
                          <m:rPr>
                            <m:nor/>
                          </m:rPr>
                          <a:rPr lang="en-US" altLang="en-US" sz="1800" b="1" dirty="0">
                            <a:latin typeface="Times New Roman" panose="02020603050405020304" pitchFamily="18" charset="0"/>
                            <a:cs typeface="Times New Roman" panose="02020603050405020304" pitchFamily="18" charset="0"/>
                          </a:rPr>
                          <m:t>Xn</m:t>
                        </m:r>
                        <m:r>
                          <a:rPr lang="en-US" altLang="en-US" sz="1800" b="1" dirty="0">
                            <a:latin typeface="Cambria Math" panose="02040503050406030204" pitchFamily="18" charset="0"/>
                            <a:cs typeface="Times New Roman" panose="02020603050405020304" pitchFamily="18" charset="0"/>
                          </a:rPr>
                          <m:t>)</m:t>
                        </m:r>
                      </m:den>
                    </m:f>
                  </m:oMath>
                </a14:m>
                <a:endParaRPr lang="en-US" altLang="en-US" sz="1800" b="1" dirty="0">
                  <a:latin typeface="Times New Roman" panose="02020603050405020304" pitchFamily="18" charset="0"/>
                  <a:cs typeface="Times New Roman" panose="02020603050405020304" pitchFamily="18" charset="0"/>
                </a:endParaRPr>
              </a:p>
              <a:p>
                <a:pPr lvl="1">
                  <a:lnSpc>
                    <a:spcPct val="90000"/>
                  </a:lnSpc>
                  <a:buFont typeface="Arial" panose="020B0604020202020204" pitchFamily="34" charset="0"/>
                  <a:buNone/>
                </a:pPr>
                <a:endParaRPr lang="en-US" altLang="en-US" sz="1800" dirty="0">
                  <a:latin typeface="Times New Roman" panose="02020603050405020304" pitchFamily="18" charset="0"/>
                  <a:cs typeface="Times New Roman" panose="02020603050405020304" pitchFamily="18" charset="0"/>
                </a:endParaRPr>
              </a:p>
              <a:p>
                <a:pPr lvl="1"/>
                <a:r>
                  <a:rPr lang="en-US" altLang="en-US" sz="1800" dirty="0">
                    <a:latin typeface="Times New Roman" panose="02020603050405020304" pitchFamily="18" charset="0"/>
                    <a:cs typeface="Times New Roman" panose="02020603050405020304" pitchFamily="18" charset="0"/>
                  </a:rPr>
                  <a:t>Choose value of Class that maximizes </a:t>
                </a:r>
                <a:r>
                  <a:rPr lang="en-US" altLang="en-US" sz="1800" b="1" dirty="0">
                    <a:latin typeface="Times New Roman" panose="02020603050405020304" pitchFamily="18" charset="0"/>
                    <a:cs typeface="Times New Roman" panose="02020603050405020304" pitchFamily="18" charset="0"/>
                  </a:rPr>
                  <a:t>P(Y| X</a:t>
                </a:r>
                <a:r>
                  <a:rPr lang="en-US" altLang="en-US" sz="1800" b="1" baseline="-25000" dirty="0">
                    <a:latin typeface="Times New Roman" panose="02020603050405020304" pitchFamily="18" charset="0"/>
                    <a:cs typeface="Times New Roman" panose="02020603050405020304" pitchFamily="18" charset="0"/>
                  </a:rPr>
                  <a:t>1</a:t>
                </a:r>
                <a:r>
                  <a:rPr lang="en-US" altLang="en-US" sz="1800" b="1" dirty="0">
                    <a:latin typeface="Times New Roman" panose="02020603050405020304" pitchFamily="18" charset="0"/>
                    <a:cs typeface="Times New Roman" panose="02020603050405020304" pitchFamily="18" charset="0"/>
                  </a:rPr>
                  <a:t>, X</a:t>
                </a:r>
                <a:r>
                  <a:rPr lang="en-US" altLang="en-US" sz="1800" b="1" baseline="-25000" dirty="0">
                    <a:latin typeface="Times New Roman" panose="02020603050405020304" pitchFamily="18" charset="0"/>
                    <a:cs typeface="Times New Roman" panose="02020603050405020304" pitchFamily="18" charset="0"/>
                  </a:rPr>
                  <a:t>2</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X</a:t>
                </a:r>
                <a:r>
                  <a:rPr lang="en-US" altLang="en-US" sz="1800" b="1" baseline="-25000" dirty="0" err="1">
                    <a:latin typeface="Times New Roman" panose="02020603050405020304" pitchFamily="18" charset="0"/>
                    <a:cs typeface="Times New Roman" panose="02020603050405020304" pitchFamily="18" charset="0"/>
                  </a:rPr>
                  <a:t>n</a:t>
                </a:r>
                <a:r>
                  <a:rPr lang="en-US" altLang="en-US" sz="1800" b="1" dirty="0">
                    <a:latin typeface="Times New Roman" panose="02020603050405020304" pitchFamily="18" charset="0"/>
                    <a:cs typeface="Times New Roman" panose="02020603050405020304" pitchFamily="18" charset="0"/>
                  </a:rPr>
                  <a:t>) </a:t>
                </a:r>
              </a:p>
              <a:p>
                <a:pPr lvl="1"/>
                <a:endParaRPr lang="en-US" altLang="en-US" sz="1800" dirty="0">
                  <a:latin typeface="Times New Roman" panose="02020603050405020304" pitchFamily="18" charset="0"/>
                  <a:cs typeface="Times New Roman" panose="02020603050405020304" pitchFamily="18" charset="0"/>
                </a:endParaRPr>
              </a:p>
              <a:p>
                <a:pPr lvl="1"/>
                <a:r>
                  <a:rPr lang="en-US" altLang="en-US" sz="1800" dirty="0">
                    <a:latin typeface="Times New Roman" panose="02020603050405020304" pitchFamily="18" charset="0"/>
                    <a:cs typeface="Times New Roman" panose="02020603050405020304" pitchFamily="18" charset="0"/>
                  </a:rPr>
                  <a:t>Equivalent to choosing value of Y that maximizes </a:t>
                </a:r>
                <a:r>
                  <a:rPr lang="en-US" altLang="en-US" sz="1800" b="1" dirty="0">
                    <a:latin typeface="Times New Roman" panose="02020603050405020304" pitchFamily="18" charset="0"/>
                    <a:cs typeface="Times New Roman" panose="02020603050405020304" pitchFamily="18" charset="0"/>
                  </a:rPr>
                  <a:t>P(X</a:t>
                </a:r>
                <a:r>
                  <a:rPr lang="en-US" altLang="en-US" sz="1800" b="1" baseline="-25000" dirty="0">
                    <a:latin typeface="Times New Roman" panose="02020603050405020304" pitchFamily="18" charset="0"/>
                    <a:cs typeface="Times New Roman" panose="02020603050405020304" pitchFamily="18" charset="0"/>
                  </a:rPr>
                  <a:t>1</a:t>
                </a:r>
                <a:r>
                  <a:rPr lang="en-US" altLang="en-US" sz="1800" b="1" dirty="0">
                    <a:latin typeface="Times New Roman" panose="02020603050405020304" pitchFamily="18" charset="0"/>
                    <a:cs typeface="Times New Roman" panose="02020603050405020304" pitchFamily="18" charset="0"/>
                  </a:rPr>
                  <a:t>, X</a:t>
                </a:r>
                <a:r>
                  <a:rPr lang="en-US" altLang="en-US" sz="1800" b="1" baseline="-25000" dirty="0">
                    <a:latin typeface="Times New Roman" panose="02020603050405020304" pitchFamily="18" charset="0"/>
                    <a:cs typeface="Times New Roman" panose="02020603050405020304" pitchFamily="18" charset="0"/>
                  </a:rPr>
                  <a:t>2</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X</a:t>
                </a:r>
                <a:r>
                  <a:rPr lang="en-US" altLang="en-US" sz="1800" b="1" baseline="-25000" dirty="0" err="1">
                    <a:latin typeface="Times New Roman" panose="02020603050405020304" pitchFamily="18" charset="0"/>
                    <a:cs typeface="Times New Roman" panose="02020603050405020304" pitchFamily="18" charset="0"/>
                  </a:rPr>
                  <a:t>n</a:t>
                </a:r>
                <a:r>
                  <a:rPr lang="en-US" altLang="en-US" sz="1800" b="1" baseline="-250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tLang="en-US" sz="1800" b="1" dirty="0">
                        <a:latin typeface="Times New Roman" panose="02020603050405020304" pitchFamily="18" charset="0"/>
                        <a:cs typeface="Times New Roman" panose="02020603050405020304" pitchFamily="18" charset="0"/>
                      </a:rPr>
                      <m:t>| </m:t>
                    </m:r>
                    <m:r>
                      <m:rPr>
                        <m:nor/>
                      </m:rPr>
                      <a:rPr lang="en-US" altLang="en-US" sz="1800" b="1" dirty="0">
                        <a:latin typeface="Times New Roman" panose="02020603050405020304" pitchFamily="18" charset="0"/>
                        <a:cs typeface="Times New Roman" panose="02020603050405020304" pitchFamily="18" charset="0"/>
                      </a:rPr>
                      <m:t>Y</m:t>
                    </m:r>
                    <m:r>
                      <m:rPr>
                        <m:nor/>
                      </m:rPr>
                      <a:rPr lang="en-US" altLang="en-US" sz="1800" b="1" dirty="0">
                        <a:latin typeface="Times New Roman" panose="02020603050405020304" pitchFamily="18" charset="0"/>
                        <a:cs typeface="Times New Roman" panose="02020603050405020304" pitchFamily="18" charset="0"/>
                      </a:rPr>
                      <m:t>)</m:t>
                    </m:r>
                    <m:r>
                      <m:rPr>
                        <m:nor/>
                      </m:rPr>
                      <a:rPr lang="en-US" altLang="en-US" sz="1800" b="1" dirty="0">
                        <a:latin typeface="Times New Roman" panose="02020603050405020304" pitchFamily="18" charset="0"/>
                        <a:cs typeface="Times New Roman" panose="02020603050405020304" pitchFamily="18" charset="0"/>
                      </a:rPr>
                      <m:t>P</m:t>
                    </m:r>
                    <m:r>
                      <m:rPr>
                        <m:nor/>
                      </m:rPr>
                      <a:rPr lang="en-US" altLang="en-US" sz="1800" b="1" dirty="0">
                        <a:latin typeface="Times New Roman" panose="02020603050405020304" pitchFamily="18" charset="0"/>
                        <a:cs typeface="Times New Roman" panose="02020603050405020304" pitchFamily="18" charset="0"/>
                      </a:rPr>
                      <m:t>(</m:t>
                    </m:r>
                    <m:r>
                      <m:rPr>
                        <m:nor/>
                      </m:rPr>
                      <a:rPr lang="en-US" altLang="en-US" sz="1800" b="1" dirty="0">
                        <a:latin typeface="Times New Roman" panose="02020603050405020304" pitchFamily="18" charset="0"/>
                        <a:cs typeface="Times New Roman" panose="02020603050405020304" pitchFamily="18" charset="0"/>
                      </a:rPr>
                      <m:t>Y</m:t>
                    </m:r>
                    <m:r>
                      <m:rPr>
                        <m:nor/>
                      </m:rPr>
                      <a:rPr lang="en-US" altLang="en-US" sz="1800" b="1" dirty="0">
                        <a:latin typeface="Times New Roman" panose="02020603050405020304" pitchFamily="18" charset="0"/>
                        <a:cs typeface="Times New Roman" panose="02020603050405020304" pitchFamily="18" charset="0"/>
                      </a:rPr>
                      <m:t>) </m:t>
                    </m:r>
                  </m:oMath>
                </a14:m>
                <a:endParaRPr lang="en-US" altLang="en-US" sz="1800" b="1" dirty="0">
                  <a:latin typeface="Times New Roman" panose="02020603050405020304" pitchFamily="18" charset="0"/>
                  <a:cs typeface="Times New Roman" panose="02020603050405020304" pitchFamily="18" charset="0"/>
                </a:endParaRPr>
              </a:p>
              <a:p>
                <a:pPr marL="342900" lvl="1" indent="0">
                  <a:buNone/>
                </a:pPr>
                <a:endParaRPr lang="en-US" altLang="en-US" sz="1800" b="1" dirty="0">
                  <a:latin typeface="Times New Roman" panose="02020603050405020304" pitchFamily="18" charset="0"/>
                  <a:cs typeface="Times New Roman" panose="02020603050405020304" pitchFamily="18" charset="0"/>
                </a:endParaRPr>
              </a:p>
              <a:p>
                <a:pPr marL="0" indent="0">
                  <a:buNone/>
                </a:pPr>
                <a:r>
                  <a:rPr lang="en-US" altLang="en-US" sz="1800" dirty="0">
                    <a:latin typeface="Times New Roman" panose="02020603050405020304" pitchFamily="18" charset="0"/>
                    <a:cs typeface="Times New Roman" panose="02020603050405020304" pitchFamily="18" charset="0"/>
                  </a:rPr>
                  <a:t>	How to estimate</a:t>
                </a:r>
                <a14:m>
                  <m:oMath xmlns:m="http://schemas.openxmlformats.org/officeDocument/2006/math">
                    <m:r>
                      <m:rPr>
                        <m:nor/>
                      </m:rPr>
                      <a:rPr lang="en-US" altLang="en-US" sz="1800" dirty="0">
                        <a:latin typeface="Cambria Math" panose="02040503050406030204" pitchFamily="18" charset="0"/>
                        <a:cs typeface="Times New Roman" panose="02020603050405020304" pitchFamily="18" charset="0"/>
                      </a:rPr>
                      <m:t> </m:t>
                    </m:r>
                    <m:r>
                      <m:rPr>
                        <m:nor/>
                      </m:rPr>
                      <a:rPr lang="en-US" altLang="en-US" sz="1800" b="1" dirty="0">
                        <a:latin typeface="Times New Roman" panose="02020603050405020304" pitchFamily="18" charset="0"/>
                        <a:cs typeface="Times New Roman" panose="02020603050405020304" pitchFamily="18" charset="0"/>
                      </a:rPr>
                      <m:t>P</m:t>
                    </m:r>
                    <m:r>
                      <m:rPr>
                        <m:nor/>
                      </m:rPr>
                      <a:rPr lang="en-US" altLang="en-US" sz="1800" b="1" dirty="0">
                        <a:latin typeface="Times New Roman" panose="02020603050405020304" pitchFamily="18" charset="0"/>
                        <a:cs typeface="Times New Roman" panose="02020603050405020304" pitchFamily="18" charset="0"/>
                      </a:rPr>
                      <m:t>(</m:t>
                    </m:r>
                    <m:r>
                      <m:rPr>
                        <m:nor/>
                      </m:rPr>
                      <a:rPr lang="en-US" altLang="en-US" sz="1800" b="1" dirty="0">
                        <a:latin typeface="Times New Roman" panose="02020603050405020304" pitchFamily="18" charset="0"/>
                        <a:cs typeface="Times New Roman" panose="02020603050405020304" pitchFamily="18" charset="0"/>
                      </a:rPr>
                      <m:t>X</m:t>
                    </m:r>
                    <m:r>
                      <m:rPr>
                        <m:nor/>
                      </m:rPr>
                      <a:rPr lang="en-US" altLang="en-US" sz="1800" b="1" baseline="-25000" dirty="0">
                        <a:latin typeface="Times New Roman" panose="02020603050405020304" pitchFamily="18" charset="0"/>
                        <a:cs typeface="Times New Roman" panose="02020603050405020304" pitchFamily="18" charset="0"/>
                      </a:rPr>
                      <m:t>1</m:t>
                    </m:r>
                    <m:r>
                      <m:rPr>
                        <m:nor/>
                      </m:rPr>
                      <a:rPr lang="en-US" altLang="en-US" sz="1800" b="1" dirty="0">
                        <a:latin typeface="Times New Roman" panose="02020603050405020304" pitchFamily="18" charset="0"/>
                        <a:cs typeface="Times New Roman" panose="02020603050405020304" pitchFamily="18" charset="0"/>
                      </a:rPr>
                      <m:t>, </m:t>
                    </m:r>
                    <m:r>
                      <m:rPr>
                        <m:nor/>
                      </m:rPr>
                      <a:rPr lang="en-US" altLang="en-US" sz="1800" b="1" dirty="0">
                        <a:latin typeface="Times New Roman" panose="02020603050405020304" pitchFamily="18" charset="0"/>
                        <a:cs typeface="Times New Roman" panose="02020603050405020304" pitchFamily="18" charset="0"/>
                      </a:rPr>
                      <m:t>X</m:t>
                    </m:r>
                    <m:r>
                      <m:rPr>
                        <m:nor/>
                      </m:rPr>
                      <a:rPr lang="en-US" altLang="en-US" sz="1800" b="1" baseline="-25000" dirty="0">
                        <a:latin typeface="Times New Roman" panose="02020603050405020304" pitchFamily="18" charset="0"/>
                        <a:cs typeface="Times New Roman" panose="02020603050405020304" pitchFamily="18" charset="0"/>
                      </a:rPr>
                      <m:t>2</m:t>
                    </m:r>
                    <m:r>
                      <m:rPr>
                        <m:nor/>
                      </m:rPr>
                      <a:rPr lang="en-US" altLang="en-US" sz="1800" b="1" dirty="0">
                        <a:latin typeface="Times New Roman" panose="02020603050405020304" pitchFamily="18" charset="0"/>
                        <a:cs typeface="Times New Roman" panose="02020603050405020304" pitchFamily="18" charset="0"/>
                      </a:rPr>
                      <m:t>,.., </m:t>
                    </m:r>
                    <m:r>
                      <m:rPr>
                        <m:nor/>
                      </m:rPr>
                      <a:rPr lang="en-US" altLang="en-US" sz="1800" b="1" dirty="0">
                        <a:latin typeface="Times New Roman" panose="02020603050405020304" pitchFamily="18" charset="0"/>
                        <a:cs typeface="Times New Roman" panose="02020603050405020304" pitchFamily="18" charset="0"/>
                      </a:rPr>
                      <m:t>Xn</m:t>
                    </m:r>
                    <m:r>
                      <m:rPr>
                        <m:nor/>
                      </m:rPr>
                      <a:rPr lang="en-US" altLang="en-US" sz="1800" b="1" baseline="-25000" dirty="0">
                        <a:latin typeface="Times New Roman" panose="02020603050405020304" pitchFamily="18" charset="0"/>
                        <a:cs typeface="Times New Roman" panose="02020603050405020304" pitchFamily="18" charset="0"/>
                      </a:rPr>
                      <m:t> | </m:t>
                    </m:r>
                    <m:r>
                      <m:rPr>
                        <m:nor/>
                      </m:rPr>
                      <a:rPr lang="en-US" altLang="en-US" sz="1800" b="1" dirty="0">
                        <a:latin typeface="Times New Roman" panose="02020603050405020304" pitchFamily="18" charset="0"/>
                        <a:cs typeface="Times New Roman" panose="02020603050405020304" pitchFamily="18" charset="0"/>
                      </a:rPr>
                      <m:t>Y</m:t>
                    </m:r>
                    <m:r>
                      <m:rPr>
                        <m:nor/>
                      </m:rPr>
                      <a:rPr lang="en-US" altLang="en-US" sz="1800" b="1" dirty="0">
                        <a:latin typeface="Times New Roman" panose="02020603050405020304" pitchFamily="18" charset="0"/>
                        <a:cs typeface="Times New Roman" panose="02020603050405020304" pitchFamily="18" charset="0"/>
                      </a:rPr>
                      <m:t>)</m:t>
                    </m:r>
                  </m:oMath>
                </a14:m>
                <a:r>
                  <a:rPr lang="en-US" altLang="en-US" sz="1800" dirty="0">
                    <a:latin typeface="Times New Roman" panose="02020603050405020304" pitchFamily="18" charset="0"/>
                    <a:cs typeface="Times New Roman" panose="02020603050405020304" pitchFamily="18" charset="0"/>
                  </a:rPr>
                  <a:t>?</a:t>
                </a:r>
              </a:p>
            </p:txBody>
          </p:sp>
        </mc:Choice>
        <mc:Fallback xmlns="">
          <p:sp>
            <p:nvSpPr>
              <p:cNvPr id="1070083" name="Rectangle 3"/>
              <p:cNvSpPr>
                <a:spLocks noGrp="1" noRot="1" noChangeAspect="1" noMove="1" noResize="1" noEditPoints="1" noAdjustHandles="1" noChangeArrowheads="1" noChangeShapeType="1" noTextEdit="1"/>
              </p:cNvSpPr>
              <p:nvPr>
                <p:ph idx="1"/>
              </p:nvPr>
            </p:nvSpPr>
            <p:spPr>
              <a:blipFill>
                <a:blip r:embed="rId2"/>
                <a:stretch>
                  <a:fillRect t="-673"/>
                </a:stretch>
              </a:blipFill>
            </p:spPr>
            <p:txBody>
              <a:bodyPr/>
              <a:lstStyle/>
              <a:p>
                <a:r>
                  <a:rPr lang="en-IN">
                    <a:noFill/>
                  </a:rPr>
                  <a:t> </a:t>
                </a:r>
              </a:p>
            </p:txBody>
          </p:sp>
        </mc:Fallback>
      </mc:AlternateContent>
      <p:sp>
        <p:nvSpPr>
          <p:cNvPr id="1070082" name="Rectangle 2"/>
          <p:cNvSpPr>
            <a:spLocks noGrp="1" noChangeArrowheads="1"/>
          </p:cNvSpPr>
          <p:nvPr>
            <p:ph type="title" idx="4294967295"/>
          </p:nvPr>
        </p:nvSpPr>
        <p:spPr>
          <a:xfrm>
            <a:off x="69669" y="517390"/>
            <a:ext cx="6991350" cy="765175"/>
          </a:xfrm>
        </p:spPr>
        <p:txBody>
          <a:bodyPr>
            <a:normAutofit/>
          </a:bodyPr>
          <a:lstStyle/>
          <a:p>
            <a:r>
              <a:rPr lang="en-US" altLang="en-US" sz="3600" b="1" dirty="0">
                <a:latin typeface="Times New Roman" panose="02020603050405020304" pitchFamily="18" charset="0"/>
                <a:cs typeface="Times New Roman" panose="02020603050405020304" pitchFamily="18" charset="0"/>
              </a:rPr>
              <a:t>Bayesian Classifiers</a:t>
            </a:r>
          </a:p>
        </p:txBody>
      </p:sp>
    </p:spTree>
    <p:extLst>
      <p:ext uri="{BB962C8B-B14F-4D97-AF65-F5344CB8AC3E}">
        <p14:creationId xmlns:p14="http://schemas.microsoft.com/office/powerpoint/2010/main" val="4110187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93"/>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IN" sz="3600" b="1" dirty="0">
                <a:latin typeface="Times New Roman" panose="02020603050405020304" pitchFamily="18" charset="0"/>
                <a:cs typeface="Times New Roman" panose="02020603050405020304" pitchFamily="18" charset="0"/>
              </a:rPr>
              <a:t>Chain Rule for Conditional Probability</a:t>
            </a:r>
            <a:endParaRPr sz="3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6182BDC-648E-4ADC-84D2-6161432738BC}"/>
              </a:ext>
            </a:extLst>
          </p:cNvPr>
          <p:cNvPicPr>
            <a:picLocks noChangeAspect="1"/>
          </p:cNvPicPr>
          <p:nvPr/>
        </p:nvPicPr>
        <p:blipFill>
          <a:blip r:embed="rId3"/>
          <a:stretch>
            <a:fillRect/>
          </a:stretch>
        </p:blipFill>
        <p:spPr>
          <a:xfrm>
            <a:off x="928800" y="1424463"/>
            <a:ext cx="6163200" cy="577291"/>
          </a:xfrm>
          <a:prstGeom prst="rect">
            <a:avLst/>
          </a:prstGeom>
        </p:spPr>
      </p:pic>
      <p:pic>
        <p:nvPicPr>
          <p:cNvPr id="3" name="Picture 2">
            <a:extLst>
              <a:ext uri="{FF2B5EF4-FFF2-40B4-BE49-F238E27FC236}">
                <a16:creationId xmlns:a16="http://schemas.microsoft.com/office/drawing/2014/main" id="{FB52933C-06A8-425C-8AC8-05A9C6E5CBC8}"/>
              </a:ext>
            </a:extLst>
          </p:cNvPr>
          <p:cNvPicPr>
            <a:picLocks noChangeAspect="1"/>
          </p:cNvPicPr>
          <p:nvPr/>
        </p:nvPicPr>
        <p:blipFill>
          <a:blip r:embed="rId4"/>
          <a:stretch>
            <a:fillRect/>
          </a:stretch>
        </p:blipFill>
        <p:spPr>
          <a:xfrm>
            <a:off x="806400" y="2085389"/>
            <a:ext cx="6415200" cy="770284"/>
          </a:xfrm>
          <a:prstGeom prst="rect">
            <a:avLst/>
          </a:prstGeom>
        </p:spPr>
      </p:pic>
      <p:pic>
        <p:nvPicPr>
          <p:cNvPr id="4" name="Picture 3">
            <a:extLst>
              <a:ext uri="{FF2B5EF4-FFF2-40B4-BE49-F238E27FC236}">
                <a16:creationId xmlns:a16="http://schemas.microsoft.com/office/drawing/2014/main" id="{F76A8F22-69C6-4CF3-875F-75E7B17FC9EC}"/>
              </a:ext>
            </a:extLst>
          </p:cNvPr>
          <p:cNvPicPr>
            <a:picLocks noChangeAspect="1"/>
          </p:cNvPicPr>
          <p:nvPr/>
        </p:nvPicPr>
        <p:blipFill>
          <a:blip r:embed="rId5"/>
          <a:stretch>
            <a:fillRect/>
          </a:stretch>
        </p:blipFill>
        <p:spPr>
          <a:xfrm>
            <a:off x="806400" y="2939308"/>
            <a:ext cx="7020000" cy="2318708"/>
          </a:xfrm>
          <a:prstGeom prst="rect">
            <a:avLst/>
          </a:prstGeom>
        </p:spPr>
      </p:pic>
      <p:pic>
        <p:nvPicPr>
          <p:cNvPr id="5" name="Picture 4">
            <a:extLst>
              <a:ext uri="{FF2B5EF4-FFF2-40B4-BE49-F238E27FC236}">
                <a16:creationId xmlns:a16="http://schemas.microsoft.com/office/drawing/2014/main" id="{CCC32E44-46DA-49B7-95A5-431AAEEEA635}"/>
              </a:ext>
            </a:extLst>
          </p:cNvPr>
          <p:cNvPicPr>
            <a:picLocks noChangeAspect="1"/>
          </p:cNvPicPr>
          <p:nvPr/>
        </p:nvPicPr>
        <p:blipFill>
          <a:blip r:embed="rId6"/>
          <a:stretch>
            <a:fillRect/>
          </a:stretch>
        </p:blipFill>
        <p:spPr>
          <a:xfrm>
            <a:off x="700200" y="5341651"/>
            <a:ext cx="7423200" cy="883580"/>
          </a:xfrm>
          <a:prstGeom prst="rect">
            <a:avLst/>
          </a:prstGeom>
        </p:spPr>
      </p:pic>
      <p:sp>
        <p:nvSpPr>
          <p:cNvPr id="6" name="Rectangle 5">
            <a:extLst>
              <a:ext uri="{FF2B5EF4-FFF2-40B4-BE49-F238E27FC236}">
                <a16:creationId xmlns:a16="http://schemas.microsoft.com/office/drawing/2014/main" id="{2D84CF96-7835-4C6A-B60E-9306ED4299A6}"/>
              </a:ext>
            </a:extLst>
          </p:cNvPr>
          <p:cNvSpPr/>
          <p:nvPr/>
        </p:nvSpPr>
        <p:spPr>
          <a:xfrm>
            <a:off x="682200" y="6345678"/>
            <a:ext cx="7779600" cy="369332"/>
          </a:xfrm>
          <a:prstGeom prst="rect">
            <a:avLst/>
          </a:prstGeom>
        </p:spPr>
        <p:txBody>
          <a:bodyPr wrap="square">
            <a:spAutoFit/>
          </a:bodyPr>
          <a:lstStyle/>
          <a:p>
            <a:r>
              <a:rPr lang="en-IN" dirty="0">
                <a:hlinkClick r:id="rId7"/>
              </a:rPr>
              <a:t>https://www.probabilitycourse.com/chapter1/1_4_0_conditional_probability.php</a:t>
            </a:r>
            <a:endParaRPr lang="en-IN" dirty="0"/>
          </a:p>
        </p:txBody>
      </p:sp>
    </p:spTree>
    <p:extLst>
      <p:ext uri="{BB962C8B-B14F-4D97-AF65-F5344CB8AC3E}">
        <p14:creationId xmlns:p14="http://schemas.microsoft.com/office/powerpoint/2010/main" val="2888174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Naïve Bayes assumes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𝑖</m:t>
                        </m:r>
                      </m:sub>
                    </m:sSub>
                    <m:r>
                      <a:rPr lang="en-US" sz="2400" i="1" dirty="0">
                        <a:latin typeface="Cambria Math" panose="02040503050406030204" pitchFamily="18" charset="0"/>
                      </a:rPr>
                      <m:t> </m:t>
                    </m:r>
                  </m:oMath>
                </a14:m>
                <a:r>
                  <a:rPr lang="en-US" sz="2400" dirty="0"/>
                  <a:t>are conditionally independent given </a:t>
                </a:r>
                <a14:m>
                  <m:oMath xmlns:m="http://schemas.openxmlformats.org/officeDocument/2006/math">
                    <m:r>
                      <a:rPr lang="en-US" sz="2400" i="1" dirty="0">
                        <a:latin typeface="Cambria Math" panose="02040503050406030204" pitchFamily="18" charset="0"/>
                      </a:rPr>
                      <m:t>𝑌</m:t>
                    </m:r>
                  </m:oMath>
                </a14:m>
                <a:endParaRPr lang="en-US" sz="2400" dirty="0"/>
              </a:p>
              <a:p>
                <a:pPr marL="0" indent="0">
                  <a:buNone/>
                </a:pPr>
                <a:r>
                  <a:rPr lang="en-US" sz="2400" dirty="0"/>
                  <a:t>e.g., </a:t>
                </a:r>
                <a14:m>
                  <m:oMath xmlns:m="http://schemas.openxmlformats.org/officeDocument/2006/math">
                    <m:r>
                      <a:rPr lang="en-US" sz="2400" i="1" dirty="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1</m:t>
                            </m:r>
                          </m:sub>
                        </m:sSub>
                      </m:e>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2</m:t>
                            </m:r>
                          </m:sub>
                        </m:sSub>
                        <m:r>
                          <a:rPr lang="en-US" sz="2400" i="1" dirty="0">
                            <a:latin typeface="Cambria Math" panose="02040503050406030204" pitchFamily="18" charset="0"/>
                          </a:rPr>
                          <m:t>, </m:t>
                        </m:r>
                        <m:r>
                          <a:rPr lang="en-US" sz="2400" i="1" dirty="0">
                            <a:latin typeface="Cambria Math" panose="02040503050406030204" pitchFamily="18" charset="0"/>
                          </a:rPr>
                          <m:t>𝑌</m:t>
                        </m:r>
                      </m:e>
                    </m:d>
                    <m:r>
                      <a:rPr lang="en-US" sz="2400" i="1" dirty="0">
                        <a:latin typeface="Cambria Math" panose="02040503050406030204" pitchFamily="18" charset="0"/>
                      </a:rPr>
                      <m:t>=</m:t>
                    </m:r>
                    <m:r>
                      <a:rPr lang="en-US" sz="2400" i="1" dirty="0">
                        <a:latin typeface="Cambria Math" panose="02040503050406030204" pitchFamily="18" charset="0"/>
                      </a:rPr>
                      <m:t>𝑃</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𝑌</m:t>
                    </m:r>
                    <m:r>
                      <a:rPr lang="en-US" sz="2400" i="1" dirty="0">
                        <a:latin typeface="Cambria Math" panose="02040503050406030204" pitchFamily="18" charset="0"/>
                      </a:rPr>
                      <m:t>)</m:t>
                    </m:r>
                  </m:oMath>
                </a14:m>
                <a:endParaRPr lang="en-US" sz="2400" dirty="0"/>
              </a:p>
              <a:p>
                <a:pPr marL="0" indent="0">
                  <a:buNone/>
                </a:pPr>
                <a:endParaRPr lang="en-US" sz="2400" dirty="0"/>
              </a:p>
              <a:p>
                <a:pPr marL="0" indent="0">
                  <a:buNone/>
                </a:pPr>
                <a14:m>
                  <m:oMath xmlns:m="http://schemas.openxmlformats.org/officeDocument/2006/math">
                    <m:r>
                      <a:rPr lang="en-US" sz="2400" i="1" dirty="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1</m:t>
                            </m:r>
                          </m:sub>
                        </m:sSub>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2</m:t>
                            </m:r>
                          </m:sub>
                        </m:sSub>
                      </m:e>
                      <m:e>
                        <m:r>
                          <a:rPr lang="en-US" sz="2400" i="1" dirty="0">
                            <a:latin typeface="Cambria Math" panose="02040503050406030204" pitchFamily="18" charset="0"/>
                          </a:rPr>
                          <m:t>𝑌</m:t>
                        </m:r>
                      </m:e>
                    </m:d>
                    <m:r>
                      <a:rPr lang="en-US" sz="2400" i="1" dirty="0">
                        <a:latin typeface="Cambria Math" panose="02040503050406030204" pitchFamily="18" charset="0"/>
                      </a:rPr>
                      <m:t>=</m:t>
                    </m:r>
                    <m:r>
                      <a:rPr lang="en-US" sz="2400" i="1" dirty="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1</m:t>
                            </m:r>
                          </m:sub>
                        </m:sSub>
                      </m:e>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𝑌</m:t>
                        </m:r>
                      </m:e>
                    </m:d>
                    <m:r>
                      <a:rPr lang="en-US" sz="2400" i="1" dirty="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2</m:t>
                            </m:r>
                          </m:sub>
                        </m:sSub>
                      </m:e>
                      <m:e>
                        <m:r>
                          <a:rPr lang="en-US" sz="2400" i="1" dirty="0">
                            <a:latin typeface="Cambria Math" panose="02040503050406030204" pitchFamily="18" charset="0"/>
                          </a:rPr>
                          <m:t>𝑌</m:t>
                        </m:r>
                      </m:e>
                    </m:d>
                  </m:oMath>
                </a14:m>
                <a:r>
                  <a:rPr lang="en-US" sz="2400" dirty="0"/>
                  <a:t> </a:t>
                </a:r>
                <a14:m>
                  <m:oMath xmlns:m="http://schemas.openxmlformats.org/officeDocument/2006/math">
                    <m:r>
                      <a:rPr lang="en-US" sz="2400" dirty="0">
                        <a:latin typeface="Cambria Math" panose="02040503050406030204" pitchFamily="18" charset="0"/>
                      </a:rPr>
                      <m:t>=</m:t>
                    </m:r>
                    <m:r>
                      <a:rPr lang="en-US" sz="2400" i="1" dirty="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1</m:t>
                            </m:r>
                          </m:sub>
                        </m:sSub>
                      </m:e>
                      <m:e>
                        <m:r>
                          <a:rPr lang="en-US" sz="2400" i="1" dirty="0">
                            <a:latin typeface="Cambria Math" panose="02040503050406030204" pitchFamily="18" charset="0"/>
                          </a:rPr>
                          <m:t>𝑌</m:t>
                        </m:r>
                      </m:e>
                    </m:d>
                    <m:r>
                      <a:rPr lang="en-US" sz="2400" i="1" dirty="0">
                        <a:latin typeface="Cambria Math" panose="02040503050406030204" pitchFamily="18" charset="0"/>
                      </a:rPr>
                      <m:t>𝑃</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𝑌</m:t>
                    </m:r>
                    <m:r>
                      <a:rPr lang="en-US" sz="2400" i="1" dirty="0">
                        <a:latin typeface="Cambria Math" panose="02040503050406030204" pitchFamily="18" charset="0"/>
                      </a:rPr>
                      <m:t>)</m:t>
                    </m:r>
                  </m:oMath>
                </a14:m>
                <a:endParaRPr lang="en-US" sz="2400" dirty="0"/>
              </a:p>
              <a:p>
                <a:pPr marL="0" indent="0">
                  <a:buNone/>
                </a:pPr>
                <a:endParaRPr lang="en-US" sz="2400" dirty="0"/>
              </a:p>
              <a:p>
                <a:pPr marL="0" indent="0">
                  <a:buNone/>
                </a:pPr>
                <a:r>
                  <a:rPr lang="en-US" sz="2400" dirty="0"/>
                  <a:t>General form: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e>
                      <m:e>
                        <m:r>
                          <a:rPr lang="en-US" sz="2400" i="1">
                            <a:latin typeface="Cambria Math" panose="02040503050406030204" pitchFamily="18" charset="0"/>
                          </a:rPr>
                          <m:t>𝑌</m:t>
                        </m:r>
                      </m:e>
                    </m:d>
                    <m:r>
                      <a:rPr lang="en-US" sz="240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rPr>
                          <m:t>𝑌</m:t>
                        </m:r>
                        <m:r>
                          <a:rPr lang="en-US" sz="2400" i="1">
                            <a:latin typeface="Cambria Math" panose="02040503050406030204" pitchFamily="18" charset="0"/>
                          </a:rPr>
                          <m:t>)</m:t>
                        </m:r>
                      </m:e>
                    </m:nary>
                  </m:oMath>
                </a14:m>
                <a:endParaRPr lang="en-US" sz="2400" dirty="0"/>
              </a:p>
              <a:p>
                <a:pPr marL="0" indent="0">
                  <a:buNone/>
                </a:pPr>
                <a:r>
                  <a:rPr lang="en-US" sz="2400" dirty="0"/>
                  <a:t>How many parameters to describe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e>
                      <m:e>
                        <m:r>
                          <a:rPr lang="en-US" sz="2400" i="1">
                            <a:latin typeface="Cambria Math" panose="02040503050406030204" pitchFamily="18" charset="0"/>
                          </a:rPr>
                          <m:t>𝑌</m:t>
                        </m:r>
                      </m:e>
                    </m:d>
                  </m:oMath>
                </a14:m>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1077"/>
                </a:stretch>
              </a:blipFill>
            </p:spPr>
            <p:txBody>
              <a:bodyPr/>
              <a:lstStyle/>
              <a:p>
                <a:r>
                  <a:rPr lang="en-IN">
                    <a:noFill/>
                  </a:rPr>
                  <a:t> </a:t>
                </a:r>
              </a:p>
            </p:txBody>
          </p:sp>
        </mc:Fallback>
      </mc:AlternateContent>
      <p:sp>
        <p:nvSpPr>
          <p:cNvPr id="2" name="Title 1"/>
          <p:cNvSpPr>
            <a:spLocks noGrp="1"/>
          </p:cNvSpPr>
          <p:nvPr>
            <p:ph type="title" idx="4294967295"/>
          </p:nvPr>
        </p:nvSpPr>
        <p:spPr>
          <a:xfrm>
            <a:off x="0" y="160338"/>
            <a:ext cx="6991350" cy="765175"/>
          </a:xfrm>
        </p:spPr>
        <p:txBody>
          <a:bodyPr>
            <a:noAutofit/>
          </a:bodyPr>
          <a:lstStyle/>
          <a:p>
            <a:r>
              <a:rPr lang="en-US" sz="3600" b="1" dirty="0">
                <a:latin typeface="Times New Roman" panose="02020603050405020304" pitchFamily="18" charset="0"/>
                <a:cs typeface="Times New Roman" panose="02020603050405020304" pitchFamily="18" charset="0"/>
              </a:rPr>
              <a:t>Applying conditional independence</a:t>
            </a:r>
          </a:p>
        </p:txBody>
      </p:sp>
    </p:spTree>
    <p:extLst>
      <p:ext uri="{BB962C8B-B14F-4D97-AF65-F5344CB8AC3E}">
        <p14:creationId xmlns:p14="http://schemas.microsoft.com/office/powerpoint/2010/main" val="1781756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700" dirty="0"/>
                  <a:t>Assumption:</a:t>
                </a:r>
              </a:p>
              <a:p>
                <a:pPr marL="0" indent="0">
                  <a:buNone/>
                </a:pPr>
                <a14:m>
                  <m:oMathPara xmlns:m="http://schemas.openxmlformats.org/officeDocument/2006/math">
                    <m:oMathParaPr>
                      <m:jc m:val="centerGroup"/>
                    </m:oMathParaPr>
                    <m:oMath xmlns:m="http://schemas.openxmlformats.org/officeDocument/2006/math">
                      <m:r>
                        <a:rPr lang="en-US" sz="2700" i="1">
                          <a:latin typeface="Cambria Math" panose="02040503050406030204" pitchFamily="18" charset="0"/>
                        </a:rPr>
                        <m:t>𝑃</m:t>
                      </m:r>
                      <m:d>
                        <m:dPr>
                          <m:ctrlPr>
                            <a:rPr lang="en-US" sz="2700" i="1">
                              <a:latin typeface="Cambria Math" panose="02040503050406030204" pitchFamily="18" charset="0"/>
                            </a:rPr>
                          </m:ctrlPr>
                        </m:dPr>
                        <m:e>
                          <m:sSub>
                            <m:sSubPr>
                              <m:ctrlPr>
                                <a:rPr lang="en-US" sz="2700" i="1">
                                  <a:latin typeface="Cambria Math" panose="02040503050406030204" pitchFamily="18" charset="0"/>
                                </a:rPr>
                              </m:ctrlPr>
                            </m:sSubPr>
                            <m:e>
                              <m:r>
                                <a:rPr lang="en-US" sz="2700" i="1">
                                  <a:latin typeface="Cambria Math" panose="02040503050406030204" pitchFamily="18" charset="0"/>
                                </a:rPr>
                                <m:t>𝑋</m:t>
                              </m:r>
                            </m:e>
                            <m:sub>
                              <m:r>
                                <a:rPr lang="en-US" sz="2700" i="1">
                                  <a:latin typeface="Cambria Math" panose="02040503050406030204" pitchFamily="18" charset="0"/>
                                </a:rPr>
                                <m:t>1</m:t>
                              </m:r>
                            </m:sub>
                          </m:sSub>
                          <m:r>
                            <a:rPr lang="en-US" sz="2700" i="1">
                              <a:latin typeface="Cambria Math" panose="02040503050406030204" pitchFamily="18" charset="0"/>
                            </a:rPr>
                            <m:t>, ⋯,</m:t>
                          </m:r>
                          <m:sSub>
                            <m:sSubPr>
                              <m:ctrlPr>
                                <a:rPr lang="en-US" sz="2700" i="1">
                                  <a:latin typeface="Cambria Math" panose="02040503050406030204" pitchFamily="18" charset="0"/>
                                </a:rPr>
                              </m:ctrlPr>
                            </m:sSubPr>
                            <m:e>
                              <m:r>
                                <a:rPr lang="en-US" sz="2700" i="1">
                                  <a:latin typeface="Cambria Math" panose="02040503050406030204" pitchFamily="18" charset="0"/>
                                </a:rPr>
                                <m:t>𝑋</m:t>
                              </m:r>
                            </m:e>
                            <m:sub>
                              <m:r>
                                <a:rPr lang="en-US" sz="2700" i="1">
                                  <a:latin typeface="Cambria Math" panose="02040503050406030204" pitchFamily="18" charset="0"/>
                                </a:rPr>
                                <m:t>𝑛</m:t>
                              </m:r>
                            </m:sub>
                          </m:sSub>
                        </m:e>
                        <m:e>
                          <m:r>
                            <a:rPr lang="en-US" sz="2700" i="1">
                              <a:latin typeface="Cambria Math" panose="02040503050406030204" pitchFamily="18" charset="0"/>
                            </a:rPr>
                            <m:t>𝑌</m:t>
                          </m:r>
                        </m:e>
                      </m:d>
                      <m:r>
                        <a:rPr lang="en-US" sz="2700">
                          <a:latin typeface="Cambria Math" panose="02040503050406030204" pitchFamily="18" charset="0"/>
                        </a:rPr>
                        <m:t>= </m:t>
                      </m:r>
                      <m:nary>
                        <m:naryPr>
                          <m:chr m:val="∏"/>
                          <m:ctrlPr>
                            <a:rPr lang="en-US" sz="2700" i="1">
                              <a:latin typeface="Cambria Math" panose="02040503050406030204" pitchFamily="18" charset="0"/>
                            </a:rPr>
                          </m:ctrlPr>
                        </m:naryPr>
                        <m:sub>
                          <m:r>
                            <m:rPr>
                              <m:brk m:alnAt="23"/>
                            </m:rPr>
                            <a:rPr lang="en-US" sz="2700" i="1">
                              <a:latin typeface="Cambria Math" panose="02040503050406030204" pitchFamily="18" charset="0"/>
                            </a:rPr>
                            <m:t>𝑗</m:t>
                          </m:r>
                          <m:r>
                            <a:rPr lang="en-US" sz="2700" i="1">
                              <a:latin typeface="Cambria Math" panose="02040503050406030204" pitchFamily="18" charset="0"/>
                            </a:rPr>
                            <m:t>=1</m:t>
                          </m:r>
                        </m:sub>
                        <m:sup>
                          <m:r>
                            <a:rPr lang="en-US" sz="2700" i="1">
                              <a:latin typeface="Cambria Math" panose="02040503050406030204" pitchFamily="18" charset="0"/>
                            </a:rPr>
                            <m:t>𝑛</m:t>
                          </m:r>
                        </m:sup>
                        <m:e>
                          <m:r>
                            <a:rPr lang="en-US" sz="2700" i="1">
                              <a:latin typeface="Cambria Math" panose="02040503050406030204" pitchFamily="18" charset="0"/>
                            </a:rPr>
                            <m:t>𝑃</m:t>
                          </m:r>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𝑋</m:t>
                              </m:r>
                            </m:e>
                            <m:sub>
                              <m:r>
                                <a:rPr lang="en-US" sz="2700" i="1">
                                  <a:latin typeface="Cambria Math" panose="02040503050406030204" pitchFamily="18" charset="0"/>
                                </a:rPr>
                                <m:t>𝑗</m:t>
                              </m:r>
                            </m:sub>
                          </m:sSub>
                          <m:r>
                            <a:rPr lang="en-US" sz="2700" i="1">
                              <a:latin typeface="Cambria Math" panose="02040503050406030204" pitchFamily="18" charset="0"/>
                            </a:rPr>
                            <m:t>|</m:t>
                          </m:r>
                          <m:r>
                            <a:rPr lang="en-US" sz="2700" i="1">
                              <a:latin typeface="Cambria Math" panose="02040503050406030204" pitchFamily="18" charset="0"/>
                            </a:rPr>
                            <m:t>𝑌</m:t>
                          </m:r>
                          <m:r>
                            <a:rPr lang="en-US" sz="2700" i="1">
                              <a:latin typeface="Cambria Math" panose="02040503050406030204" pitchFamily="18" charset="0"/>
                            </a:rPr>
                            <m:t>)</m:t>
                          </m:r>
                        </m:e>
                      </m:nary>
                    </m:oMath>
                  </m:oMathPara>
                </a14:m>
                <a:endParaRPr lang="en-US" sz="2700" dirty="0"/>
              </a:p>
              <a:p>
                <a:endParaRPr lang="en-US" sz="2700" dirty="0"/>
              </a:p>
              <a:p>
                <a:pPr marL="0" indent="0">
                  <a:buNone/>
                </a:pPr>
                <a:r>
                  <a:rPr lang="en-US" sz="2700" dirty="0"/>
                  <a:t>i.e.,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𝑋</m:t>
                        </m:r>
                      </m:e>
                      <m:sub>
                        <m:r>
                          <a:rPr lang="en-US" sz="2700" i="1">
                            <a:latin typeface="Cambria Math" panose="02040503050406030204" pitchFamily="18" charset="0"/>
                          </a:rPr>
                          <m:t>𝑖</m:t>
                        </m:r>
                      </m:sub>
                    </m:sSub>
                  </m:oMath>
                </a14:m>
                <a:r>
                  <a:rPr lang="en-US" sz="2700" dirty="0"/>
                  <a:t> and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𝑋</m:t>
                        </m:r>
                      </m:e>
                      <m:sub>
                        <m:r>
                          <a:rPr lang="en-US" sz="2700" i="1">
                            <a:latin typeface="Cambria Math" panose="02040503050406030204" pitchFamily="18" charset="0"/>
                          </a:rPr>
                          <m:t>𝑗</m:t>
                        </m:r>
                      </m:sub>
                    </m:sSub>
                  </m:oMath>
                </a14:m>
                <a:r>
                  <a:rPr lang="en-US" sz="2700" dirty="0"/>
                  <a:t> are </a:t>
                </a:r>
                <a:r>
                  <a:rPr lang="en-US" sz="2700" u="sng" dirty="0"/>
                  <a:t>conditionally independent</a:t>
                </a:r>
                <a:br>
                  <a:rPr lang="en-US" sz="2700" dirty="0"/>
                </a:br>
                <a:r>
                  <a:rPr lang="en-US" sz="2700" dirty="0"/>
                  <a:t> given </a:t>
                </a:r>
                <a14:m>
                  <m:oMath xmlns:m="http://schemas.openxmlformats.org/officeDocument/2006/math">
                    <m:r>
                      <a:rPr lang="en-US" sz="2700" i="1">
                        <a:latin typeface="Cambria Math" panose="02040503050406030204" pitchFamily="18" charset="0"/>
                      </a:rPr>
                      <m:t>𝑌</m:t>
                    </m:r>
                  </m:oMath>
                </a14:m>
                <a:r>
                  <a:rPr lang="en-US" sz="2700" dirty="0"/>
                  <a:t> for </a:t>
                </a:r>
                <a14:m>
                  <m:oMath xmlns:m="http://schemas.openxmlformats.org/officeDocument/2006/math">
                    <m:r>
                      <a:rPr lang="en-US" sz="2700" i="1">
                        <a:latin typeface="Cambria Math" panose="02040503050406030204" pitchFamily="18" charset="0"/>
                      </a:rPr>
                      <m:t>𝑖</m:t>
                    </m:r>
                    <m:r>
                      <a:rPr lang="en-US" sz="2700" i="1">
                        <a:latin typeface="Cambria Math" panose="02040503050406030204" pitchFamily="18" charset="0"/>
                      </a:rPr>
                      <m:t>≠</m:t>
                    </m:r>
                    <m:r>
                      <a:rPr lang="en-US" sz="2700" i="1">
                        <a:latin typeface="Cambria Math" panose="02040503050406030204" pitchFamily="18" charset="0"/>
                      </a:rPr>
                      <m:t>𝑗</m:t>
                    </m:r>
                  </m:oMath>
                </a14:m>
                <a:endParaRPr lang="en-US" sz="2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07" t="-1346"/>
                </a:stretch>
              </a:blipFill>
            </p:spPr>
            <p:txBody>
              <a:bodyPr/>
              <a:lstStyle/>
              <a:p>
                <a:r>
                  <a:rPr lang="en-IN">
                    <a:noFill/>
                  </a:rPr>
                  <a:t> </a:t>
                </a:r>
              </a:p>
            </p:txBody>
          </p:sp>
        </mc:Fallback>
      </mc:AlternateContent>
      <p:sp>
        <p:nvSpPr>
          <p:cNvPr id="2" name="Title 1"/>
          <p:cNvSpPr>
            <a:spLocks noGrp="1"/>
          </p:cNvSpPr>
          <p:nvPr>
            <p:ph type="title" idx="4294967295"/>
          </p:nvPr>
        </p:nvSpPr>
        <p:spPr>
          <a:xfrm>
            <a:off x="87086" y="455612"/>
            <a:ext cx="6991350" cy="765175"/>
          </a:xfrm>
        </p:spPr>
        <p:txBody>
          <a:bodyPr>
            <a:noAutofit/>
          </a:bodyPr>
          <a:lstStyle/>
          <a:p>
            <a:r>
              <a:rPr lang="en-US" sz="3600" b="1" dirty="0">
                <a:latin typeface="Times New Roman" panose="02020603050405020304" pitchFamily="18" charset="0"/>
                <a:cs typeface="Times New Roman" panose="02020603050405020304" pitchFamily="18" charset="0"/>
              </a:rPr>
              <a:t>Naïve Bayes Independence assumption</a:t>
            </a:r>
          </a:p>
        </p:txBody>
      </p:sp>
    </p:spTree>
    <p:extLst>
      <p:ext uri="{BB962C8B-B14F-4D97-AF65-F5344CB8AC3E}">
        <p14:creationId xmlns:p14="http://schemas.microsoft.com/office/powerpoint/2010/main" val="3471784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ea typeface="ＭＳ Ｐゴシック" panose="020B0600070205080204" pitchFamily="34" charset="-128"/>
              </a:rPr>
              <a:t>Assume independence among attributes X</a:t>
            </a:r>
            <a:r>
              <a:rPr lang="en-US" sz="1800" baseline="-25000" dirty="0">
                <a:ea typeface="ＭＳ Ｐゴシック" panose="020B0600070205080204" pitchFamily="34" charset="-128"/>
              </a:rPr>
              <a:t>i</a:t>
            </a:r>
            <a:r>
              <a:rPr lang="en-US" sz="1800" dirty="0">
                <a:ea typeface="ＭＳ Ｐゴシック" panose="020B0600070205080204" pitchFamily="34" charset="-128"/>
              </a:rPr>
              <a:t> when class is given:    </a:t>
            </a:r>
          </a:p>
          <a:p>
            <a:pPr lvl="1"/>
            <a:r>
              <a:rPr lang="en-US" sz="1800" dirty="0">
                <a:ea typeface="ＭＳ Ｐゴシック" panose="020B0600070205080204" pitchFamily="34" charset="-128"/>
              </a:rPr>
              <a:t>P(X</a:t>
            </a:r>
            <a:r>
              <a:rPr lang="en-US" sz="1800" baseline="-25000" dirty="0">
                <a:ea typeface="ＭＳ Ｐゴシック" panose="020B0600070205080204" pitchFamily="34" charset="-128"/>
              </a:rPr>
              <a:t>1</a:t>
            </a:r>
            <a:r>
              <a:rPr lang="en-US" sz="1800" dirty="0">
                <a:ea typeface="ＭＳ Ｐゴシック" panose="020B0600070205080204" pitchFamily="34" charset="-128"/>
              </a:rPr>
              <a:t>, X</a:t>
            </a:r>
            <a:r>
              <a:rPr lang="en-US" sz="1800" baseline="-25000" dirty="0">
                <a:ea typeface="ＭＳ Ｐゴシック" panose="020B0600070205080204" pitchFamily="34" charset="-128"/>
              </a:rPr>
              <a:t>2</a:t>
            </a:r>
            <a:r>
              <a:rPr lang="en-US" sz="1800" dirty="0">
                <a:ea typeface="ＭＳ Ｐゴシック" panose="020B0600070205080204" pitchFamily="34" charset="-128"/>
              </a:rPr>
              <a:t>, …, </a:t>
            </a:r>
            <a:r>
              <a:rPr lang="en-US" sz="1800" dirty="0" err="1">
                <a:ea typeface="ＭＳ Ｐゴシック" panose="020B0600070205080204" pitchFamily="34" charset="-128"/>
              </a:rPr>
              <a:t>X</a:t>
            </a:r>
            <a:r>
              <a:rPr lang="en-US" sz="1800" baseline="-25000" dirty="0" err="1">
                <a:ea typeface="ＭＳ Ｐゴシック" panose="020B0600070205080204" pitchFamily="34" charset="-128"/>
              </a:rPr>
              <a:t>d</a:t>
            </a:r>
            <a:r>
              <a:rPr lang="en-US" sz="1800" baseline="-25000" dirty="0">
                <a:ea typeface="ＭＳ Ｐゴシック" panose="020B0600070205080204" pitchFamily="34" charset="-128"/>
              </a:rPr>
              <a:t> </a:t>
            </a:r>
            <a:r>
              <a:rPr lang="en-US" sz="1800" dirty="0">
                <a:ea typeface="ＭＳ Ｐゴシック" panose="020B0600070205080204" pitchFamily="34" charset="-128"/>
              </a:rPr>
              <a:t>|</a:t>
            </a:r>
            <a:r>
              <a:rPr lang="en-US" sz="1800" dirty="0" err="1">
                <a:ea typeface="ＭＳ Ｐゴシック" panose="020B0600070205080204" pitchFamily="34" charset="-128"/>
              </a:rPr>
              <a:t>Y</a:t>
            </a:r>
            <a:r>
              <a:rPr lang="en-US" sz="1800" baseline="-25000" dirty="0" err="1">
                <a:ea typeface="ＭＳ Ｐゴシック" panose="020B0600070205080204" pitchFamily="34" charset="-128"/>
              </a:rPr>
              <a:t>j</a:t>
            </a:r>
            <a:r>
              <a:rPr lang="en-US" sz="1800" dirty="0">
                <a:ea typeface="ＭＳ Ｐゴシック" panose="020B0600070205080204" pitchFamily="34" charset="-128"/>
              </a:rPr>
              <a:t>) = P(X</a:t>
            </a:r>
            <a:r>
              <a:rPr lang="en-US" sz="1800" baseline="-25000" dirty="0">
                <a:ea typeface="ＭＳ Ｐゴシック" panose="020B0600070205080204" pitchFamily="34" charset="-128"/>
              </a:rPr>
              <a:t>1</a:t>
            </a:r>
            <a:r>
              <a:rPr lang="en-US" sz="1800" dirty="0">
                <a:ea typeface="ＭＳ Ｐゴシック" panose="020B0600070205080204" pitchFamily="34" charset="-128"/>
              </a:rPr>
              <a:t>| </a:t>
            </a:r>
            <a:r>
              <a:rPr lang="en-US" sz="1800" dirty="0" err="1">
                <a:ea typeface="ＭＳ Ｐゴシック" panose="020B0600070205080204" pitchFamily="34" charset="-128"/>
              </a:rPr>
              <a:t>Y</a:t>
            </a:r>
            <a:r>
              <a:rPr lang="en-US" sz="1800" baseline="-25000" dirty="0" err="1">
                <a:ea typeface="ＭＳ Ｐゴシック" panose="020B0600070205080204" pitchFamily="34" charset="-128"/>
              </a:rPr>
              <a:t>j</a:t>
            </a:r>
            <a:r>
              <a:rPr lang="en-US" sz="1800" dirty="0">
                <a:ea typeface="ＭＳ Ｐゴシック" panose="020B0600070205080204" pitchFamily="34" charset="-128"/>
              </a:rPr>
              <a:t>) P(X</a:t>
            </a:r>
            <a:r>
              <a:rPr lang="en-US" sz="1800" baseline="-25000" dirty="0">
                <a:ea typeface="ＭＳ Ｐゴシック" panose="020B0600070205080204" pitchFamily="34" charset="-128"/>
              </a:rPr>
              <a:t>2</a:t>
            </a:r>
            <a:r>
              <a:rPr lang="en-US" sz="1800" dirty="0">
                <a:ea typeface="ＭＳ Ｐゴシック" panose="020B0600070205080204" pitchFamily="34" charset="-128"/>
              </a:rPr>
              <a:t>| </a:t>
            </a:r>
            <a:r>
              <a:rPr lang="en-US" sz="1800" dirty="0" err="1">
                <a:ea typeface="ＭＳ Ｐゴシック" panose="020B0600070205080204" pitchFamily="34" charset="-128"/>
              </a:rPr>
              <a:t>Y</a:t>
            </a:r>
            <a:r>
              <a:rPr lang="en-US" sz="1800" baseline="-25000" dirty="0" err="1">
                <a:ea typeface="ＭＳ Ｐゴシック" panose="020B0600070205080204" pitchFamily="34" charset="-128"/>
              </a:rPr>
              <a:t>j</a:t>
            </a:r>
            <a:r>
              <a:rPr lang="en-US" sz="1800" dirty="0">
                <a:ea typeface="ＭＳ Ｐゴシック" panose="020B0600070205080204" pitchFamily="34" charset="-128"/>
              </a:rPr>
              <a:t>)… P(</a:t>
            </a:r>
            <a:r>
              <a:rPr lang="en-US" sz="1800" dirty="0" err="1">
                <a:ea typeface="ＭＳ Ｐゴシック" panose="020B0600070205080204" pitchFamily="34" charset="-128"/>
              </a:rPr>
              <a:t>X</a:t>
            </a:r>
            <a:r>
              <a:rPr lang="en-US" sz="1800" baseline="-25000" dirty="0" err="1">
                <a:ea typeface="ＭＳ Ｐゴシック" panose="020B0600070205080204" pitchFamily="34" charset="-128"/>
              </a:rPr>
              <a:t>d</a:t>
            </a:r>
            <a:r>
              <a:rPr lang="en-US" sz="1800" dirty="0">
                <a:ea typeface="ＭＳ Ｐゴシック" panose="020B0600070205080204" pitchFamily="34" charset="-128"/>
              </a:rPr>
              <a:t>| </a:t>
            </a:r>
            <a:r>
              <a:rPr lang="en-US" sz="1800" dirty="0" err="1">
                <a:ea typeface="ＭＳ Ｐゴシック" panose="020B0600070205080204" pitchFamily="34" charset="-128"/>
              </a:rPr>
              <a:t>Y</a:t>
            </a:r>
            <a:r>
              <a:rPr lang="en-US" sz="1800" baseline="-25000" dirty="0" err="1">
                <a:ea typeface="ＭＳ Ｐゴシック" panose="020B0600070205080204" pitchFamily="34" charset="-128"/>
              </a:rPr>
              <a:t>j</a:t>
            </a:r>
            <a:r>
              <a:rPr lang="en-US" sz="1800" dirty="0">
                <a:ea typeface="ＭＳ Ｐゴシック" panose="020B0600070205080204" pitchFamily="34" charset="-128"/>
              </a:rPr>
              <a:t>)</a:t>
            </a:r>
          </a:p>
          <a:p>
            <a:pPr lvl="1">
              <a:buNone/>
            </a:pPr>
            <a:r>
              <a:rPr lang="en-US" sz="1800" dirty="0">
                <a:ea typeface="ＭＳ Ｐゴシック" panose="020B0600070205080204" pitchFamily="34" charset="-128"/>
              </a:rPr>
              <a:t> </a:t>
            </a:r>
          </a:p>
          <a:p>
            <a:pPr lvl="1"/>
            <a:r>
              <a:rPr lang="en-US" sz="1800" dirty="0">
                <a:ea typeface="ＭＳ Ｐゴシック" panose="020B0600070205080204" pitchFamily="34" charset="-128"/>
              </a:rPr>
              <a:t>Now we can estimate P(X</a:t>
            </a:r>
            <a:r>
              <a:rPr lang="en-US" sz="1800" baseline="-25000" dirty="0">
                <a:ea typeface="ＭＳ Ｐゴシック" panose="020B0600070205080204" pitchFamily="34" charset="-128"/>
              </a:rPr>
              <a:t>i</a:t>
            </a:r>
            <a:r>
              <a:rPr lang="en-US" sz="1800" dirty="0">
                <a:ea typeface="ＭＳ Ｐゴシック" panose="020B0600070205080204" pitchFamily="34" charset="-128"/>
              </a:rPr>
              <a:t>| </a:t>
            </a:r>
            <a:r>
              <a:rPr lang="en-US" sz="1800" dirty="0" err="1">
                <a:ea typeface="ＭＳ Ｐゴシック" panose="020B0600070205080204" pitchFamily="34" charset="-128"/>
              </a:rPr>
              <a:t>Y</a:t>
            </a:r>
            <a:r>
              <a:rPr lang="en-US" sz="1800" baseline="-25000" dirty="0" err="1">
                <a:ea typeface="ＭＳ Ｐゴシック" panose="020B0600070205080204" pitchFamily="34" charset="-128"/>
              </a:rPr>
              <a:t>j</a:t>
            </a:r>
            <a:r>
              <a:rPr lang="en-US" sz="1800" dirty="0">
                <a:ea typeface="ＭＳ Ｐゴシック" panose="020B0600070205080204" pitchFamily="34" charset="-128"/>
              </a:rPr>
              <a:t>) for all X</a:t>
            </a:r>
            <a:r>
              <a:rPr lang="en-US" sz="1800" baseline="-25000" dirty="0">
                <a:ea typeface="ＭＳ Ｐゴシック" panose="020B0600070205080204" pitchFamily="34" charset="-128"/>
              </a:rPr>
              <a:t>i</a:t>
            </a:r>
            <a:r>
              <a:rPr lang="en-US" sz="1800" dirty="0">
                <a:ea typeface="ＭＳ Ｐゴシック" panose="020B0600070205080204" pitchFamily="34" charset="-128"/>
              </a:rPr>
              <a:t> and </a:t>
            </a:r>
            <a:r>
              <a:rPr lang="en-US" sz="1800" dirty="0" err="1">
                <a:ea typeface="ＭＳ Ｐゴシック" panose="020B0600070205080204" pitchFamily="34" charset="-128"/>
              </a:rPr>
              <a:t>Y</a:t>
            </a:r>
            <a:r>
              <a:rPr lang="en-US" sz="1800" baseline="-25000" dirty="0" err="1">
                <a:ea typeface="ＭＳ Ｐゴシック" panose="020B0600070205080204" pitchFamily="34" charset="-128"/>
              </a:rPr>
              <a:t>j</a:t>
            </a:r>
            <a:r>
              <a:rPr lang="en-US" sz="1800" dirty="0">
                <a:ea typeface="ＭＳ Ｐゴシック" panose="020B0600070205080204" pitchFamily="34" charset="-128"/>
              </a:rPr>
              <a:t> combinations from the training data</a:t>
            </a:r>
          </a:p>
          <a:p>
            <a:pPr lvl="1">
              <a:buNone/>
            </a:pPr>
            <a:endParaRPr lang="en-US" sz="1800" dirty="0">
              <a:ea typeface="ＭＳ Ｐゴシック" panose="020B0600070205080204" pitchFamily="34" charset="-128"/>
            </a:endParaRPr>
          </a:p>
          <a:p>
            <a:pPr lvl="1"/>
            <a:r>
              <a:rPr lang="en-US" sz="1800" dirty="0">
                <a:ea typeface="ＭＳ Ｐゴシック" panose="020B0600070205080204" pitchFamily="34" charset="-128"/>
              </a:rPr>
              <a:t>New point is classified to </a:t>
            </a:r>
            <a:r>
              <a:rPr lang="en-US" sz="1800" dirty="0" err="1">
                <a:ea typeface="ＭＳ Ｐゴシック" panose="020B0600070205080204" pitchFamily="34" charset="-128"/>
              </a:rPr>
              <a:t>Y</a:t>
            </a:r>
            <a:r>
              <a:rPr lang="en-US" sz="1800" baseline="-25000" dirty="0" err="1">
                <a:ea typeface="ＭＳ Ｐゴシック" panose="020B0600070205080204" pitchFamily="34" charset="-128"/>
              </a:rPr>
              <a:t>j</a:t>
            </a:r>
            <a:r>
              <a:rPr lang="en-US" sz="1800" dirty="0">
                <a:ea typeface="ＭＳ Ｐゴシック" panose="020B0600070205080204" pitchFamily="34" charset="-128"/>
              </a:rPr>
              <a:t> if  P(</a:t>
            </a:r>
            <a:r>
              <a:rPr lang="en-US" sz="1800" dirty="0" err="1">
                <a:ea typeface="ＭＳ Ｐゴシック" panose="020B0600070205080204" pitchFamily="34" charset="-128"/>
              </a:rPr>
              <a:t>Y</a:t>
            </a:r>
            <a:r>
              <a:rPr lang="en-US" sz="1800" baseline="-25000" dirty="0" err="1">
                <a:ea typeface="ＭＳ Ｐゴシック" panose="020B0600070205080204" pitchFamily="34" charset="-128"/>
              </a:rPr>
              <a:t>j</a:t>
            </a:r>
            <a:r>
              <a:rPr lang="en-US" sz="1800" dirty="0">
                <a:ea typeface="ＭＳ Ｐゴシック" panose="020B0600070205080204" pitchFamily="34" charset="-128"/>
              </a:rPr>
              <a:t>) </a:t>
            </a:r>
            <a:r>
              <a:rPr lang="en-US" sz="1800" dirty="0">
                <a:ea typeface="ＭＳ Ｐゴシック" panose="020B0600070205080204" pitchFamily="34" charset="-128"/>
                <a:sym typeface="Symbol" panose="05050102010706020507" pitchFamily="18" charset="2"/>
              </a:rPr>
              <a:t></a:t>
            </a:r>
            <a:r>
              <a:rPr lang="en-US" sz="1800" dirty="0">
                <a:ea typeface="ＭＳ Ｐゴシック" panose="020B0600070205080204" pitchFamily="34" charset="-128"/>
              </a:rPr>
              <a:t> P(X</a:t>
            </a:r>
            <a:r>
              <a:rPr lang="en-US" sz="1800" baseline="-25000" dirty="0">
                <a:ea typeface="ＭＳ Ｐゴシック" panose="020B0600070205080204" pitchFamily="34" charset="-128"/>
              </a:rPr>
              <a:t>i</a:t>
            </a:r>
            <a:r>
              <a:rPr lang="en-US" sz="1800" dirty="0">
                <a:ea typeface="ＭＳ Ｐゴシック" panose="020B0600070205080204" pitchFamily="34" charset="-128"/>
              </a:rPr>
              <a:t>| </a:t>
            </a:r>
            <a:r>
              <a:rPr lang="en-US" sz="1800" dirty="0" err="1">
                <a:ea typeface="ＭＳ Ｐゴシック" panose="020B0600070205080204" pitchFamily="34" charset="-128"/>
              </a:rPr>
              <a:t>Y</a:t>
            </a:r>
            <a:r>
              <a:rPr lang="en-US" sz="1800" baseline="-25000" dirty="0" err="1">
                <a:ea typeface="ＭＳ Ｐゴシック" panose="020B0600070205080204" pitchFamily="34" charset="-128"/>
              </a:rPr>
              <a:t>j</a:t>
            </a:r>
            <a:r>
              <a:rPr lang="en-US" sz="1800" dirty="0">
                <a:ea typeface="ＭＳ Ｐゴシック" panose="020B0600070205080204" pitchFamily="34" charset="-128"/>
              </a:rPr>
              <a:t>)  is maximal.</a:t>
            </a:r>
          </a:p>
        </p:txBody>
      </p:sp>
      <p:sp>
        <p:nvSpPr>
          <p:cNvPr id="2" name="Title 1"/>
          <p:cNvSpPr>
            <a:spLocks noGrp="1"/>
          </p:cNvSpPr>
          <p:nvPr>
            <p:ph type="title" idx="4294967295"/>
          </p:nvPr>
        </p:nvSpPr>
        <p:spPr>
          <a:xfrm>
            <a:off x="60960" y="676230"/>
            <a:ext cx="6991350" cy="765175"/>
          </a:xfrm>
        </p:spPr>
        <p:txBody>
          <a:bodyPr>
            <a:normAutofit/>
          </a:bodyPr>
          <a:lstStyle/>
          <a:p>
            <a:r>
              <a:rPr lang="en-US" sz="3600" b="1" dirty="0">
                <a:latin typeface="Times New Roman" panose="02020603050405020304" pitchFamily="18" charset="0"/>
                <a:cs typeface="Times New Roman" panose="02020603050405020304" pitchFamily="18" charset="0"/>
              </a:rPr>
              <a:t>Naïve Bayes Classifier</a:t>
            </a:r>
            <a:endParaRPr lang="en-GB"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39652" y="5772150"/>
            <a:ext cx="4644516" cy="300082"/>
          </a:xfrm>
          <a:prstGeom prst="rect">
            <a:avLst/>
          </a:prstGeom>
          <a:noFill/>
        </p:spPr>
        <p:txBody>
          <a:bodyPr wrap="square" rtlCol="0">
            <a:spAutoFit/>
          </a:bodyPr>
          <a:lstStyle/>
          <a:p>
            <a:r>
              <a:rPr lang="en-GB" sz="1350" dirty="0"/>
              <a:t>Slide adopted from “Introduction to Data mining” </a:t>
            </a:r>
            <a:r>
              <a:rPr lang="en-GB" sz="1350" dirty="0" err="1"/>
              <a:t>Vipin</a:t>
            </a:r>
            <a:r>
              <a:rPr lang="en-GB" sz="1350" dirty="0"/>
              <a:t> Kumar</a:t>
            </a:r>
          </a:p>
        </p:txBody>
      </p:sp>
    </p:spTree>
    <p:extLst>
      <p:ext uri="{BB962C8B-B14F-4D97-AF65-F5344CB8AC3E}">
        <p14:creationId xmlns:p14="http://schemas.microsoft.com/office/powerpoint/2010/main" val="3319663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021DE-05A8-4B72-89C6-8BA182B0E8BE}"/>
              </a:ext>
            </a:extLst>
          </p:cNvPr>
          <p:cNvSpPr>
            <a:spLocks noGrp="1"/>
          </p:cNvSpPr>
          <p:nvPr>
            <p:ph idx="1"/>
          </p:nvPr>
        </p:nvSpPr>
        <p:spPr/>
        <p:txBody>
          <a:bodyPr/>
          <a:lstStyle/>
          <a:p>
            <a:endParaRPr lang="en-IN"/>
          </a:p>
        </p:txBody>
      </p:sp>
      <p:sp>
        <p:nvSpPr>
          <p:cNvPr id="3" name="Content Placeholder 2">
            <a:extLst>
              <a:ext uri="{FF2B5EF4-FFF2-40B4-BE49-F238E27FC236}">
                <a16:creationId xmlns:a16="http://schemas.microsoft.com/office/drawing/2014/main" id="{98285282-48B7-42A8-B802-0ADAFA5F5E53}"/>
              </a:ext>
            </a:extLst>
          </p:cNvPr>
          <p:cNvSpPr>
            <a:spLocks noGrp="1"/>
          </p:cNvSpPr>
          <p:nvPr>
            <p:ph sz="quarter" idx="10"/>
          </p:nvPr>
        </p:nvSpPr>
        <p:spPr>
          <a:xfrm>
            <a:off x="304800" y="395918"/>
            <a:ext cx="6324600" cy="1143000"/>
          </a:xfrm>
        </p:spPr>
        <p:txBody>
          <a:bodyPr/>
          <a:lstStyle/>
          <a:p>
            <a:r>
              <a:rPr lang="en-IN" dirty="0"/>
              <a:t>Class Conditional Probabilities</a:t>
            </a:r>
          </a:p>
        </p:txBody>
      </p:sp>
      <p:sp>
        <p:nvSpPr>
          <p:cNvPr id="4" name="Slide Number Placeholder 3">
            <a:extLst>
              <a:ext uri="{FF2B5EF4-FFF2-40B4-BE49-F238E27FC236}">
                <a16:creationId xmlns:a16="http://schemas.microsoft.com/office/drawing/2014/main" id="{F52702FB-51DA-41F0-891C-65C616245365}"/>
              </a:ext>
            </a:extLst>
          </p:cNvPr>
          <p:cNvSpPr>
            <a:spLocks noGrp="1"/>
          </p:cNvSpPr>
          <p:nvPr>
            <p:ph type="sldNum" sz="quarter" idx="14"/>
          </p:nvPr>
        </p:nvSpPr>
        <p:spPr/>
        <p:txBody>
          <a:bodyPr/>
          <a:lstStyle/>
          <a:p>
            <a:fld id="{BC8D7E44-7D4F-4942-A8C9-2DF6BF8399E8}" type="slidenum">
              <a:rPr lang="en-US" smtClean="0"/>
              <a:pPr/>
              <a:t>38</a:t>
            </a:fld>
            <a:endParaRPr lang="en-US" dirty="0"/>
          </a:p>
        </p:txBody>
      </p:sp>
      <p:pic>
        <p:nvPicPr>
          <p:cNvPr id="5" name="Picture 4">
            <a:extLst>
              <a:ext uri="{FF2B5EF4-FFF2-40B4-BE49-F238E27FC236}">
                <a16:creationId xmlns:a16="http://schemas.microsoft.com/office/drawing/2014/main" id="{33F2EA80-3019-4D11-AD83-E58408BBC6A5}"/>
              </a:ext>
            </a:extLst>
          </p:cNvPr>
          <p:cNvPicPr>
            <a:picLocks noChangeAspect="1"/>
          </p:cNvPicPr>
          <p:nvPr/>
        </p:nvPicPr>
        <p:blipFill>
          <a:blip r:embed="rId2"/>
          <a:stretch>
            <a:fillRect/>
          </a:stretch>
        </p:blipFill>
        <p:spPr>
          <a:xfrm>
            <a:off x="304800" y="1508236"/>
            <a:ext cx="7578744" cy="4650473"/>
          </a:xfrm>
          <a:prstGeom prst="rect">
            <a:avLst/>
          </a:prstGeom>
        </p:spPr>
      </p:pic>
    </p:spTree>
    <p:extLst>
      <p:ext uri="{BB962C8B-B14F-4D97-AF65-F5344CB8AC3E}">
        <p14:creationId xmlns:p14="http://schemas.microsoft.com/office/powerpoint/2010/main" val="3306503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normAutofit/>
          </a:bodyPr>
          <a:lstStyle/>
          <a:p>
            <a:r>
              <a:rPr lang="en-US" altLang="en-US" sz="3200" b="1" dirty="0">
                <a:latin typeface="Times New Roman" panose="02020603050405020304" pitchFamily="18" charset="0"/>
                <a:cs typeface="Times New Roman" panose="02020603050405020304" pitchFamily="18" charset="0"/>
              </a:rPr>
              <a:t>How to Estimate Probabilities from Data?</a:t>
            </a:r>
          </a:p>
        </p:txBody>
      </p:sp>
      <p:sp>
        <p:nvSpPr>
          <p:cNvPr id="1072131" name="Rectangle 3"/>
          <p:cNvSpPr>
            <a:spLocks noGrp="1" noChangeArrowheads="1"/>
          </p:cNvSpPr>
          <p:nvPr>
            <p:ph idx="1"/>
          </p:nvPr>
        </p:nvSpPr>
        <p:spPr>
          <a:xfrm>
            <a:off x="4663440" y="2506662"/>
            <a:ext cx="3314700" cy="4351338"/>
          </a:xfrm>
        </p:spPr>
        <p:txBody>
          <a:bodyPr>
            <a:normAutofit/>
          </a:bodyPr>
          <a:lstStyle/>
          <a:p>
            <a:pPr>
              <a:lnSpc>
                <a:spcPct val="90000"/>
              </a:lnSpc>
            </a:pPr>
            <a:r>
              <a:rPr lang="en-US" altLang="en-US" sz="1600" dirty="0">
                <a:latin typeface="Times New Roman" panose="02020603050405020304" pitchFamily="18" charset="0"/>
                <a:cs typeface="Times New Roman" panose="02020603050405020304" pitchFamily="18" charset="0"/>
              </a:rPr>
              <a:t>Class:  P(C) = </a:t>
            </a:r>
            <a:r>
              <a:rPr lang="en-US" altLang="en-US" sz="1600" dirty="0" err="1">
                <a:latin typeface="Times New Roman" panose="02020603050405020304" pitchFamily="18" charset="0"/>
                <a:cs typeface="Times New Roman" panose="02020603050405020304" pitchFamily="18" charset="0"/>
              </a:rPr>
              <a:t>N</a:t>
            </a:r>
            <a:r>
              <a:rPr lang="en-US" altLang="en-US" sz="1600" baseline="-25000" dirty="0" err="1">
                <a:latin typeface="Times New Roman" panose="02020603050405020304" pitchFamily="18" charset="0"/>
                <a:cs typeface="Times New Roman" panose="02020603050405020304" pitchFamily="18" charset="0"/>
              </a:rPr>
              <a:t>c</a:t>
            </a:r>
            <a:r>
              <a:rPr lang="en-US" altLang="en-US" sz="1600" dirty="0">
                <a:latin typeface="Times New Roman" panose="02020603050405020304" pitchFamily="18" charset="0"/>
                <a:cs typeface="Times New Roman" panose="02020603050405020304" pitchFamily="18" charset="0"/>
              </a:rPr>
              <a:t>/N</a:t>
            </a:r>
          </a:p>
          <a:p>
            <a:pPr lvl="1">
              <a:lnSpc>
                <a:spcPct val="90000"/>
              </a:lnSpc>
            </a:pPr>
            <a:r>
              <a:rPr lang="en-US" altLang="en-US" sz="1600" dirty="0">
                <a:latin typeface="Times New Roman" panose="02020603050405020304" pitchFamily="18" charset="0"/>
                <a:cs typeface="Times New Roman" panose="02020603050405020304" pitchFamily="18" charset="0"/>
              </a:rPr>
              <a:t>e.g.,  P(No) = 7/10,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P(Yes) = 3/10</a:t>
            </a:r>
          </a:p>
          <a:p>
            <a:pPr lvl="1">
              <a:lnSpc>
                <a:spcPct val="90000"/>
              </a:lnSpc>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pPr>
              <a:lnSpc>
                <a:spcPct val="90000"/>
              </a:lnSpc>
            </a:pPr>
            <a:r>
              <a:rPr lang="en-US" altLang="en-US" sz="1600" dirty="0">
                <a:latin typeface="Times New Roman" panose="02020603050405020304" pitchFamily="18" charset="0"/>
                <a:cs typeface="Times New Roman" panose="02020603050405020304" pitchFamily="18" charset="0"/>
              </a:rPr>
              <a:t>For discrete attributes:</a:t>
            </a:r>
            <a:br>
              <a:rPr lang="en-US" altLang="en-US" sz="1600" dirty="0">
                <a:latin typeface="Times New Roman" panose="02020603050405020304" pitchFamily="18" charset="0"/>
                <a:cs typeface="Times New Roman" panose="02020603050405020304" pitchFamily="18" charset="0"/>
              </a:rPr>
            </a:br>
            <a:r>
              <a:rPr lang="en-US" altLang="en-US" sz="600" dirty="0">
                <a:latin typeface="Times New Roman" panose="02020603050405020304" pitchFamily="18" charset="0"/>
                <a:cs typeface="Times New Roman" panose="02020603050405020304" pitchFamily="18" charset="0"/>
              </a:rPr>
              <a:t>  </a:t>
            </a:r>
            <a:br>
              <a:rPr lang="en-US" altLang="en-US" sz="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P(A</a:t>
            </a:r>
            <a:r>
              <a:rPr lang="en-US" altLang="en-US" sz="1600" baseline="-25000" dirty="0">
                <a:latin typeface="Times New Roman" panose="02020603050405020304" pitchFamily="18" charset="0"/>
                <a:cs typeface="Times New Roman" panose="02020603050405020304" pitchFamily="18" charset="0"/>
              </a:rPr>
              <a:t>i</a:t>
            </a:r>
            <a:r>
              <a:rPr lang="en-US" altLang="en-US" sz="1600" dirty="0">
                <a:latin typeface="Times New Roman" panose="02020603050405020304" pitchFamily="18" charset="0"/>
                <a:cs typeface="Times New Roman" panose="02020603050405020304" pitchFamily="18" charset="0"/>
              </a:rPr>
              <a:t> | </a:t>
            </a:r>
            <a:r>
              <a:rPr lang="en-US" altLang="en-US" sz="1600" dirty="0" err="1">
                <a:latin typeface="Times New Roman" panose="02020603050405020304" pitchFamily="18" charset="0"/>
                <a:cs typeface="Times New Roman" panose="02020603050405020304" pitchFamily="18" charset="0"/>
              </a:rPr>
              <a:t>C</a:t>
            </a:r>
            <a:r>
              <a:rPr lang="en-US" altLang="en-US" sz="1600" baseline="-25000" dirty="0" err="1">
                <a:latin typeface="Times New Roman" panose="02020603050405020304" pitchFamily="18" charset="0"/>
                <a:cs typeface="Times New Roman" panose="02020603050405020304" pitchFamily="18" charset="0"/>
              </a:rPr>
              <a:t>k</a:t>
            </a:r>
            <a:r>
              <a:rPr lang="en-US" altLang="en-US" sz="1600" dirty="0">
                <a:latin typeface="Times New Roman" panose="02020603050405020304" pitchFamily="18" charset="0"/>
                <a:cs typeface="Times New Roman" panose="02020603050405020304" pitchFamily="18" charset="0"/>
              </a:rPr>
              <a:t>) = |</a:t>
            </a:r>
            <a:r>
              <a:rPr lang="en-US" altLang="en-US" sz="1600" dirty="0" err="1">
                <a:latin typeface="Times New Roman" panose="02020603050405020304" pitchFamily="18" charset="0"/>
                <a:cs typeface="Times New Roman" panose="02020603050405020304" pitchFamily="18" charset="0"/>
              </a:rPr>
              <a:t>A</a:t>
            </a:r>
            <a:r>
              <a:rPr lang="en-US" altLang="en-US" sz="1600" baseline="-25000" dirty="0" err="1">
                <a:latin typeface="Times New Roman" panose="02020603050405020304" pitchFamily="18" charset="0"/>
                <a:cs typeface="Times New Roman" panose="02020603050405020304" pitchFamily="18" charset="0"/>
              </a:rPr>
              <a:t>ik</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N</a:t>
            </a:r>
            <a:r>
              <a:rPr lang="en-US" altLang="en-US" sz="1600" baseline="-25000" dirty="0" err="1">
                <a:latin typeface="Times New Roman" panose="02020603050405020304" pitchFamily="18" charset="0"/>
                <a:cs typeface="Times New Roman" panose="02020603050405020304" pitchFamily="18" charset="0"/>
              </a:rPr>
              <a:t>ck</a:t>
            </a:r>
            <a:r>
              <a:rPr lang="en-US" altLang="en-US" sz="1600" baseline="-25000" dirty="0">
                <a:latin typeface="Times New Roman" panose="02020603050405020304" pitchFamily="18" charset="0"/>
                <a:cs typeface="Times New Roman" panose="02020603050405020304" pitchFamily="18" charset="0"/>
              </a:rPr>
              <a:t> </a:t>
            </a:r>
          </a:p>
          <a:p>
            <a:pPr lvl="1">
              <a:lnSpc>
                <a:spcPct val="90000"/>
              </a:lnSpc>
            </a:pPr>
            <a:endParaRPr lang="en-US" altLang="en-US" sz="500" dirty="0">
              <a:latin typeface="Times New Roman" panose="02020603050405020304" pitchFamily="18" charset="0"/>
              <a:cs typeface="Times New Roman" panose="02020603050405020304" pitchFamily="18" charset="0"/>
            </a:endParaRPr>
          </a:p>
          <a:p>
            <a:pPr lvl="1">
              <a:lnSpc>
                <a:spcPct val="90000"/>
              </a:lnSpc>
            </a:pPr>
            <a:r>
              <a:rPr lang="en-US" altLang="en-US" dirty="0">
                <a:latin typeface="Times New Roman" panose="02020603050405020304" pitchFamily="18" charset="0"/>
                <a:cs typeface="Times New Roman" panose="02020603050405020304" pitchFamily="18" charset="0"/>
              </a:rPr>
              <a:t>where |</a:t>
            </a:r>
            <a:r>
              <a:rPr lang="en-US" altLang="en-US" dirty="0" err="1">
                <a:latin typeface="Times New Roman" panose="02020603050405020304" pitchFamily="18" charset="0"/>
                <a:cs typeface="Times New Roman" panose="02020603050405020304" pitchFamily="18" charset="0"/>
              </a:rPr>
              <a:t>A</a:t>
            </a:r>
            <a:r>
              <a:rPr lang="en-US" altLang="en-US" baseline="-25000" dirty="0" err="1">
                <a:latin typeface="Times New Roman" panose="02020603050405020304" pitchFamily="18" charset="0"/>
                <a:cs typeface="Times New Roman" panose="02020603050405020304" pitchFamily="18" charset="0"/>
              </a:rPr>
              <a:t>ik</a:t>
            </a:r>
            <a:r>
              <a:rPr lang="en-US" altLang="en-US" dirty="0">
                <a:latin typeface="Times New Roman" panose="02020603050405020304" pitchFamily="18" charset="0"/>
                <a:cs typeface="Times New Roman" panose="02020603050405020304" pitchFamily="18" charset="0"/>
              </a:rPr>
              <a:t>| is number of instances having attribute A</a:t>
            </a:r>
            <a:r>
              <a:rPr lang="en-US" altLang="en-US" baseline="-250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and belongs to class </a:t>
            </a:r>
            <a:r>
              <a:rPr lang="en-US" altLang="en-US" dirty="0" err="1">
                <a:latin typeface="Times New Roman" panose="02020603050405020304" pitchFamily="18" charset="0"/>
                <a:cs typeface="Times New Roman" panose="02020603050405020304" pitchFamily="18" charset="0"/>
              </a:rPr>
              <a:t>C</a:t>
            </a:r>
            <a:r>
              <a:rPr lang="en-US" altLang="en-US" baseline="-25000" dirty="0" err="1">
                <a:latin typeface="Times New Roman" panose="02020603050405020304" pitchFamily="18" charset="0"/>
                <a:cs typeface="Times New Roman" panose="02020603050405020304" pitchFamily="18" charset="0"/>
              </a:rPr>
              <a:t>k</a:t>
            </a:r>
            <a:endParaRPr lang="en-US" altLang="en-US" dirty="0">
              <a:latin typeface="Times New Roman" panose="02020603050405020304" pitchFamily="18" charset="0"/>
              <a:cs typeface="Times New Roman" panose="02020603050405020304" pitchFamily="18" charset="0"/>
            </a:endParaRPr>
          </a:p>
          <a:p>
            <a:pPr lvl="1">
              <a:lnSpc>
                <a:spcPct val="90000"/>
              </a:lnSpc>
            </a:pPr>
            <a:r>
              <a:rPr lang="en-US" altLang="en-US" dirty="0">
                <a:latin typeface="Times New Roman" panose="02020603050405020304" pitchFamily="18" charset="0"/>
                <a:cs typeface="Times New Roman" panose="02020603050405020304" pitchFamily="18" charset="0"/>
              </a:rPr>
              <a:t>Examples:</a:t>
            </a:r>
            <a:br>
              <a:rPr lang="en-US" altLang="en-US" dirty="0">
                <a:latin typeface="Times New Roman" panose="02020603050405020304" pitchFamily="18" charset="0"/>
                <a:cs typeface="Times New Roman" panose="02020603050405020304" pitchFamily="18" charset="0"/>
              </a:rPr>
            </a:br>
            <a:endParaRPr lang="en-US" altLang="en-US" sz="500" dirty="0">
              <a:latin typeface="Times New Roman" panose="02020603050405020304" pitchFamily="18" charset="0"/>
              <a:cs typeface="Times New Roman" panose="02020603050405020304" pitchFamily="18" charset="0"/>
            </a:endParaRPr>
          </a:p>
          <a:p>
            <a:pPr lvl="1">
              <a:lnSpc>
                <a:spcPct val="90000"/>
              </a:lnSpc>
              <a:buFont typeface="Arial" panose="020B0604020202020204" pitchFamily="34" charset="0"/>
              <a:buNone/>
            </a:pPr>
            <a:r>
              <a:rPr lang="en-US" altLang="en-US" sz="1600" dirty="0">
                <a:latin typeface="Times New Roman" panose="02020603050405020304" pitchFamily="18" charset="0"/>
                <a:cs typeface="Times New Roman" panose="02020603050405020304" pitchFamily="18" charset="0"/>
              </a:rPr>
              <a:t>	P(Status=</a:t>
            </a:r>
            <a:r>
              <a:rPr lang="en-US" altLang="en-US" sz="1600" dirty="0" err="1">
                <a:latin typeface="Times New Roman" panose="02020603050405020304" pitchFamily="18" charset="0"/>
                <a:cs typeface="Times New Roman" panose="02020603050405020304" pitchFamily="18" charset="0"/>
              </a:rPr>
              <a:t>Married|No</a:t>
            </a:r>
            <a:r>
              <a:rPr lang="en-US" altLang="en-US" sz="1600" dirty="0">
                <a:latin typeface="Times New Roman" panose="02020603050405020304" pitchFamily="18" charset="0"/>
                <a:cs typeface="Times New Roman" panose="02020603050405020304" pitchFamily="18" charset="0"/>
              </a:rPr>
              <a:t>) = 4/7</a:t>
            </a:r>
            <a:br>
              <a:rPr lang="en-US" altLang="en-US" sz="1600" baseline="-250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P(Refund=</a:t>
            </a:r>
            <a:r>
              <a:rPr lang="en-US" altLang="en-US" sz="1600" dirty="0" err="1">
                <a:latin typeface="Times New Roman" panose="02020603050405020304" pitchFamily="18" charset="0"/>
                <a:cs typeface="Times New Roman" panose="02020603050405020304" pitchFamily="18" charset="0"/>
              </a:rPr>
              <a:t>Yes|Yes</a:t>
            </a:r>
            <a:r>
              <a:rPr lang="en-US" altLang="en-US" sz="1600" dirty="0">
                <a:latin typeface="Times New Roman" panose="02020603050405020304" pitchFamily="18" charset="0"/>
                <a:cs typeface="Times New Roman" panose="02020603050405020304" pitchFamily="18" charset="0"/>
              </a:rPr>
              <a:t>)=0</a:t>
            </a:r>
            <a:endParaRPr lang="en-US" altLang="en-US" sz="1600" baseline="-250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1210993"/>
              </p:ext>
            </p:extLst>
          </p:nvPr>
        </p:nvGraphicFramePr>
        <p:xfrm>
          <a:off x="552995" y="2723358"/>
          <a:ext cx="3657600" cy="34899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70840">
                <a:tc>
                  <a:txBody>
                    <a:bodyPr/>
                    <a:lstStyle/>
                    <a:p>
                      <a:r>
                        <a:rPr lang="en-US" dirty="0" err="1">
                          <a:solidFill>
                            <a:schemeClr val="tx1"/>
                          </a:solidFill>
                        </a:rPr>
                        <a:t>Tid</a:t>
                      </a:r>
                      <a:endParaRPr lang="en-US" dirty="0">
                        <a:solidFill>
                          <a:schemeClr val="tx1"/>
                        </a:solidFill>
                      </a:endParaRPr>
                    </a:p>
                  </a:txBody>
                  <a:tcPr/>
                </a:tc>
                <a:tc>
                  <a:txBody>
                    <a:bodyPr/>
                    <a:lstStyle/>
                    <a:p>
                      <a:r>
                        <a:rPr lang="en-US" dirty="0">
                          <a:solidFill>
                            <a:schemeClr val="tx1"/>
                          </a:solidFill>
                        </a:rPr>
                        <a:t>Refund</a:t>
                      </a:r>
                    </a:p>
                  </a:txBody>
                  <a:tcPr/>
                </a:tc>
                <a:tc>
                  <a:txBody>
                    <a:bodyPr/>
                    <a:lstStyle/>
                    <a:p>
                      <a:r>
                        <a:rPr lang="en-US" dirty="0">
                          <a:solidFill>
                            <a:schemeClr val="tx1"/>
                          </a:solidFill>
                        </a:rPr>
                        <a:t>Marital Status</a:t>
                      </a:r>
                    </a:p>
                  </a:txBody>
                  <a:tcPr/>
                </a:tc>
                <a:tc>
                  <a:txBody>
                    <a:bodyPr/>
                    <a:lstStyle/>
                    <a:p>
                      <a:r>
                        <a:rPr lang="en-US" dirty="0">
                          <a:solidFill>
                            <a:schemeClr val="tx1"/>
                          </a:solidFill>
                        </a:rPr>
                        <a:t>Taxable Income</a:t>
                      </a:r>
                    </a:p>
                  </a:txBody>
                  <a:tcPr/>
                </a:tc>
                <a:tc>
                  <a:txBody>
                    <a:bodyPr/>
                    <a:lstStyle/>
                    <a:p>
                      <a:r>
                        <a:rPr lang="en-US" dirty="0">
                          <a:solidFill>
                            <a:schemeClr val="tx1"/>
                          </a:solidFill>
                        </a:rPr>
                        <a:t>Evade</a:t>
                      </a:r>
                    </a:p>
                  </a:txBody>
                  <a:tcPr/>
                </a:tc>
                <a:extLst>
                  <a:ext uri="{0D108BD9-81ED-4DB2-BD59-A6C34878D82A}">
                    <a16:rowId xmlns:a16="http://schemas.microsoft.com/office/drawing/2014/main" val="10000"/>
                  </a:ext>
                </a:extLst>
              </a:tr>
              <a:tr h="259080">
                <a:tc>
                  <a:txBody>
                    <a:bodyPr/>
                    <a:lstStyle/>
                    <a:p>
                      <a:r>
                        <a:rPr lang="en-US" dirty="0">
                          <a:solidFill>
                            <a:schemeClr val="tx1"/>
                          </a:solidFill>
                        </a:rPr>
                        <a:t>1</a:t>
                      </a:r>
                    </a:p>
                  </a:txBody>
                  <a:tcPr/>
                </a:tc>
                <a:tc>
                  <a:txBody>
                    <a:bodyPr/>
                    <a:lstStyle/>
                    <a:p>
                      <a:r>
                        <a:rPr lang="en-US" dirty="0">
                          <a:solidFill>
                            <a:schemeClr val="tx1"/>
                          </a:solidFill>
                        </a:rPr>
                        <a:t>Yes</a:t>
                      </a:r>
                    </a:p>
                  </a:txBody>
                  <a:tcPr/>
                </a:tc>
                <a:tc>
                  <a:txBody>
                    <a:bodyPr/>
                    <a:lstStyle/>
                    <a:p>
                      <a:r>
                        <a:rPr lang="en-US" dirty="0">
                          <a:solidFill>
                            <a:schemeClr val="tx1"/>
                          </a:solidFill>
                        </a:rPr>
                        <a:t>Single</a:t>
                      </a:r>
                    </a:p>
                  </a:txBody>
                  <a:tcPr/>
                </a:tc>
                <a:tc>
                  <a:txBody>
                    <a:bodyPr/>
                    <a:lstStyle/>
                    <a:p>
                      <a:r>
                        <a:rPr lang="en-US" dirty="0">
                          <a:solidFill>
                            <a:schemeClr val="tx1"/>
                          </a:solidFill>
                        </a:rPr>
                        <a:t>125</a:t>
                      </a:r>
                    </a:p>
                  </a:txBody>
                  <a:tcPr/>
                </a:tc>
                <a:tc>
                  <a:txBody>
                    <a:bodyPr/>
                    <a:lstStyle/>
                    <a:p>
                      <a:r>
                        <a:rPr lang="en-US" dirty="0">
                          <a:solidFill>
                            <a:schemeClr val="tx1"/>
                          </a:solidFill>
                        </a:rPr>
                        <a:t>No</a:t>
                      </a:r>
                    </a:p>
                  </a:txBody>
                  <a:tcPr/>
                </a:tc>
                <a:extLst>
                  <a:ext uri="{0D108BD9-81ED-4DB2-BD59-A6C34878D82A}">
                    <a16:rowId xmlns:a16="http://schemas.microsoft.com/office/drawing/2014/main" val="10001"/>
                  </a:ext>
                </a:extLst>
              </a:tr>
              <a:tr h="266700">
                <a:tc>
                  <a:txBody>
                    <a:bodyPr/>
                    <a:lstStyle/>
                    <a:p>
                      <a:r>
                        <a:rPr lang="en-US" dirty="0">
                          <a:solidFill>
                            <a:schemeClr val="tx1"/>
                          </a:solidFill>
                        </a:rPr>
                        <a:t>2</a:t>
                      </a:r>
                    </a:p>
                  </a:txBody>
                  <a:tcPr/>
                </a:tc>
                <a:tc>
                  <a:txBody>
                    <a:bodyPr/>
                    <a:lstStyle/>
                    <a:p>
                      <a:r>
                        <a:rPr lang="en-US" dirty="0">
                          <a:solidFill>
                            <a:schemeClr val="tx1"/>
                          </a:solidFill>
                        </a:rPr>
                        <a:t>No</a:t>
                      </a:r>
                    </a:p>
                  </a:txBody>
                  <a:tcPr/>
                </a:tc>
                <a:tc>
                  <a:txBody>
                    <a:bodyPr/>
                    <a:lstStyle/>
                    <a:p>
                      <a:r>
                        <a:rPr lang="en-US" dirty="0">
                          <a:solidFill>
                            <a:schemeClr val="tx1"/>
                          </a:solidFill>
                        </a:rPr>
                        <a:t>Married</a:t>
                      </a:r>
                    </a:p>
                  </a:txBody>
                  <a:tcPr/>
                </a:tc>
                <a:tc>
                  <a:txBody>
                    <a:bodyPr/>
                    <a:lstStyle/>
                    <a:p>
                      <a:r>
                        <a:rPr lang="en-US" dirty="0">
                          <a:solidFill>
                            <a:schemeClr val="tx1"/>
                          </a:solidFill>
                        </a:rPr>
                        <a:t>100</a:t>
                      </a:r>
                    </a:p>
                  </a:txBody>
                  <a:tcPr/>
                </a:tc>
                <a:tc>
                  <a:txBody>
                    <a:bodyPr/>
                    <a:lstStyle/>
                    <a:p>
                      <a:r>
                        <a:rPr lang="en-US" dirty="0">
                          <a:solidFill>
                            <a:schemeClr val="tx1"/>
                          </a:solidFill>
                        </a:rPr>
                        <a:t>No</a:t>
                      </a:r>
                    </a:p>
                  </a:txBody>
                  <a:tcPr/>
                </a:tc>
                <a:extLst>
                  <a:ext uri="{0D108BD9-81ED-4DB2-BD59-A6C34878D82A}">
                    <a16:rowId xmlns:a16="http://schemas.microsoft.com/office/drawing/2014/main" val="10002"/>
                  </a:ext>
                </a:extLst>
              </a:tr>
              <a:tr h="274320">
                <a:tc>
                  <a:txBody>
                    <a:bodyPr/>
                    <a:lstStyle/>
                    <a:p>
                      <a:r>
                        <a:rPr lang="en-US" dirty="0">
                          <a:solidFill>
                            <a:schemeClr val="tx1"/>
                          </a:solidFill>
                        </a:rPr>
                        <a:t>3</a:t>
                      </a:r>
                    </a:p>
                  </a:txBody>
                  <a:tcPr/>
                </a:tc>
                <a:tc>
                  <a:txBody>
                    <a:bodyPr/>
                    <a:lstStyle/>
                    <a:p>
                      <a:r>
                        <a:rPr lang="en-US" dirty="0">
                          <a:solidFill>
                            <a:schemeClr val="tx1"/>
                          </a:solidFill>
                        </a:rPr>
                        <a:t>No</a:t>
                      </a:r>
                    </a:p>
                  </a:txBody>
                  <a:tcPr/>
                </a:tc>
                <a:tc>
                  <a:txBody>
                    <a:bodyPr/>
                    <a:lstStyle/>
                    <a:p>
                      <a:r>
                        <a:rPr lang="en-US" dirty="0">
                          <a:solidFill>
                            <a:schemeClr val="tx1"/>
                          </a:solidFill>
                        </a:rPr>
                        <a:t>Single</a:t>
                      </a:r>
                    </a:p>
                  </a:txBody>
                  <a:tcPr/>
                </a:tc>
                <a:tc>
                  <a:txBody>
                    <a:bodyPr/>
                    <a:lstStyle/>
                    <a:p>
                      <a:r>
                        <a:rPr lang="en-US" dirty="0">
                          <a:solidFill>
                            <a:schemeClr val="tx1"/>
                          </a:solidFill>
                        </a:rPr>
                        <a:t>70</a:t>
                      </a:r>
                    </a:p>
                  </a:txBody>
                  <a:tcPr/>
                </a:tc>
                <a:tc>
                  <a:txBody>
                    <a:bodyPr/>
                    <a:lstStyle/>
                    <a:p>
                      <a:r>
                        <a:rPr lang="en-US" dirty="0">
                          <a:solidFill>
                            <a:schemeClr val="tx1"/>
                          </a:solidFill>
                        </a:rPr>
                        <a:t>No</a:t>
                      </a:r>
                    </a:p>
                  </a:txBody>
                  <a:tcPr/>
                </a:tc>
                <a:extLst>
                  <a:ext uri="{0D108BD9-81ED-4DB2-BD59-A6C34878D82A}">
                    <a16:rowId xmlns:a16="http://schemas.microsoft.com/office/drawing/2014/main" val="10003"/>
                  </a:ext>
                </a:extLst>
              </a:tr>
              <a:tr h="281940">
                <a:tc>
                  <a:txBody>
                    <a:bodyPr/>
                    <a:lstStyle/>
                    <a:p>
                      <a:r>
                        <a:rPr lang="en-US" dirty="0">
                          <a:solidFill>
                            <a:schemeClr val="tx1"/>
                          </a:solidFill>
                        </a:rPr>
                        <a:t>4</a:t>
                      </a:r>
                    </a:p>
                  </a:txBody>
                  <a:tcPr/>
                </a:tc>
                <a:tc>
                  <a:txBody>
                    <a:bodyPr/>
                    <a:lstStyle/>
                    <a:p>
                      <a:r>
                        <a:rPr lang="en-US" dirty="0">
                          <a:solidFill>
                            <a:schemeClr val="tx1"/>
                          </a:solidFill>
                        </a:rPr>
                        <a:t>Yes</a:t>
                      </a:r>
                    </a:p>
                  </a:txBody>
                  <a:tcPr/>
                </a:tc>
                <a:tc>
                  <a:txBody>
                    <a:bodyPr/>
                    <a:lstStyle/>
                    <a:p>
                      <a:r>
                        <a:rPr lang="en-US" dirty="0">
                          <a:solidFill>
                            <a:schemeClr val="tx1"/>
                          </a:solidFill>
                        </a:rPr>
                        <a:t>Married</a:t>
                      </a:r>
                    </a:p>
                  </a:txBody>
                  <a:tcPr/>
                </a:tc>
                <a:tc>
                  <a:txBody>
                    <a:bodyPr/>
                    <a:lstStyle/>
                    <a:p>
                      <a:r>
                        <a:rPr lang="en-US" dirty="0">
                          <a:solidFill>
                            <a:schemeClr val="tx1"/>
                          </a:solidFill>
                        </a:rPr>
                        <a:t>120</a:t>
                      </a:r>
                    </a:p>
                  </a:txBody>
                  <a:tcPr/>
                </a:tc>
                <a:tc>
                  <a:txBody>
                    <a:bodyPr/>
                    <a:lstStyle/>
                    <a:p>
                      <a:r>
                        <a:rPr lang="en-US" dirty="0">
                          <a:solidFill>
                            <a:schemeClr val="tx1"/>
                          </a:solidFill>
                        </a:rPr>
                        <a:t>No</a:t>
                      </a:r>
                    </a:p>
                  </a:txBody>
                  <a:tcPr/>
                </a:tc>
                <a:extLst>
                  <a:ext uri="{0D108BD9-81ED-4DB2-BD59-A6C34878D82A}">
                    <a16:rowId xmlns:a16="http://schemas.microsoft.com/office/drawing/2014/main" val="10004"/>
                  </a:ext>
                </a:extLst>
              </a:tr>
              <a:tr h="289560">
                <a:tc>
                  <a:txBody>
                    <a:bodyPr/>
                    <a:lstStyle/>
                    <a:p>
                      <a:r>
                        <a:rPr lang="en-US" dirty="0">
                          <a:solidFill>
                            <a:schemeClr val="tx1"/>
                          </a:solidFill>
                        </a:rPr>
                        <a:t>5</a:t>
                      </a:r>
                    </a:p>
                  </a:txBody>
                  <a:tcPr/>
                </a:tc>
                <a:tc>
                  <a:txBody>
                    <a:bodyPr/>
                    <a:lstStyle/>
                    <a:p>
                      <a:r>
                        <a:rPr lang="en-US" dirty="0">
                          <a:solidFill>
                            <a:schemeClr val="tx1"/>
                          </a:solidFill>
                        </a:rPr>
                        <a:t>No</a:t>
                      </a:r>
                    </a:p>
                  </a:txBody>
                  <a:tcPr/>
                </a:tc>
                <a:tc>
                  <a:txBody>
                    <a:bodyPr/>
                    <a:lstStyle/>
                    <a:p>
                      <a:r>
                        <a:rPr lang="en-US" dirty="0">
                          <a:solidFill>
                            <a:schemeClr val="tx1"/>
                          </a:solidFill>
                        </a:rPr>
                        <a:t>Divorced</a:t>
                      </a:r>
                    </a:p>
                  </a:txBody>
                  <a:tcPr/>
                </a:tc>
                <a:tc>
                  <a:txBody>
                    <a:bodyPr/>
                    <a:lstStyle/>
                    <a:p>
                      <a:r>
                        <a:rPr lang="en-US" dirty="0">
                          <a:solidFill>
                            <a:schemeClr val="tx1"/>
                          </a:solidFill>
                        </a:rPr>
                        <a:t>95</a:t>
                      </a:r>
                    </a:p>
                  </a:txBody>
                  <a:tcPr/>
                </a:tc>
                <a:tc>
                  <a:txBody>
                    <a:bodyPr/>
                    <a:lstStyle/>
                    <a:p>
                      <a:r>
                        <a:rPr lang="en-US" dirty="0">
                          <a:solidFill>
                            <a:schemeClr val="tx1"/>
                          </a:solidFill>
                        </a:rPr>
                        <a:t>Yes</a:t>
                      </a:r>
                    </a:p>
                  </a:txBody>
                  <a:tcPr/>
                </a:tc>
                <a:extLst>
                  <a:ext uri="{0D108BD9-81ED-4DB2-BD59-A6C34878D82A}">
                    <a16:rowId xmlns:a16="http://schemas.microsoft.com/office/drawing/2014/main" val="10005"/>
                  </a:ext>
                </a:extLst>
              </a:tr>
              <a:tr h="297180">
                <a:tc>
                  <a:txBody>
                    <a:bodyPr/>
                    <a:lstStyle/>
                    <a:p>
                      <a:r>
                        <a:rPr lang="en-US" dirty="0">
                          <a:solidFill>
                            <a:schemeClr val="tx1"/>
                          </a:solidFill>
                        </a:rPr>
                        <a:t>6</a:t>
                      </a:r>
                    </a:p>
                  </a:txBody>
                  <a:tcPr/>
                </a:tc>
                <a:tc>
                  <a:txBody>
                    <a:bodyPr/>
                    <a:lstStyle/>
                    <a:p>
                      <a:r>
                        <a:rPr lang="en-US" dirty="0">
                          <a:solidFill>
                            <a:schemeClr val="tx1"/>
                          </a:solidFill>
                        </a:rPr>
                        <a:t>No</a:t>
                      </a:r>
                    </a:p>
                  </a:txBody>
                  <a:tcPr/>
                </a:tc>
                <a:tc>
                  <a:txBody>
                    <a:bodyPr/>
                    <a:lstStyle/>
                    <a:p>
                      <a:r>
                        <a:rPr lang="en-US" dirty="0">
                          <a:solidFill>
                            <a:schemeClr val="tx1"/>
                          </a:solidFill>
                        </a:rPr>
                        <a:t>Married</a:t>
                      </a:r>
                    </a:p>
                  </a:txBody>
                  <a:tcPr/>
                </a:tc>
                <a:tc>
                  <a:txBody>
                    <a:bodyPr/>
                    <a:lstStyle/>
                    <a:p>
                      <a:r>
                        <a:rPr lang="en-US" dirty="0">
                          <a:solidFill>
                            <a:schemeClr val="tx1"/>
                          </a:solidFill>
                        </a:rPr>
                        <a:t>60</a:t>
                      </a:r>
                    </a:p>
                  </a:txBody>
                  <a:tcPr/>
                </a:tc>
                <a:tc>
                  <a:txBody>
                    <a:bodyPr/>
                    <a:lstStyle/>
                    <a:p>
                      <a:r>
                        <a:rPr lang="en-US" dirty="0">
                          <a:solidFill>
                            <a:schemeClr val="tx1"/>
                          </a:solidFill>
                        </a:rPr>
                        <a:t>No</a:t>
                      </a:r>
                    </a:p>
                  </a:txBody>
                  <a:tcPr/>
                </a:tc>
                <a:extLst>
                  <a:ext uri="{0D108BD9-81ED-4DB2-BD59-A6C34878D82A}">
                    <a16:rowId xmlns:a16="http://schemas.microsoft.com/office/drawing/2014/main" val="10006"/>
                  </a:ext>
                </a:extLst>
              </a:tr>
              <a:tr h="304800">
                <a:tc>
                  <a:txBody>
                    <a:bodyPr/>
                    <a:lstStyle/>
                    <a:p>
                      <a:r>
                        <a:rPr lang="en-US" dirty="0">
                          <a:solidFill>
                            <a:schemeClr val="tx1"/>
                          </a:solidFill>
                        </a:rPr>
                        <a:t>7</a:t>
                      </a:r>
                    </a:p>
                  </a:txBody>
                  <a:tcPr/>
                </a:tc>
                <a:tc>
                  <a:txBody>
                    <a:bodyPr/>
                    <a:lstStyle/>
                    <a:p>
                      <a:r>
                        <a:rPr lang="en-US" dirty="0">
                          <a:solidFill>
                            <a:schemeClr val="tx1"/>
                          </a:solidFill>
                        </a:rPr>
                        <a:t>Yes</a:t>
                      </a:r>
                    </a:p>
                  </a:txBody>
                  <a:tcPr/>
                </a:tc>
                <a:tc>
                  <a:txBody>
                    <a:bodyPr/>
                    <a:lstStyle/>
                    <a:p>
                      <a:r>
                        <a:rPr lang="en-US" dirty="0">
                          <a:solidFill>
                            <a:schemeClr val="tx1"/>
                          </a:solidFill>
                        </a:rPr>
                        <a:t>Divorced</a:t>
                      </a:r>
                    </a:p>
                  </a:txBody>
                  <a:tcPr/>
                </a:tc>
                <a:tc>
                  <a:txBody>
                    <a:bodyPr/>
                    <a:lstStyle/>
                    <a:p>
                      <a:r>
                        <a:rPr lang="en-US" dirty="0">
                          <a:solidFill>
                            <a:schemeClr val="tx1"/>
                          </a:solidFill>
                        </a:rPr>
                        <a:t>220</a:t>
                      </a:r>
                    </a:p>
                  </a:txBody>
                  <a:tcPr/>
                </a:tc>
                <a:tc>
                  <a:txBody>
                    <a:bodyPr/>
                    <a:lstStyle/>
                    <a:p>
                      <a:r>
                        <a:rPr lang="en-US" dirty="0">
                          <a:solidFill>
                            <a:schemeClr val="tx1"/>
                          </a:solidFill>
                        </a:rPr>
                        <a:t>No</a:t>
                      </a:r>
                    </a:p>
                  </a:txBody>
                  <a:tcPr/>
                </a:tc>
                <a:extLst>
                  <a:ext uri="{0D108BD9-81ED-4DB2-BD59-A6C34878D82A}">
                    <a16:rowId xmlns:a16="http://schemas.microsoft.com/office/drawing/2014/main" val="10007"/>
                  </a:ext>
                </a:extLst>
              </a:tr>
              <a:tr h="304800">
                <a:tc>
                  <a:txBody>
                    <a:bodyPr/>
                    <a:lstStyle/>
                    <a:p>
                      <a:r>
                        <a:rPr lang="en-US" dirty="0">
                          <a:solidFill>
                            <a:schemeClr val="tx1"/>
                          </a:solidFill>
                        </a:rPr>
                        <a:t>8</a:t>
                      </a:r>
                    </a:p>
                  </a:txBody>
                  <a:tcPr/>
                </a:tc>
                <a:tc>
                  <a:txBody>
                    <a:bodyPr/>
                    <a:lstStyle/>
                    <a:p>
                      <a:r>
                        <a:rPr lang="en-US" dirty="0">
                          <a:solidFill>
                            <a:schemeClr val="tx1"/>
                          </a:solidFill>
                        </a:rPr>
                        <a:t>No</a:t>
                      </a:r>
                    </a:p>
                  </a:txBody>
                  <a:tcPr/>
                </a:tc>
                <a:tc>
                  <a:txBody>
                    <a:bodyPr/>
                    <a:lstStyle/>
                    <a:p>
                      <a:r>
                        <a:rPr lang="en-US" dirty="0">
                          <a:solidFill>
                            <a:schemeClr val="tx1"/>
                          </a:solidFill>
                        </a:rPr>
                        <a:t>Single</a:t>
                      </a:r>
                    </a:p>
                  </a:txBody>
                  <a:tcPr/>
                </a:tc>
                <a:tc>
                  <a:txBody>
                    <a:bodyPr/>
                    <a:lstStyle/>
                    <a:p>
                      <a:r>
                        <a:rPr lang="en-US" dirty="0">
                          <a:solidFill>
                            <a:schemeClr val="tx1"/>
                          </a:solidFill>
                        </a:rPr>
                        <a:t>85</a:t>
                      </a:r>
                    </a:p>
                  </a:txBody>
                  <a:tcPr/>
                </a:tc>
                <a:tc>
                  <a:txBody>
                    <a:bodyPr/>
                    <a:lstStyle/>
                    <a:p>
                      <a:r>
                        <a:rPr lang="en-US" dirty="0">
                          <a:solidFill>
                            <a:schemeClr val="tx1"/>
                          </a:solidFill>
                        </a:rPr>
                        <a:t>Yes</a:t>
                      </a:r>
                    </a:p>
                  </a:txBody>
                  <a:tcPr/>
                </a:tc>
                <a:extLst>
                  <a:ext uri="{0D108BD9-81ED-4DB2-BD59-A6C34878D82A}">
                    <a16:rowId xmlns:a16="http://schemas.microsoft.com/office/drawing/2014/main" val="10008"/>
                  </a:ext>
                </a:extLst>
              </a:tr>
              <a:tr h="297180">
                <a:tc>
                  <a:txBody>
                    <a:bodyPr/>
                    <a:lstStyle/>
                    <a:p>
                      <a:r>
                        <a:rPr lang="en-US" dirty="0">
                          <a:solidFill>
                            <a:schemeClr val="tx1"/>
                          </a:solidFill>
                        </a:rPr>
                        <a:t>9</a:t>
                      </a:r>
                    </a:p>
                  </a:txBody>
                  <a:tcPr/>
                </a:tc>
                <a:tc>
                  <a:txBody>
                    <a:bodyPr/>
                    <a:lstStyle/>
                    <a:p>
                      <a:r>
                        <a:rPr lang="en-US" dirty="0">
                          <a:solidFill>
                            <a:schemeClr val="tx1"/>
                          </a:solidFill>
                        </a:rPr>
                        <a:t>No</a:t>
                      </a:r>
                    </a:p>
                  </a:txBody>
                  <a:tcPr/>
                </a:tc>
                <a:tc>
                  <a:txBody>
                    <a:bodyPr/>
                    <a:lstStyle/>
                    <a:p>
                      <a:r>
                        <a:rPr lang="en-US" dirty="0">
                          <a:solidFill>
                            <a:schemeClr val="tx1"/>
                          </a:solidFill>
                        </a:rPr>
                        <a:t>Married</a:t>
                      </a:r>
                    </a:p>
                  </a:txBody>
                  <a:tcPr/>
                </a:tc>
                <a:tc>
                  <a:txBody>
                    <a:bodyPr/>
                    <a:lstStyle/>
                    <a:p>
                      <a:r>
                        <a:rPr lang="en-US" dirty="0">
                          <a:solidFill>
                            <a:schemeClr val="tx1"/>
                          </a:solidFill>
                        </a:rPr>
                        <a:t>75</a:t>
                      </a:r>
                    </a:p>
                  </a:txBody>
                  <a:tcPr/>
                </a:tc>
                <a:tc>
                  <a:txBody>
                    <a:bodyPr/>
                    <a:lstStyle/>
                    <a:p>
                      <a:r>
                        <a:rPr lang="en-US" dirty="0">
                          <a:solidFill>
                            <a:schemeClr val="tx1"/>
                          </a:solidFill>
                        </a:rPr>
                        <a:t>No</a:t>
                      </a:r>
                    </a:p>
                  </a:txBody>
                  <a:tcPr/>
                </a:tc>
                <a:extLst>
                  <a:ext uri="{0D108BD9-81ED-4DB2-BD59-A6C34878D82A}">
                    <a16:rowId xmlns:a16="http://schemas.microsoft.com/office/drawing/2014/main" val="10009"/>
                  </a:ext>
                </a:extLst>
              </a:tr>
              <a:tr h="228600">
                <a:tc>
                  <a:txBody>
                    <a:bodyPr/>
                    <a:lstStyle/>
                    <a:p>
                      <a:r>
                        <a:rPr lang="en-US" dirty="0">
                          <a:solidFill>
                            <a:schemeClr val="tx1"/>
                          </a:solidFill>
                        </a:rPr>
                        <a:t>10</a:t>
                      </a:r>
                    </a:p>
                  </a:txBody>
                  <a:tcPr/>
                </a:tc>
                <a:tc>
                  <a:txBody>
                    <a:bodyPr/>
                    <a:lstStyle/>
                    <a:p>
                      <a:r>
                        <a:rPr lang="en-US" dirty="0">
                          <a:solidFill>
                            <a:schemeClr val="tx1"/>
                          </a:solidFill>
                        </a:rPr>
                        <a:t>No</a:t>
                      </a:r>
                    </a:p>
                  </a:txBody>
                  <a:tcPr/>
                </a:tc>
                <a:tc>
                  <a:txBody>
                    <a:bodyPr/>
                    <a:lstStyle/>
                    <a:p>
                      <a:r>
                        <a:rPr lang="en-US" dirty="0">
                          <a:solidFill>
                            <a:schemeClr val="tx1"/>
                          </a:solidFill>
                        </a:rPr>
                        <a:t>Single</a:t>
                      </a:r>
                    </a:p>
                  </a:txBody>
                  <a:tcPr/>
                </a:tc>
                <a:tc>
                  <a:txBody>
                    <a:bodyPr/>
                    <a:lstStyle/>
                    <a:p>
                      <a:r>
                        <a:rPr lang="en-US">
                          <a:solidFill>
                            <a:schemeClr val="tx1"/>
                          </a:solidFill>
                        </a:rPr>
                        <a:t>90</a:t>
                      </a:r>
                      <a:endParaRPr lang="en-US" dirty="0">
                        <a:solidFill>
                          <a:schemeClr val="tx1"/>
                        </a:solidFill>
                      </a:endParaRPr>
                    </a:p>
                  </a:txBody>
                  <a:tcPr/>
                </a:tc>
                <a:tc>
                  <a:txBody>
                    <a:bodyPr/>
                    <a:lstStyle/>
                    <a:p>
                      <a:r>
                        <a:rPr lang="en-US" dirty="0">
                          <a:solidFill>
                            <a:schemeClr val="tx1"/>
                          </a:solidFill>
                        </a:rPr>
                        <a:t>Yes</a:t>
                      </a:r>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D4011BE0-C332-4AF8-A168-2435A3732246}"/>
              </a:ext>
            </a:extLst>
          </p:cNvPr>
          <p:cNvPicPr>
            <a:picLocks noChangeAspect="1"/>
          </p:cNvPicPr>
          <p:nvPr/>
        </p:nvPicPr>
        <p:blipFill>
          <a:blip r:embed="rId2"/>
          <a:stretch>
            <a:fillRect/>
          </a:stretch>
        </p:blipFill>
        <p:spPr>
          <a:xfrm>
            <a:off x="409712" y="1397795"/>
            <a:ext cx="6391275" cy="723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3" name="Rectangle 3"/>
          <p:cNvSpPr>
            <a:spLocks noGrp="1" noChangeArrowheads="1"/>
          </p:cNvSpPr>
          <p:nvPr>
            <p:ph idx="1"/>
          </p:nvPr>
        </p:nvSpPr>
        <p:spPr>
          <a:xfrm>
            <a:off x="304800" y="1493837"/>
            <a:ext cx="8229600" cy="4972838"/>
          </a:xfrm>
          <a:noFill/>
          <a:ln/>
        </p:spPr>
        <p:txBody>
          <a:bodyPr vert="horz" lIns="69056" tIns="34529" rIns="69056" bIns="34529" rtlCol="0">
            <a:normAutofit/>
          </a:bodyPr>
          <a:lstStyle/>
          <a:p>
            <a:pPr marL="0" indent="0">
              <a:lnSpc>
                <a:spcPct val="110000"/>
              </a:lnSpc>
            </a:pPr>
            <a:r>
              <a:rPr lang="en-US" b="1" dirty="0"/>
              <a:t>Random Experiment</a:t>
            </a:r>
          </a:p>
          <a:p>
            <a:pPr>
              <a:lnSpc>
                <a:spcPct val="110000"/>
              </a:lnSpc>
              <a:buFont typeface="Arial" panose="020B0604020202020204" pitchFamily="34" charset="0"/>
              <a:buChar char="•"/>
            </a:pPr>
            <a:r>
              <a:rPr lang="en-US" dirty="0"/>
              <a:t>A random experiment is an experiment or a process for which the outcome cannot be predicted with certainty</a:t>
            </a:r>
            <a:endParaRPr lang="en-US" altLang="en-US" sz="1800" dirty="0">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r>
              <a:rPr lang="en-US" altLang="en-US" dirty="0"/>
              <a:t>Example:</a:t>
            </a:r>
          </a:p>
          <a:p>
            <a:pPr lvl="1">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Tossing a coin </a:t>
            </a:r>
          </a:p>
          <a:p>
            <a:pPr lvl="1">
              <a:lnSpc>
                <a:spcPct val="110000"/>
              </a:lnSpc>
              <a:buFont typeface="Arial" panose="020B0604020202020204" pitchFamily="34" charset="0"/>
              <a:buChar char="•"/>
            </a:pPr>
            <a:r>
              <a:rPr lang="en-US" dirty="0"/>
              <a:t>number of calls to a communication system during a fixed length interval of time</a:t>
            </a:r>
          </a:p>
          <a:p>
            <a:pPr lvl="1">
              <a:lnSpc>
                <a:spcPct val="110000"/>
              </a:lnSpc>
              <a:buFont typeface="Arial" panose="020B0604020202020204" pitchFamily="34" charset="0"/>
              <a:buChar char="•"/>
            </a:pPr>
            <a:r>
              <a:rPr lang="en-US" dirty="0"/>
              <a:t>Rolling a die</a:t>
            </a:r>
          </a:p>
          <a:p>
            <a:pPr marL="457200" lvl="1" indent="0">
              <a:lnSpc>
                <a:spcPct val="110000"/>
              </a:lnSpc>
              <a:buNone/>
            </a:pPr>
            <a:endParaRPr lang="en-US" altLang="en-US" dirty="0"/>
          </a:p>
          <a:p>
            <a:pPr marL="0" lvl="1" indent="0">
              <a:lnSpc>
                <a:spcPct val="110000"/>
              </a:lnSpc>
              <a:buClr>
                <a:srgbClr val="101141"/>
              </a:buClr>
              <a:buNone/>
            </a:pPr>
            <a:r>
              <a:rPr lang="en-US" altLang="en-US" sz="1800" b="1" dirty="0"/>
              <a:t>Sample Space:</a:t>
            </a:r>
          </a:p>
          <a:p>
            <a:pPr marL="342900" lvl="1" indent="-342900" algn="just">
              <a:lnSpc>
                <a:spcPct val="110000"/>
              </a:lnSpc>
              <a:buClr>
                <a:srgbClr val="101141"/>
              </a:buClr>
              <a:buFont typeface="Arial" panose="020B0604020202020204" pitchFamily="34" charset="0"/>
              <a:buChar char="•"/>
            </a:pPr>
            <a:r>
              <a:rPr lang="en-US" sz="1800" dirty="0"/>
              <a:t>The sample space of a random experiment is the set of all possible outcomes. Denoted by omega </a:t>
            </a:r>
            <a:r>
              <a:rPr lang="el-GR" dirty="0"/>
              <a:t>Ω</a:t>
            </a:r>
            <a:r>
              <a:rPr lang="en-IN" dirty="0"/>
              <a:t>/S</a:t>
            </a:r>
            <a:endParaRPr lang="en-US" sz="1800" dirty="0"/>
          </a:p>
          <a:p>
            <a:pPr marL="342900" lvl="1" indent="-342900" algn="just">
              <a:lnSpc>
                <a:spcPct val="110000"/>
              </a:lnSpc>
              <a:buClr>
                <a:srgbClr val="101141"/>
              </a:buClr>
              <a:buFont typeface="Arial" panose="020B0604020202020204" pitchFamily="34" charset="0"/>
              <a:buChar char="•"/>
            </a:pPr>
            <a:r>
              <a:rPr lang="en-US" altLang="en-US" sz="1800" dirty="0"/>
              <a:t>Example:</a:t>
            </a:r>
          </a:p>
          <a:p>
            <a:pPr marL="400050" lvl="2" indent="0" algn="just">
              <a:lnSpc>
                <a:spcPct val="110000"/>
              </a:lnSpc>
              <a:buClr>
                <a:srgbClr val="101141"/>
              </a:buClr>
              <a:buNone/>
            </a:pPr>
            <a:endParaRPr lang="en-US" altLang="en-US" sz="2200" dirty="0"/>
          </a:p>
          <a:p>
            <a:pPr lvl="1">
              <a:lnSpc>
                <a:spcPct val="11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2"/>
          </p:nvPr>
        </p:nvSpPr>
        <p:spPr/>
        <p:txBody>
          <a:bodyPr/>
          <a:lstStyle/>
          <a:p>
            <a:fld id="{71D539EE-3ADE-416F-8EC0-F95A26CADE09}" type="datetime1">
              <a:rPr lang="en-US" altLang="en-US" smtClean="0"/>
              <a:t>8/25/2021</a:t>
            </a:fld>
            <a:endParaRPr lang="en-US" altLang="en-US"/>
          </a:p>
        </p:txBody>
      </p:sp>
      <p:sp>
        <p:nvSpPr>
          <p:cNvPr id="6" name="Slide Number Placeholder 5"/>
          <p:cNvSpPr>
            <a:spLocks noGrp="1"/>
          </p:cNvSpPr>
          <p:nvPr>
            <p:ph type="sldNum" sz="quarter" idx="14"/>
          </p:nvPr>
        </p:nvSpPr>
        <p:spPr/>
        <p:txBody>
          <a:bodyPr/>
          <a:lstStyle/>
          <a:p>
            <a:fld id="{AC1D8836-EBF0-4AB4-957A-BCFD41C6502E}" type="slidenum">
              <a:rPr lang="en-US" altLang="en-US"/>
              <a:pPr/>
              <a:t>4</a:t>
            </a:fld>
            <a:endParaRPr lang="en-US" altLang="en-US"/>
          </a:p>
        </p:txBody>
      </p:sp>
      <p:sp>
        <p:nvSpPr>
          <p:cNvPr id="1377282" name="Rectangle 2"/>
          <p:cNvSpPr>
            <a:spLocks noGrp="1" noChangeArrowheads="1"/>
          </p:cNvSpPr>
          <p:nvPr>
            <p:ph type="title" idx="4294967295"/>
          </p:nvPr>
        </p:nvSpPr>
        <p:spPr>
          <a:xfrm>
            <a:off x="190500" y="391325"/>
            <a:ext cx="7851900" cy="919076"/>
          </a:xfrm>
          <a:noFill/>
          <a:ln/>
        </p:spPr>
        <p:txBody>
          <a:bodyPr vert="horz" lIns="69056" tIns="34529" rIns="69056" bIns="34529" rtlCol="0" anchor="ctr">
            <a:normAutofit/>
          </a:bodyPr>
          <a:lstStyle/>
          <a:p>
            <a:r>
              <a:rPr lang="en-US" altLang="en-US" sz="3600" b="1" dirty="0">
                <a:latin typeface="Times New Roman" panose="02020603050405020304" pitchFamily="18" charset="0"/>
                <a:cs typeface="Times New Roman" panose="02020603050405020304" pitchFamily="18" charset="0"/>
              </a:rPr>
              <a:t>Probability basics</a:t>
            </a:r>
          </a:p>
        </p:txBody>
      </p:sp>
      <p:pic>
        <p:nvPicPr>
          <p:cNvPr id="3" name="Picture 2">
            <a:extLst>
              <a:ext uri="{FF2B5EF4-FFF2-40B4-BE49-F238E27FC236}">
                <a16:creationId xmlns:a16="http://schemas.microsoft.com/office/drawing/2014/main" id="{B73F7B2D-0DDE-47F4-9049-A55247B527D5}"/>
              </a:ext>
            </a:extLst>
          </p:cNvPr>
          <p:cNvPicPr>
            <a:picLocks noChangeAspect="1"/>
          </p:cNvPicPr>
          <p:nvPr/>
        </p:nvPicPr>
        <p:blipFill>
          <a:blip r:embed="rId3"/>
          <a:stretch>
            <a:fillRect/>
          </a:stretch>
        </p:blipFill>
        <p:spPr>
          <a:xfrm>
            <a:off x="2252280" y="5573563"/>
            <a:ext cx="3313103" cy="445512"/>
          </a:xfrm>
          <a:prstGeom prst="rect">
            <a:avLst/>
          </a:prstGeom>
        </p:spPr>
      </p:pic>
    </p:spTree>
    <p:extLst>
      <p:ext uri="{BB962C8B-B14F-4D97-AF65-F5344CB8AC3E}">
        <p14:creationId xmlns:p14="http://schemas.microsoft.com/office/powerpoint/2010/main" val="941860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a:xfrm>
            <a:off x="152400" y="427037"/>
            <a:ext cx="7886700" cy="1325563"/>
          </a:xfrm>
        </p:spPr>
        <p:txBody>
          <a:bodyPr>
            <a:normAutofit/>
          </a:bodyPr>
          <a:lstStyle/>
          <a:p>
            <a:r>
              <a:rPr lang="en-US" altLang="en-US" sz="3200" b="1" dirty="0">
                <a:latin typeface="Times New Roman" panose="02020603050405020304" pitchFamily="18" charset="0"/>
                <a:cs typeface="Times New Roman" panose="02020603050405020304" pitchFamily="18" charset="0"/>
              </a:rPr>
              <a:t>How to Estimate Probabilities from Data?</a:t>
            </a:r>
          </a:p>
        </p:txBody>
      </p:sp>
      <p:sp>
        <p:nvSpPr>
          <p:cNvPr id="1073155" name="Rectangle 3"/>
          <p:cNvSpPr>
            <a:spLocks noGrp="1" noChangeArrowheads="1"/>
          </p:cNvSpPr>
          <p:nvPr>
            <p:ph idx="1"/>
          </p:nvPr>
        </p:nvSpPr>
        <p:spPr>
          <a:xfrm>
            <a:off x="415200" y="1326600"/>
            <a:ext cx="7886700" cy="4351338"/>
          </a:xfrm>
        </p:spPr>
        <p:txBody>
          <a:bodyPr>
            <a:noAutofit/>
          </a:bodyPr>
          <a:lstStyle/>
          <a:p>
            <a:pPr>
              <a:lnSpc>
                <a:spcPct val="90000"/>
              </a:lnSpc>
              <a:spcAft>
                <a:spcPts val="600"/>
              </a:spcAft>
            </a:pPr>
            <a:r>
              <a:rPr lang="en-US" altLang="en-US" sz="1600" dirty="0">
                <a:latin typeface="Times New Roman" panose="02020603050405020304" pitchFamily="18" charset="0"/>
                <a:cs typeface="Times New Roman" panose="02020603050405020304" pitchFamily="18" charset="0"/>
              </a:rPr>
              <a:t>For continuous attributes: </a:t>
            </a:r>
          </a:p>
          <a:p>
            <a:pPr lvl="1">
              <a:lnSpc>
                <a:spcPct val="90000"/>
              </a:lnSpc>
              <a:spcAft>
                <a:spcPts val="600"/>
              </a:spcAft>
            </a:pPr>
            <a:r>
              <a:rPr lang="en-US" altLang="en-US" sz="1600" dirty="0">
                <a:latin typeface="Times New Roman" panose="02020603050405020304" pitchFamily="18" charset="0"/>
                <a:cs typeface="Times New Roman" panose="02020603050405020304" pitchFamily="18" charset="0"/>
              </a:rPr>
              <a:t>Discretize the range into bins </a:t>
            </a:r>
          </a:p>
          <a:p>
            <a:pPr lvl="2">
              <a:lnSpc>
                <a:spcPct val="90000"/>
              </a:lnSpc>
              <a:spcAft>
                <a:spcPts val="600"/>
              </a:spcAft>
            </a:pPr>
            <a:r>
              <a:rPr lang="en-US" altLang="en-US" sz="1600" dirty="0">
                <a:latin typeface="Times New Roman" panose="02020603050405020304" pitchFamily="18" charset="0"/>
                <a:cs typeface="Times New Roman" panose="02020603050405020304" pitchFamily="18" charset="0"/>
              </a:rPr>
              <a:t> one ordinal attribute per bin</a:t>
            </a:r>
          </a:p>
          <a:p>
            <a:pPr lvl="2">
              <a:lnSpc>
                <a:spcPct val="90000"/>
              </a:lnSpc>
              <a:spcAft>
                <a:spcPts val="600"/>
              </a:spcAft>
            </a:pPr>
            <a:r>
              <a:rPr lang="en-US" altLang="en-US" sz="1600" dirty="0">
                <a:latin typeface="Times New Roman" panose="02020603050405020304" pitchFamily="18" charset="0"/>
                <a:cs typeface="Times New Roman" panose="02020603050405020304" pitchFamily="18" charset="0"/>
              </a:rPr>
              <a:t> Too many bins – training records are too few to provide reliable probability for each interval</a:t>
            </a:r>
          </a:p>
          <a:p>
            <a:pPr lvl="2">
              <a:lnSpc>
                <a:spcPct val="90000"/>
              </a:lnSpc>
              <a:spcAft>
                <a:spcPts val="600"/>
              </a:spcAft>
            </a:pPr>
            <a:r>
              <a:rPr lang="en-US" altLang="en-US" sz="1600" dirty="0">
                <a:latin typeface="Times New Roman" panose="02020603050405020304" pitchFamily="18" charset="0"/>
                <a:cs typeface="Times New Roman" panose="02020603050405020304" pitchFamily="18" charset="0"/>
              </a:rPr>
              <a:t>Too few bins – some intervals may aggregate from different classes &amp; we may miss the correct decision boundary</a:t>
            </a:r>
          </a:p>
          <a:p>
            <a:pPr lvl="1">
              <a:lnSpc>
                <a:spcPct val="90000"/>
              </a:lnSpc>
              <a:spcAft>
                <a:spcPts val="600"/>
              </a:spcAft>
            </a:pPr>
            <a:r>
              <a:rPr lang="en-US" altLang="en-US" sz="1600" dirty="0">
                <a:latin typeface="Times New Roman" panose="02020603050405020304" pitchFamily="18" charset="0"/>
                <a:cs typeface="Times New Roman" panose="02020603050405020304" pitchFamily="18" charset="0"/>
              </a:rPr>
              <a:t>Probability density estimation:</a:t>
            </a:r>
          </a:p>
          <a:p>
            <a:pPr lvl="2">
              <a:lnSpc>
                <a:spcPct val="90000"/>
              </a:lnSpc>
              <a:spcAft>
                <a:spcPts val="600"/>
              </a:spcAft>
            </a:pPr>
            <a:r>
              <a:rPr lang="en-US" altLang="en-US" sz="1600" dirty="0">
                <a:latin typeface="Times New Roman" panose="02020603050405020304" pitchFamily="18" charset="0"/>
                <a:cs typeface="Times New Roman" panose="02020603050405020304" pitchFamily="18" charset="0"/>
              </a:rPr>
              <a:t> Assume attribute follows a normal distribution</a:t>
            </a:r>
          </a:p>
          <a:p>
            <a:pPr lvl="2">
              <a:lnSpc>
                <a:spcPct val="90000"/>
              </a:lnSpc>
              <a:spcAft>
                <a:spcPts val="600"/>
              </a:spcAft>
            </a:pPr>
            <a:r>
              <a:rPr lang="en-US" altLang="en-US" sz="1600" dirty="0">
                <a:latin typeface="Times New Roman" panose="02020603050405020304" pitchFamily="18" charset="0"/>
                <a:cs typeface="Times New Roman" panose="02020603050405020304" pitchFamily="18" charset="0"/>
              </a:rPr>
              <a:t> Use data to estimate parameters of distribution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(e.g., mean and standard deviation)</a:t>
            </a:r>
          </a:p>
          <a:p>
            <a:pPr lvl="2">
              <a:lnSpc>
                <a:spcPct val="90000"/>
              </a:lnSpc>
              <a:spcAft>
                <a:spcPts val="600"/>
              </a:spcAft>
            </a:pPr>
            <a:r>
              <a:rPr lang="en-US" altLang="en-US" sz="1600" dirty="0">
                <a:latin typeface="Times New Roman" panose="02020603050405020304" pitchFamily="18" charset="0"/>
                <a:cs typeface="Times New Roman" panose="02020603050405020304" pitchFamily="18" charset="0"/>
              </a:rPr>
              <a:t> Once probability distribution is known, can use it to estimate the conditional probability P(</a:t>
            </a:r>
            <a:r>
              <a:rPr lang="en-US" altLang="en-US" sz="1600" dirty="0" err="1">
                <a:latin typeface="Times New Roman" panose="02020603050405020304" pitchFamily="18" charset="0"/>
                <a:cs typeface="Times New Roman" panose="02020603050405020304" pitchFamily="18" charset="0"/>
              </a:rPr>
              <a:t>A</a:t>
            </a:r>
            <a:r>
              <a:rPr lang="en-US" altLang="en-US" sz="1600" baseline="-25000" dirty="0" err="1">
                <a:latin typeface="Times New Roman" panose="02020603050405020304" pitchFamily="18" charset="0"/>
                <a:cs typeface="Times New Roman" panose="02020603050405020304" pitchFamily="18" charset="0"/>
              </a:rPr>
              <a:t>i</a:t>
            </a:r>
            <a:r>
              <a:rPr lang="en-US" altLang="en-US" sz="1600" dirty="0" err="1">
                <a:latin typeface="Times New Roman" panose="02020603050405020304" pitchFamily="18" charset="0"/>
                <a:cs typeface="Times New Roman" panose="02020603050405020304" pitchFamily="18" charset="0"/>
              </a:rPr>
              <a:t>|C</a:t>
            </a:r>
            <a:r>
              <a:rPr lang="en-US" altLang="en-US" sz="1600" baseline="-25000" dirty="0" err="1">
                <a:latin typeface="Times New Roman" panose="02020603050405020304" pitchFamily="18" charset="0"/>
                <a:cs typeface="Times New Roman" panose="02020603050405020304" pitchFamily="18" charset="0"/>
              </a:rPr>
              <a:t>k</a:t>
            </a:r>
            <a:r>
              <a:rPr lang="en-US" altLang="en-US" sz="1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152400" y="669926"/>
            <a:ext cx="7886700" cy="549274"/>
          </a:xfrm>
        </p:spPr>
        <p:txBody>
          <a:bodyPr>
            <a:normAutofit/>
          </a:bodyPr>
          <a:lstStyle/>
          <a:p>
            <a:r>
              <a:rPr lang="en-US" altLang="en-US" sz="3200" b="1" dirty="0">
                <a:latin typeface="Times New Roman" panose="02020603050405020304" pitchFamily="18" charset="0"/>
                <a:cs typeface="Times New Roman" panose="02020603050405020304" pitchFamily="18" charset="0"/>
              </a:rPr>
              <a:t>How to Estimate Probabilities from Data?</a:t>
            </a:r>
            <a:r>
              <a:rPr lang="en-US" altLang="en-US" sz="3200" b="1" dirty="0"/>
              <a:t> </a:t>
            </a:r>
          </a:p>
        </p:txBody>
      </p:sp>
      <p:sp>
        <p:nvSpPr>
          <p:cNvPr id="1074179" name="Rectangle 3"/>
          <p:cNvSpPr>
            <a:spLocks noGrp="1" noChangeArrowheads="1"/>
          </p:cNvSpPr>
          <p:nvPr>
            <p:ph idx="1"/>
          </p:nvPr>
        </p:nvSpPr>
        <p:spPr>
          <a:xfrm>
            <a:off x="4038600" y="1752600"/>
            <a:ext cx="4876800" cy="4351338"/>
          </a:xfrm>
        </p:spPr>
        <p:txBody>
          <a:bodyPr/>
          <a:lstStyle/>
          <a:p>
            <a:r>
              <a:rPr lang="en-US" altLang="en-US" sz="2400" dirty="0">
                <a:latin typeface="Times New Roman" panose="02020603050405020304" pitchFamily="18" charset="0"/>
                <a:cs typeface="Times New Roman" panose="02020603050405020304" pitchFamily="18" charset="0"/>
              </a:rPr>
              <a:t>Normal distribution:</a:t>
            </a:r>
          </a:p>
          <a:p>
            <a:pPr lvl="1"/>
            <a:endParaRPr lang="en-US" altLang="en-US" sz="2400" dirty="0">
              <a:latin typeface="Times New Roman" panose="02020603050405020304" pitchFamily="18" charset="0"/>
              <a:cs typeface="Times New Roman" panose="02020603050405020304" pitchFamily="18" charset="0"/>
            </a:endParaRPr>
          </a:p>
          <a:p>
            <a:pPr lvl="1"/>
            <a:endParaRPr lang="en-US" altLang="en-US" sz="2400" dirty="0">
              <a:latin typeface="Times New Roman" panose="02020603050405020304" pitchFamily="18" charset="0"/>
              <a:cs typeface="Times New Roman" panose="02020603050405020304" pitchFamily="18" charset="0"/>
            </a:endParaRPr>
          </a:p>
          <a:p>
            <a:pPr lvl="1"/>
            <a:endParaRPr lang="en-US" altLang="en-US" sz="1000"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One for each (</a:t>
            </a:r>
            <a:r>
              <a:rPr lang="en-US" altLang="en-US" sz="2400" dirty="0" err="1">
                <a:latin typeface="Times New Roman" panose="02020603050405020304" pitchFamily="18" charset="0"/>
                <a:cs typeface="Times New Roman" panose="02020603050405020304" pitchFamily="18" charset="0"/>
              </a:rPr>
              <a:t>A</a:t>
            </a:r>
            <a:r>
              <a:rPr lang="en-US" altLang="en-US" sz="2400" baseline="-25000" dirty="0" err="1">
                <a:latin typeface="Times New Roman" panose="02020603050405020304" pitchFamily="18" charset="0"/>
                <a:cs typeface="Times New Roman" panose="02020603050405020304" pitchFamily="18" charset="0"/>
              </a:rPr>
              <a:t>i</a:t>
            </a:r>
            <a:r>
              <a:rPr lang="en-US" altLang="en-US" sz="2400" dirty="0" err="1">
                <a:latin typeface="Times New Roman" panose="02020603050405020304" pitchFamily="18" charset="0"/>
                <a:cs typeface="Times New Roman" panose="02020603050405020304" pitchFamily="18" charset="0"/>
              </a:rPr>
              <a:t>,c</a:t>
            </a:r>
            <a:r>
              <a:rPr lang="en-US" altLang="en-US" sz="2400" baseline="-250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pair</a:t>
            </a:r>
          </a:p>
          <a:p>
            <a:pPr lvl="1"/>
            <a:endParaRPr lang="en-US" altLang="en-US" sz="8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For (Income, Class=No):</a:t>
            </a:r>
          </a:p>
          <a:p>
            <a:pPr lvl="1"/>
            <a:r>
              <a:rPr lang="en-US" altLang="en-US" sz="2400" dirty="0">
                <a:latin typeface="Times New Roman" panose="02020603050405020304" pitchFamily="18" charset="0"/>
                <a:cs typeface="Times New Roman" panose="02020603050405020304" pitchFamily="18" charset="0"/>
              </a:rPr>
              <a:t>If Class=No</a:t>
            </a:r>
          </a:p>
          <a:p>
            <a:pPr lvl="2"/>
            <a:r>
              <a:rPr lang="en-US" altLang="en-US" sz="2000" dirty="0">
                <a:latin typeface="Times New Roman" panose="02020603050405020304" pitchFamily="18" charset="0"/>
                <a:cs typeface="Times New Roman" panose="02020603050405020304" pitchFamily="18" charset="0"/>
              </a:rPr>
              <a:t> sample mean = 110</a:t>
            </a:r>
          </a:p>
          <a:p>
            <a:pPr lvl="2"/>
            <a:r>
              <a:rPr lang="en-US" altLang="en-US" sz="2000" dirty="0">
                <a:latin typeface="Times New Roman" panose="02020603050405020304" pitchFamily="18" charset="0"/>
                <a:cs typeface="Times New Roman" panose="02020603050405020304" pitchFamily="18" charset="0"/>
              </a:rPr>
              <a:t> sample variance = 2975</a:t>
            </a:r>
          </a:p>
          <a:p>
            <a:pPr lvl="1">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1074181" name="Object 5"/>
          <p:cNvGraphicFramePr>
            <a:graphicFrameLocks noChangeAspect="1"/>
          </p:cNvGraphicFramePr>
          <p:nvPr/>
        </p:nvGraphicFramePr>
        <p:xfrm>
          <a:off x="5486400" y="2133600"/>
          <a:ext cx="2141537" cy="781050"/>
        </p:xfrm>
        <a:graphic>
          <a:graphicData uri="http://schemas.openxmlformats.org/presentationml/2006/ole">
            <mc:AlternateContent xmlns:mc="http://schemas.openxmlformats.org/markup-compatibility/2006">
              <mc:Choice xmlns:v="urn:schemas-microsoft-com:vml" Requires="v">
                <p:oleObj name="Equation" r:id="rId2" imgW="1600200" imgH="583920" progId="Equation.3">
                  <p:embed/>
                </p:oleObj>
              </mc:Choice>
              <mc:Fallback>
                <p:oleObj name="Equation" r:id="rId2" imgW="1600200" imgH="583920" progId="Equation.3">
                  <p:embed/>
                  <p:pic>
                    <p:nvPicPr>
                      <p:cNvPr id="1074181" name="Object 5"/>
                      <p:cNvPicPr>
                        <a:picLocks noChangeAspect="1" noChangeArrowheads="1"/>
                      </p:cNvPicPr>
                      <p:nvPr/>
                    </p:nvPicPr>
                    <p:blipFill>
                      <a:blip r:embed="rId3"/>
                      <a:srcRect/>
                      <a:stretch>
                        <a:fillRect/>
                      </a:stretch>
                    </p:blipFill>
                    <p:spPr bwMode="auto">
                      <a:xfrm>
                        <a:off x="5486400" y="2133600"/>
                        <a:ext cx="2141537" cy="781050"/>
                      </a:xfrm>
                      <a:prstGeom prst="rect">
                        <a:avLst/>
                      </a:prstGeom>
                      <a:noFill/>
                      <a:ln>
                        <a:noFill/>
                      </a:ln>
                      <a:effectLst/>
                    </p:spPr>
                  </p:pic>
                </p:oleObj>
              </mc:Fallback>
            </mc:AlternateContent>
          </a:graphicData>
        </a:graphic>
      </p:graphicFrame>
      <p:graphicFrame>
        <p:nvGraphicFramePr>
          <p:cNvPr id="7" name="Table 6"/>
          <p:cNvGraphicFramePr>
            <a:graphicFrameLocks noGrp="1"/>
          </p:cNvGraphicFramePr>
          <p:nvPr/>
        </p:nvGraphicFramePr>
        <p:xfrm>
          <a:off x="152400" y="1752600"/>
          <a:ext cx="3657600" cy="34899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70840">
                <a:tc>
                  <a:txBody>
                    <a:bodyPr/>
                    <a:lstStyle/>
                    <a:p>
                      <a:r>
                        <a:rPr lang="en-US" dirty="0" err="1">
                          <a:solidFill>
                            <a:schemeClr val="tx1"/>
                          </a:solidFill>
                        </a:rPr>
                        <a:t>Tid</a:t>
                      </a:r>
                      <a:endParaRPr lang="en-US" dirty="0">
                        <a:solidFill>
                          <a:schemeClr val="tx1"/>
                        </a:solidFill>
                      </a:endParaRPr>
                    </a:p>
                  </a:txBody>
                  <a:tcPr/>
                </a:tc>
                <a:tc>
                  <a:txBody>
                    <a:bodyPr/>
                    <a:lstStyle/>
                    <a:p>
                      <a:r>
                        <a:rPr lang="en-US" dirty="0">
                          <a:solidFill>
                            <a:schemeClr val="tx1"/>
                          </a:solidFill>
                        </a:rPr>
                        <a:t>Refund</a:t>
                      </a:r>
                    </a:p>
                  </a:txBody>
                  <a:tcPr/>
                </a:tc>
                <a:tc>
                  <a:txBody>
                    <a:bodyPr/>
                    <a:lstStyle/>
                    <a:p>
                      <a:r>
                        <a:rPr lang="en-US" dirty="0">
                          <a:solidFill>
                            <a:schemeClr val="tx1"/>
                          </a:solidFill>
                        </a:rPr>
                        <a:t>Marital Status</a:t>
                      </a:r>
                    </a:p>
                  </a:txBody>
                  <a:tcPr/>
                </a:tc>
                <a:tc>
                  <a:txBody>
                    <a:bodyPr/>
                    <a:lstStyle/>
                    <a:p>
                      <a:r>
                        <a:rPr lang="en-US" dirty="0">
                          <a:solidFill>
                            <a:schemeClr val="tx1"/>
                          </a:solidFill>
                        </a:rPr>
                        <a:t>Taxable Income</a:t>
                      </a:r>
                    </a:p>
                  </a:txBody>
                  <a:tcPr/>
                </a:tc>
                <a:tc>
                  <a:txBody>
                    <a:bodyPr/>
                    <a:lstStyle/>
                    <a:p>
                      <a:r>
                        <a:rPr lang="en-US" dirty="0">
                          <a:solidFill>
                            <a:schemeClr val="tx1"/>
                          </a:solidFill>
                        </a:rPr>
                        <a:t>Evade</a:t>
                      </a:r>
                    </a:p>
                  </a:txBody>
                  <a:tcPr/>
                </a:tc>
                <a:extLst>
                  <a:ext uri="{0D108BD9-81ED-4DB2-BD59-A6C34878D82A}">
                    <a16:rowId xmlns:a16="http://schemas.microsoft.com/office/drawing/2014/main" val="10000"/>
                  </a:ext>
                </a:extLst>
              </a:tr>
              <a:tr h="259080">
                <a:tc>
                  <a:txBody>
                    <a:bodyPr/>
                    <a:lstStyle/>
                    <a:p>
                      <a:r>
                        <a:rPr lang="en-US" dirty="0">
                          <a:solidFill>
                            <a:schemeClr val="tx1"/>
                          </a:solidFill>
                        </a:rPr>
                        <a:t>1</a:t>
                      </a:r>
                    </a:p>
                  </a:txBody>
                  <a:tcPr/>
                </a:tc>
                <a:tc>
                  <a:txBody>
                    <a:bodyPr/>
                    <a:lstStyle/>
                    <a:p>
                      <a:r>
                        <a:rPr lang="en-US" dirty="0">
                          <a:solidFill>
                            <a:schemeClr val="tx1"/>
                          </a:solidFill>
                        </a:rPr>
                        <a:t>Yes</a:t>
                      </a:r>
                    </a:p>
                  </a:txBody>
                  <a:tcPr/>
                </a:tc>
                <a:tc>
                  <a:txBody>
                    <a:bodyPr/>
                    <a:lstStyle/>
                    <a:p>
                      <a:r>
                        <a:rPr lang="en-US" dirty="0">
                          <a:solidFill>
                            <a:schemeClr val="tx1"/>
                          </a:solidFill>
                        </a:rPr>
                        <a:t>Single</a:t>
                      </a:r>
                    </a:p>
                  </a:txBody>
                  <a:tcPr/>
                </a:tc>
                <a:tc>
                  <a:txBody>
                    <a:bodyPr/>
                    <a:lstStyle/>
                    <a:p>
                      <a:r>
                        <a:rPr lang="en-US" dirty="0">
                          <a:solidFill>
                            <a:schemeClr val="tx1"/>
                          </a:solidFill>
                        </a:rPr>
                        <a:t>125K</a:t>
                      </a:r>
                    </a:p>
                  </a:txBody>
                  <a:tcPr/>
                </a:tc>
                <a:tc>
                  <a:txBody>
                    <a:bodyPr/>
                    <a:lstStyle/>
                    <a:p>
                      <a:r>
                        <a:rPr lang="en-US" dirty="0">
                          <a:solidFill>
                            <a:schemeClr val="tx1"/>
                          </a:solidFill>
                        </a:rPr>
                        <a:t>No</a:t>
                      </a:r>
                    </a:p>
                  </a:txBody>
                  <a:tcPr/>
                </a:tc>
                <a:extLst>
                  <a:ext uri="{0D108BD9-81ED-4DB2-BD59-A6C34878D82A}">
                    <a16:rowId xmlns:a16="http://schemas.microsoft.com/office/drawing/2014/main" val="10001"/>
                  </a:ext>
                </a:extLst>
              </a:tr>
              <a:tr h="266700">
                <a:tc>
                  <a:txBody>
                    <a:bodyPr/>
                    <a:lstStyle/>
                    <a:p>
                      <a:r>
                        <a:rPr lang="en-US" dirty="0">
                          <a:solidFill>
                            <a:schemeClr val="tx1"/>
                          </a:solidFill>
                        </a:rPr>
                        <a:t>2</a:t>
                      </a:r>
                    </a:p>
                  </a:txBody>
                  <a:tcPr/>
                </a:tc>
                <a:tc>
                  <a:txBody>
                    <a:bodyPr/>
                    <a:lstStyle/>
                    <a:p>
                      <a:r>
                        <a:rPr lang="en-US" dirty="0">
                          <a:solidFill>
                            <a:schemeClr val="tx1"/>
                          </a:solidFill>
                        </a:rPr>
                        <a:t>No</a:t>
                      </a:r>
                    </a:p>
                  </a:txBody>
                  <a:tcPr/>
                </a:tc>
                <a:tc>
                  <a:txBody>
                    <a:bodyPr/>
                    <a:lstStyle/>
                    <a:p>
                      <a:r>
                        <a:rPr lang="en-US" dirty="0">
                          <a:solidFill>
                            <a:schemeClr val="tx1"/>
                          </a:solidFill>
                        </a:rPr>
                        <a:t>Married</a:t>
                      </a:r>
                    </a:p>
                  </a:txBody>
                  <a:tcPr/>
                </a:tc>
                <a:tc>
                  <a:txBody>
                    <a:bodyPr/>
                    <a:lstStyle/>
                    <a:p>
                      <a:r>
                        <a:rPr lang="en-US" dirty="0">
                          <a:solidFill>
                            <a:schemeClr val="tx1"/>
                          </a:solidFill>
                        </a:rPr>
                        <a:t>100K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2"/>
                  </a:ext>
                </a:extLst>
              </a:tr>
              <a:tr h="274320">
                <a:tc>
                  <a:txBody>
                    <a:bodyPr/>
                    <a:lstStyle/>
                    <a:p>
                      <a:r>
                        <a:rPr lang="en-US" dirty="0">
                          <a:solidFill>
                            <a:schemeClr val="tx1"/>
                          </a:solidFill>
                        </a:rPr>
                        <a:t>3</a:t>
                      </a:r>
                    </a:p>
                  </a:txBody>
                  <a:tcPr/>
                </a:tc>
                <a:tc>
                  <a:txBody>
                    <a:bodyPr/>
                    <a:lstStyle/>
                    <a:p>
                      <a:r>
                        <a:rPr lang="en-US" dirty="0">
                          <a:solidFill>
                            <a:schemeClr val="tx1"/>
                          </a:solidFill>
                        </a:rPr>
                        <a:t>No</a:t>
                      </a:r>
                    </a:p>
                  </a:txBody>
                  <a:tcPr/>
                </a:tc>
                <a:tc>
                  <a:txBody>
                    <a:bodyPr/>
                    <a:lstStyle/>
                    <a:p>
                      <a:r>
                        <a:rPr lang="en-US" dirty="0">
                          <a:solidFill>
                            <a:schemeClr val="tx1"/>
                          </a:solidFill>
                        </a:rPr>
                        <a:t>Single</a:t>
                      </a:r>
                    </a:p>
                  </a:txBody>
                  <a:tcPr/>
                </a:tc>
                <a:tc>
                  <a:txBody>
                    <a:bodyPr/>
                    <a:lstStyle/>
                    <a:p>
                      <a:r>
                        <a:rPr lang="en-US" dirty="0">
                          <a:solidFill>
                            <a:schemeClr val="tx1"/>
                          </a:solidFill>
                        </a:rPr>
                        <a:t>70K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3"/>
                  </a:ext>
                </a:extLst>
              </a:tr>
              <a:tr h="281940">
                <a:tc>
                  <a:txBody>
                    <a:bodyPr/>
                    <a:lstStyle/>
                    <a:p>
                      <a:r>
                        <a:rPr lang="en-US" dirty="0">
                          <a:solidFill>
                            <a:schemeClr val="tx1"/>
                          </a:solidFill>
                        </a:rPr>
                        <a:t>4</a:t>
                      </a:r>
                    </a:p>
                  </a:txBody>
                  <a:tcPr/>
                </a:tc>
                <a:tc>
                  <a:txBody>
                    <a:bodyPr/>
                    <a:lstStyle/>
                    <a:p>
                      <a:r>
                        <a:rPr lang="en-US" dirty="0">
                          <a:solidFill>
                            <a:schemeClr val="tx1"/>
                          </a:solidFill>
                        </a:rPr>
                        <a:t>Yes</a:t>
                      </a:r>
                    </a:p>
                  </a:txBody>
                  <a:tcPr/>
                </a:tc>
                <a:tc>
                  <a:txBody>
                    <a:bodyPr/>
                    <a:lstStyle/>
                    <a:p>
                      <a:r>
                        <a:rPr lang="en-US" dirty="0">
                          <a:solidFill>
                            <a:schemeClr val="tx1"/>
                          </a:solidFill>
                        </a:rPr>
                        <a:t>Married</a:t>
                      </a:r>
                    </a:p>
                  </a:txBody>
                  <a:tcPr/>
                </a:tc>
                <a:tc>
                  <a:txBody>
                    <a:bodyPr/>
                    <a:lstStyle/>
                    <a:p>
                      <a:r>
                        <a:rPr lang="en-US" dirty="0">
                          <a:solidFill>
                            <a:schemeClr val="tx1"/>
                          </a:solidFill>
                        </a:rPr>
                        <a:t>120K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4"/>
                  </a:ext>
                </a:extLst>
              </a:tr>
              <a:tr h="289560">
                <a:tc>
                  <a:txBody>
                    <a:bodyPr/>
                    <a:lstStyle/>
                    <a:p>
                      <a:r>
                        <a:rPr lang="en-US" dirty="0">
                          <a:solidFill>
                            <a:schemeClr val="tx1"/>
                          </a:solidFill>
                        </a:rPr>
                        <a:t>5</a:t>
                      </a:r>
                    </a:p>
                  </a:txBody>
                  <a:tcPr/>
                </a:tc>
                <a:tc>
                  <a:txBody>
                    <a:bodyPr/>
                    <a:lstStyle/>
                    <a:p>
                      <a:r>
                        <a:rPr lang="en-US" dirty="0">
                          <a:solidFill>
                            <a:schemeClr val="tx1"/>
                          </a:solidFill>
                        </a:rPr>
                        <a:t>No</a:t>
                      </a:r>
                    </a:p>
                  </a:txBody>
                  <a:tcPr/>
                </a:tc>
                <a:tc>
                  <a:txBody>
                    <a:bodyPr/>
                    <a:lstStyle/>
                    <a:p>
                      <a:r>
                        <a:rPr lang="en-US" dirty="0">
                          <a:solidFill>
                            <a:schemeClr val="tx1"/>
                          </a:solidFill>
                        </a:rPr>
                        <a:t>Divorced</a:t>
                      </a:r>
                    </a:p>
                  </a:txBody>
                  <a:tcPr/>
                </a:tc>
                <a:tc>
                  <a:txBody>
                    <a:bodyPr/>
                    <a:lstStyle/>
                    <a:p>
                      <a:r>
                        <a:rPr lang="en-US" dirty="0">
                          <a:solidFill>
                            <a:schemeClr val="tx1"/>
                          </a:solidFill>
                        </a:rPr>
                        <a:t>95K</a:t>
                      </a:r>
                    </a:p>
                  </a:txBody>
                  <a:tcPr/>
                </a:tc>
                <a:tc>
                  <a:txBody>
                    <a:bodyPr/>
                    <a:lstStyle/>
                    <a:p>
                      <a:r>
                        <a:rPr lang="en-US" dirty="0">
                          <a:solidFill>
                            <a:schemeClr val="tx1"/>
                          </a:solidFill>
                        </a:rPr>
                        <a:t>Yes</a:t>
                      </a:r>
                    </a:p>
                  </a:txBody>
                  <a:tcPr/>
                </a:tc>
                <a:extLst>
                  <a:ext uri="{0D108BD9-81ED-4DB2-BD59-A6C34878D82A}">
                    <a16:rowId xmlns:a16="http://schemas.microsoft.com/office/drawing/2014/main" val="10005"/>
                  </a:ext>
                </a:extLst>
              </a:tr>
              <a:tr h="297180">
                <a:tc>
                  <a:txBody>
                    <a:bodyPr/>
                    <a:lstStyle/>
                    <a:p>
                      <a:r>
                        <a:rPr lang="en-US" dirty="0">
                          <a:solidFill>
                            <a:schemeClr val="tx1"/>
                          </a:solidFill>
                        </a:rPr>
                        <a:t>6</a:t>
                      </a:r>
                    </a:p>
                  </a:txBody>
                  <a:tcPr/>
                </a:tc>
                <a:tc>
                  <a:txBody>
                    <a:bodyPr/>
                    <a:lstStyle/>
                    <a:p>
                      <a:r>
                        <a:rPr lang="en-US" dirty="0">
                          <a:solidFill>
                            <a:schemeClr val="tx1"/>
                          </a:solidFill>
                        </a:rPr>
                        <a:t>No</a:t>
                      </a:r>
                    </a:p>
                  </a:txBody>
                  <a:tcPr/>
                </a:tc>
                <a:tc>
                  <a:txBody>
                    <a:bodyPr/>
                    <a:lstStyle/>
                    <a:p>
                      <a:r>
                        <a:rPr lang="en-US" dirty="0">
                          <a:solidFill>
                            <a:schemeClr val="tx1"/>
                          </a:solidFill>
                        </a:rPr>
                        <a:t>Married</a:t>
                      </a:r>
                    </a:p>
                  </a:txBody>
                  <a:tcPr/>
                </a:tc>
                <a:tc>
                  <a:txBody>
                    <a:bodyPr/>
                    <a:lstStyle/>
                    <a:p>
                      <a:r>
                        <a:rPr lang="en-US" dirty="0">
                          <a:solidFill>
                            <a:schemeClr val="tx1"/>
                          </a:solidFill>
                        </a:rPr>
                        <a:t>60K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6"/>
                  </a:ext>
                </a:extLst>
              </a:tr>
              <a:tr h="304800">
                <a:tc>
                  <a:txBody>
                    <a:bodyPr/>
                    <a:lstStyle/>
                    <a:p>
                      <a:r>
                        <a:rPr lang="en-US" dirty="0">
                          <a:solidFill>
                            <a:schemeClr val="tx1"/>
                          </a:solidFill>
                        </a:rPr>
                        <a:t>7</a:t>
                      </a:r>
                    </a:p>
                  </a:txBody>
                  <a:tcPr/>
                </a:tc>
                <a:tc>
                  <a:txBody>
                    <a:bodyPr/>
                    <a:lstStyle/>
                    <a:p>
                      <a:r>
                        <a:rPr lang="en-US" dirty="0">
                          <a:solidFill>
                            <a:schemeClr val="tx1"/>
                          </a:solidFill>
                        </a:rPr>
                        <a:t>Yes</a:t>
                      </a:r>
                    </a:p>
                  </a:txBody>
                  <a:tcPr/>
                </a:tc>
                <a:tc>
                  <a:txBody>
                    <a:bodyPr/>
                    <a:lstStyle/>
                    <a:p>
                      <a:r>
                        <a:rPr lang="en-US" dirty="0">
                          <a:solidFill>
                            <a:schemeClr val="tx1"/>
                          </a:solidFill>
                        </a:rPr>
                        <a:t>Divorced</a:t>
                      </a:r>
                    </a:p>
                  </a:txBody>
                  <a:tcPr/>
                </a:tc>
                <a:tc>
                  <a:txBody>
                    <a:bodyPr/>
                    <a:lstStyle/>
                    <a:p>
                      <a:r>
                        <a:rPr lang="en-US" dirty="0">
                          <a:solidFill>
                            <a:schemeClr val="tx1"/>
                          </a:solidFill>
                        </a:rPr>
                        <a:t>220K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7"/>
                  </a:ext>
                </a:extLst>
              </a:tr>
              <a:tr h="304800">
                <a:tc>
                  <a:txBody>
                    <a:bodyPr/>
                    <a:lstStyle/>
                    <a:p>
                      <a:r>
                        <a:rPr lang="en-US" dirty="0">
                          <a:solidFill>
                            <a:schemeClr val="tx1"/>
                          </a:solidFill>
                        </a:rPr>
                        <a:t>8</a:t>
                      </a:r>
                    </a:p>
                  </a:txBody>
                  <a:tcPr/>
                </a:tc>
                <a:tc>
                  <a:txBody>
                    <a:bodyPr/>
                    <a:lstStyle/>
                    <a:p>
                      <a:r>
                        <a:rPr lang="en-US" dirty="0">
                          <a:solidFill>
                            <a:schemeClr val="tx1"/>
                          </a:solidFill>
                        </a:rPr>
                        <a:t>No</a:t>
                      </a:r>
                    </a:p>
                  </a:txBody>
                  <a:tcPr/>
                </a:tc>
                <a:tc>
                  <a:txBody>
                    <a:bodyPr/>
                    <a:lstStyle/>
                    <a:p>
                      <a:r>
                        <a:rPr lang="en-US" dirty="0">
                          <a:solidFill>
                            <a:schemeClr val="tx1"/>
                          </a:solidFill>
                        </a:rPr>
                        <a:t>Single</a:t>
                      </a:r>
                    </a:p>
                  </a:txBody>
                  <a:tcPr/>
                </a:tc>
                <a:tc>
                  <a:txBody>
                    <a:bodyPr/>
                    <a:lstStyle/>
                    <a:p>
                      <a:r>
                        <a:rPr lang="en-US" dirty="0">
                          <a:solidFill>
                            <a:schemeClr val="tx1"/>
                          </a:solidFill>
                        </a:rPr>
                        <a:t>85K</a:t>
                      </a:r>
                    </a:p>
                  </a:txBody>
                  <a:tcPr/>
                </a:tc>
                <a:tc>
                  <a:txBody>
                    <a:bodyPr/>
                    <a:lstStyle/>
                    <a:p>
                      <a:r>
                        <a:rPr lang="en-US" dirty="0">
                          <a:solidFill>
                            <a:schemeClr val="tx1"/>
                          </a:solidFill>
                        </a:rPr>
                        <a:t>Yes</a:t>
                      </a:r>
                    </a:p>
                  </a:txBody>
                  <a:tcPr/>
                </a:tc>
                <a:extLst>
                  <a:ext uri="{0D108BD9-81ED-4DB2-BD59-A6C34878D82A}">
                    <a16:rowId xmlns:a16="http://schemas.microsoft.com/office/drawing/2014/main" val="10008"/>
                  </a:ext>
                </a:extLst>
              </a:tr>
              <a:tr h="297180">
                <a:tc>
                  <a:txBody>
                    <a:bodyPr/>
                    <a:lstStyle/>
                    <a:p>
                      <a:r>
                        <a:rPr lang="en-US" dirty="0">
                          <a:solidFill>
                            <a:schemeClr val="tx1"/>
                          </a:solidFill>
                        </a:rPr>
                        <a:t>9</a:t>
                      </a:r>
                    </a:p>
                  </a:txBody>
                  <a:tcPr/>
                </a:tc>
                <a:tc>
                  <a:txBody>
                    <a:bodyPr/>
                    <a:lstStyle/>
                    <a:p>
                      <a:r>
                        <a:rPr lang="en-US" dirty="0">
                          <a:solidFill>
                            <a:schemeClr val="tx1"/>
                          </a:solidFill>
                        </a:rPr>
                        <a:t>No</a:t>
                      </a:r>
                    </a:p>
                  </a:txBody>
                  <a:tcPr/>
                </a:tc>
                <a:tc>
                  <a:txBody>
                    <a:bodyPr/>
                    <a:lstStyle/>
                    <a:p>
                      <a:r>
                        <a:rPr lang="en-US" dirty="0">
                          <a:solidFill>
                            <a:schemeClr val="tx1"/>
                          </a:solidFill>
                        </a:rPr>
                        <a:t>Married</a:t>
                      </a:r>
                    </a:p>
                  </a:txBody>
                  <a:tcPr/>
                </a:tc>
                <a:tc>
                  <a:txBody>
                    <a:bodyPr/>
                    <a:lstStyle/>
                    <a:p>
                      <a:r>
                        <a:rPr lang="en-US" dirty="0">
                          <a:solidFill>
                            <a:schemeClr val="tx1"/>
                          </a:solidFill>
                        </a:rPr>
                        <a:t>75K</a:t>
                      </a:r>
                    </a:p>
                  </a:txBody>
                  <a:tcPr/>
                </a:tc>
                <a:tc>
                  <a:txBody>
                    <a:bodyPr/>
                    <a:lstStyle/>
                    <a:p>
                      <a:r>
                        <a:rPr lang="en-US" dirty="0">
                          <a:solidFill>
                            <a:schemeClr val="tx1"/>
                          </a:solidFill>
                        </a:rPr>
                        <a:t>No</a:t>
                      </a:r>
                    </a:p>
                  </a:txBody>
                  <a:tcPr/>
                </a:tc>
                <a:extLst>
                  <a:ext uri="{0D108BD9-81ED-4DB2-BD59-A6C34878D82A}">
                    <a16:rowId xmlns:a16="http://schemas.microsoft.com/office/drawing/2014/main" val="10009"/>
                  </a:ext>
                </a:extLst>
              </a:tr>
              <a:tr h="228600">
                <a:tc>
                  <a:txBody>
                    <a:bodyPr/>
                    <a:lstStyle/>
                    <a:p>
                      <a:r>
                        <a:rPr lang="en-US" dirty="0">
                          <a:solidFill>
                            <a:schemeClr val="tx1"/>
                          </a:solidFill>
                        </a:rPr>
                        <a:t>10</a:t>
                      </a:r>
                    </a:p>
                  </a:txBody>
                  <a:tcPr/>
                </a:tc>
                <a:tc>
                  <a:txBody>
                    <a:bodyPr/>
                    <a:lstStyle/>
                    <a:p>
                      <a:r>
                        <a:rPr lang="en-US" dirty="0">
                          <a:solidFill>
                            <a:schemeClr val="tx1"/>
                          </a:solidFill>
                        </a:rPr>
                        <a:t>No</a:t>
                      </a:r>
                    </a:p>
                  </a:txBody>
                  <a:tcPr/>
                </a:tc>
                <a:tc>
                  <a:txBody>
                    <a:bodyPr/>
                    <a:lstStyle/>
                    <a:p>
                      <a:r>
                        <a:rPr lang="en-US" dirty="0">
                          <a:solidFill>
                            <a:schemeClr val="tx1"/>
                          </a:solidFill>
                        </a:rPr>
                        <a:t>Single</a:t>
                      </a:r>
                    </a:p>
                  </a:txBody>
                  <a:tcPr/>
                </a:tc>
                <a:tc>
                  <a:txBody>
                    <a:bodyPr/>
                    <a:lstStyle/>
                    <a:p>
                      <a:r>
                        <a:rPr lang="en-US" dirty="0">
                          <a:solidFill>
                            <a:schemeClr val="tx1"/>
                          </a:solidFill>
                        </a:rPr>
                        <a:t>90K</a:t>
                      </a:r>
                    </a:p>
                  </a:txBody>
                  <a:tcPr/>
                </a:tc>
                <a:tc>
                  <a:txBody>
                    <a:bodyPr/>
                    <a:lstStyle/>
                    <a:p>
                      <a:r>
                        <a:rPr lang="en-US" dirty="0">
                          <a:solidFill>
                            <a:schemeClr val="tx1"/>
                          </a:solidFill>
                        </a:rPr>
                        <a:t>Yes</a:t>
                      </a:r>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91B05CF9-81A3-4EAE-ABD2-7BDE6514AD00}"/>
              </a:ext>
            </a:extLst>
          </p:cNvPr>
          <p:cNvPicPr>
            <a:picLocks noChangeAspect="1"/>
          </p:cNvPicPr>
          <p:nvPr/>
        </p:nvPicPr>
        <p:blipFill>
          <a:blip r:embed="rId4"/>
          <a:stretch>
            <a:fillRect/>
          </a:stretch>
        </p:blipFill>
        <p:spPr>
          <a:xfrm>
            <a:off x="1866402" y="5533843"/>
            <a:ext cx="5798866" cy="65423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a:xfrm>
            <a:off x="152400" y="746126"/>
            <a:ext cx="7886700" cy="396874"/>
          </a:xfrm>
        </p:spPr>
        <p:txBody>
          <a:bodyPr>
            <a:noAutofit/>
          </a:bodyPr>
          <a:lstStyle/>
          <a:p>
            <a:r>
              <a:rPr lang="en-US" altLang="en-US" sz="3600" b="1" dirty="0">
                <a:latin typeface="Times New Roman" panose="02020603050405020304" pitchFamily="18" charset="0"/>
                <a:cs typeface="Times New Roman" panose="02020603050405020304" pitchFamily="18" charset="0"/>
              </a:rPr>
              <a:t>Example of Naïve Bayes Classifier</a:t>
            </a:r>
          </a:p>
        </p:txBody>
      </p:sp>
      <p:graphicFrame>
        <p:nvGraphicFramePr>
          <p:cNvPr id="1075204" name="Object 4"/>
          <p:cNvGraphicFramePr>
            <a:graphicFrameLocks noChangeAspect="1"/>
          </p:cNvGraphicFramePr>
          <p:nvPr>
            <p:extLst>
              <p:ext uri="{D42A27DB-BD31-4B8C-83A1-F6EECF244321}">
                <p14:modId xmlns:p14="http://schemas.microsoft.com/office/powerpoint/2010/main" val="170457570"/>
              </p:ext>
            </p:extLst>
          </p:nvPr>
        </p:nvGraphicFramePr>
        <p:xfrm>
          <a:off x="2743200" y="1711325"/>
          <a:ext cx="3485700" cy="285660"/>
        </p:xfrm>
        <a:graphic>
          <a:graphicData uri="http://schemas.openxmlformats.org/presentationml/2006/ole">
            <mc:AlternateContent xmlns:mc="http://schemas.openxmlformats.org/markup-compatibility/2006">
              <mc:Choice xmlns:v="urn:schemas-microsoft-com:vml" Requires="v">
                <p:oleObj name="Equation" r:id="rId2" imgW="2323800" imgH="190440" progId="Equation.3">
                  <p:embed/>
                </p:oleObj>
              </mc:Choice>
              <mc:Fallback>
                <p:oleObj name="Equation" r:id="rId2" imgW="2323800" imgH="190440" progId="Equation.3">
                  <p:embed/>
                  <p:pic>
                    <p:nvPicPr>
                      <p:cNvPr id="1075204" name="Object 4"/>
                      <p:cNvPicPr>
                        <a:picLocks noChangeAspect="1" noChangeArrowheads="1"/>
                      </p:cNvPicPr>
                      <p:nvPr/>
                    </p:nvPicPr>
                    <p:blipFill>
                      <a:blip r:embed="rId3"/>
                      <a:srcRect/>
                      <a:stretch>
                        <a:fillRect/>
                      </a:stretch>
                    </p:blipFill>
                    <p:spPr bwMode="auto">
                      <a:xfrm>
                        <a:off x="2743200" y="1711325"/>
                        <a:ext cx="3485700" cy="285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05" name="Rectangle 5"/>
          <p:cNvSpPr>
            <a:spLocks noChangeArrowheads="1"/>
          </p:cNvSpPr>
          <p:nvPr/>
        </p:nvSpPr>
        <p:spPr bwMode="auto">
          <a:xfrm>
            <a:off x="3886200" y="2192382"/>
            <a:ext cx="4953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292100" marR="0" lvl="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Char char="l"/>
              <a:tabLst/>
              <a:defRPr/>
            </a:pP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P(</a:t>
            </a:r>
            <a:r>
              <a:rPr kumimoji="0" lang="en-US" altLang="en-US" sz="1600" b="0" i="0" u="none" strike="noStrike" kern="1200" cap="none" spc="0" normalizeH="0" baseline="0" noProof="0" dirty="0" err="1">
                <a:ln>
                  <a:noFill/>
                </a:ln>
                <a:solidFill>
                  <a:prstClr val="black"/>
                </a:solidFill>
                <a:effectLst/>
                <a:uLnTx/>
                <a:uFillTx/>
                <a:cs typeface="Times New Roman" panose="02020603050405020304" pitchFamily="18" charset="0"/>
              </a:rPr>
              <a:t>X|Class</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=No) = P(Refund=</a:t>
            </a:r>
            <a:r>
              <a:rPr kumimoji="0" lang="en-US" altLang="en-US" sz="1600" b="0" i="0" u="none" strike="noStrike" kern="1200" cap="none" spc="0" normalizeH="0" baseline="0" noProof="0" dirty="0" err="1">
                <a:ln>
                  <a:noFill/>
                </a:ln>
                <a:solidFill>
                  <a:prstClr val="black"/>
                </a:solidFill>
                <a:effectLst/>
                <a:uLnTx/>
                <a:uFillTx/>
                <a:cs typeface="Times New Roman" panose="02020603050405020304" pitchFamily="18" charset="0"/>
              </a:rPr>
              <a:t>No|Class</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=No)</a:t>
            </a:r>
            <a:b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b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		 </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rPr>
              <a:t> P(Married| </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Class=No)</a:t>
            </a:r>
            <a:b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b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		 </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rPr>
              <a:t></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 P(Income=120K| Class=No)</a:t>
            </a:r>
            <a:b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b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	              = 4/7 </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rPr>
              <a:t> 4/7  0.0069 = 0.0023</a:t>
            </a:r>
          </a:p>
          <a:p>
            <a:pPr marL="292100" marR="0" lvl="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endParaRPr kumimoji="0" lang="en-US" altLang="en-US" sz="8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endParaRPr>
          </a:p>
          <a:p>
            <a:pPr marL="292100" marR="0" lvl="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Char char="l"/>
              <a:tabLst/>
              <a:defRPr/>
            </a:pP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P(</a:t>
            </a:r>
            <a:r>
              <a:rPr kumimoji="0" lang="en-US" altLang="en-US" sz="1600" b="0" i="0" u="none" strike="noStrike" kern="1200" cap="none" spc="0" normalizeH="0" baseline="0" noProof="0" dirty="0" err="1">
                <a:ln>
                  <a:noFill/>
                </a:ln>
                <a:solidFill>
                  <a:prstClr val="black"/>
                </a:solidFill>
                <a:effectLst/>
                <a:uLnTx/>
                <a:uFillTx/>
                <a:cs typeface="Times New Roman" panose="02020603050405020304" pitchFamily="18" charset="0"/>
              </a:rPr>
              <a:t>X|Class</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=Yes) = P(Refund=No| Class=Yes)</a:t>
            </a:r>
            <a:b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b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   	                  </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rPr>
              <a:t> P(Married| </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Class=Yes)</a:t>
            </a:r>
            <a:b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b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   	                  </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rPr>
              <a:t></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 P(Income=120K| Class=Yes)</a:t>
            </a:r>
            <a:b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b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rPr>
              <a:t>	               = 1 </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rPr>
              <a:t> 0  1.2  10</a:t>
            </a:r>
            <a:r>
              <a:rPr kumimoji="0" lang="en-US" altLang="en-US" sz="1600" b="0" i="0" u="none" strike="noStrike" kern="1200" cap="none" spc="0" normalizeH="0" baseline="30000" noProof="0" dirty="0">
                <a:ln>
                  <a:noFill/>
                </a:ln>
                <a:solidFill>
                  <a:prstClr val="black"/>
                </a:solidFill>
                <a:effectLst/>
                <a:uLnTx/>
                <a:uFillTx/>
                <a:cs typeface="Times New Roman" panose="02020603050405020304" pitchFamily="18" charset="0"/>
                <a:sym typeface="Symbol" panose="05050102010706020507" pitchFamily="18" charset="2"/>
              </a:rPr>
              <a:t>-9</a:t>
            </a:r>
            <a:r>
              <a:rPr kumimoji="0" lang="en-US" altLang="en-US" sz="16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rPr>
              <a:t> = 0</a:t>
            </a:r>
          </a:p>
          <a:p>
            <a:pPr marL="292100" marR="0" lvl="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endParaRPr kumimoji="0" lang="en-US" altLang="en-US" sz="8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endParaRPr>
          </a:p>
          <a:p>
            <a:pPr marL="292100" marR="0" lvl="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altLang="en-US" sz="1800" b="0" i="0" u="none" strike="noStrike" kern="1200" cap="none" spc="0" normalizeH="0" baseline="0" noProof="0" dirty="0">
                <a:ln>
                  <a:noFill/>
                </a:ln>
                <a:solidFill>
                  <a:prstClr val="black"/>
                </a:solidFill>
                <a:effectLst/>
                <a:uLnTx/>
                <a:uFillTx/>
                <a:cs typeface="Times New Roman" panose="02020603050405020304" pitchFamily="18" charset="0"/>
              </a:rPr>
              <a:t>Since P(</a:t>
            </a:r>
            <a:r>
              <a:rPr kumimoji="0" lang="en-US" altLang="en-US" sz="1800" b="0" i="0" u="none" strike="noStrike" kern="1200" cap="none" spc="0" normalizeH="0" baseline="0" noProof="0" dirty="0" err="1">
                <a:ln>
                  <a:noFill/>
                </a:ln>
                <a:solidFill>
                  <a:prstClr val="black"/>
                </a:solidFill>
                <a:effectLst/>
                <a:uLnTx/>
                <a:uFillTx/>
                <a:cs typeface="Times New Roman" panose="02020603050405020304" pitchFamily="18" charset="0"/>
              </a:rPr>
              <a:t>X|No</a:t>
            </a:r>
            <a:r>
              <a:rPr kumimoji="0" lang="en-US" altLang="en-US" sz="1800" b="0" i="0" u="none" strike="noStrike" kern="1200" cap="none" spc="0" normalizeH="0" baseline="0" noProof="0" dirty="0">
                <a:ln>
                  <a:noFill/>
                </a:ln>
                <a:solidFill>
                  <a:prstClr val="black"/>
                </a:solidFill>
                <a:effectLst/>
                <a:uLnTx/>
                <a:uFillTx/>
                <a:cs typeface="Times New Roman" panose="02020603050405020304" pitchFamily="18" charset="0"/>
              </a:rPr>
              <a:t>)P(No) &gt; P(</a:t>
            </a:r>
            <a:r>
              <a:rPr kumimoji="0" lang="en-US" altLang="en-US" sz="1800" b="0" i="0" u="none" strike="noStrike" kern="1200" cap="none" spc="0" normalizeH="0" baseline="0" noProof="0" dirty="0" err="1">
                <a:ln>
                  <a:noFill/>
                </a:ln>
                <a:solidFill>
                  <a:prstClr val="black"/>
                </a:solidFill>
                <a:effectLst/>
                <a:uLnTx/>
                <a:uFillTx/>
                <a:cs typeface="Times New Roman" panose="02020603050405020304" pitchFamily="18" charset="0"/>
              </a:rPr>
              <a:t>X|Yes</a:t>
            </a:r>
            <a:r>
              <a:rPr kumimoji="0" lang="en-US" altLang="en-US" sz="1800" b="0" i="0" u="none" strike="noStrike" kern="1200" cap="none" spc="0" normalizeH="0" baseline="0" noProof="0" dirty="0">
                <a:ln>
                  <a:noFill/>
                </a:ln>
                <a:solidFill>
                  <a:prstClr val="black"/>
                </a:solidFill>
                <a:effectLst/>
                <a:uLnTx/>
                <a:uFillTx/>
                <a:cs typeface="Times New Roman" panose="02020603050405020304" pitchFamily="18" charset="0"/>
              </a:rPr>
              <a:t>)P(Yes)</a:t>
            </a:r>
          </a:p>
          <a:p>
            <a:pPr marL="292100" marR="0" lvl="0" indent="-29210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defRPr/>
            </a:pPr>
            <a:r>
              <a:rPr kumimoji="0" lang="en-US" altLang="en-US" sz="1800" b="0" i="0" u="none" strike="noStrike" kern="1200" cap="none" spc="0" normalizeH="0" baseline="0" noProof="0" dirty="0">
                <a:ln>
                  <a:noFill/>
                </a:ln>
                <a:solidFill>
                  <a:prstClr val="black"/>
                </a:solidFill>
                <a:effectLst/>
                <a:uLnTx/>
                <a:uFillTx/>
                <a:cs typeface="Times New Roman" panose="02020603050405020304" pitchFamily="18" charset="0"/>
              </a:rPr>
              <a:t>Therefore P(</a:t>
            </a:r>
            <a:r>
              <a:rPr kumimoji="0" lang="en-US" altLang="en-US" sz="1800" b="0" i="0" u="none" strike="noStrike" kern="1200" cap="none" spc="0" normalizeH="0" baseline="0" noProof="0" dirty="0" err="1">
                <a:ln>
                  <a:noFill/>
                </a:ln>
                <a:solidFill>
                  <a:prstClr val="black"/>
                </a:solidFill>
                <a:effectLst/>
                <a:uLnTx/>
                <a:uFillTx/>
                <a:cs typeface="Times New Roman" panose="02020603050405020304" pitchFamily="18" charset="0"/>
              </a:rPr>
              <a:t>No|X</a:t>
            </a:r>
            <a:r>
              <a:rPr kumimoji="0" lang="en-US" altLang="en-US" sz="1800" b="0" i="0" u="none" strike="noStrike" kern="1200" cap="none" spc="0" normalizeH="0" baseline="0" noProof="0" dirty="0">
                <a:ln>
                  <a:noFill/>
                </a:ln>
                <a:solidFill>
                  <a:prstClr val="black"/>
                </a:solidFill>
                <a:effectLst/>
                <a:uLnTx/>
                <a:uFillTx/>
                <a:cs typeface="Times New Roman" panose="02020603050405020304" pitchFamily="18" charset="0"/>
              </a:rPr>
              <a:t>) &gt; P(</a:t>
            </a:r>
            <a:r>
              <a:rPr kumimoji="0" lang="en-US" altLang="en-US" sz="1800" b="0" i="0" u="none" strike="noStrike" kern="1200" cap="none" spc="0" normalizeH="0" baseline="0" noProof="0" dirty="0" err="1">
                <a:ln>
                  <a:noFill/>
                </a:ln>
                <a:solidFill>
                  <a:prstClr val="black"/>
                </a:solidFill>
                <a:effectLst/>
                <a:uLnTx/>
                <a:uFillTx/>
                <a:cs typeface="Times New Roman" panose="02020603050405020304" pitchFamily="18" charset="0"/>
              </a:rPr>
              <a:t>Yes|X</a:t>
            </a:r>
            <a:r>
              <a:rPr kumimoji="0" lang="en-US" altLang="en-US" sz="1800" b="0" i="0" u="none" strike="noStrike" kern="1200" cap="none" spc="0" normalizeH="0" baseline="0" noProof="0" dirty="0">
                <a:ln>
                  <a:noFill/>
                </a:ln>
                <a:solidFill>
                  <a:prstClr val="black"/>
                </a:solidFill>
                <a:effectLst/>
                <a:uLnTx/>
                <a:uFillTx/>
                <a:cs typeface="Times New Roman" panose="02020603050405020304" pitchFamily="18" charset="0"/>
              </a:rPr>
              <a:t>)</a:t>
            </a:r>
            <a:br>
              <a:rPr kumimoji="0" lang="en-US" altLang="en-US" sz="1800" b="0" i="0" u="none" strike="noStrike" kern="1200" cap="none" spc="0" normalizeH="0" baseline="0" noProof="0" dirty="0">
                <a:ln>
                  <a:noFill/>
                </a:ln>
                <a:solidFill>
                  <a:prstClr val="black"/>
                </a:solidFill>
                <a:effectLst/>
                <a:uLnTx/>
                <a:uFillTx/>
                <a:cs typeface="Times New Roman" panose="02020603050405020304" pitchFamily="18" charset="0"/>
              </a:rPr>
            </a:br>
            <a:r>
              <a:rPr kumimoji="0" lang="en-US" altLang="en-US" sz="1800" b="0" i="0" u="none" strike="noStrike" kern="1200" cap="none" spc="0" normalizeH="0" baseline="0" noProof="0" dirty="0">
                <a:ln>
                  <a:noFill/>
                </a:ln>
                <a:solidFill>
                  <a:prstClr val="black"/>
                </a:solidFill>
                <a:effectLst/>
                <a:uLnTx/>
                <a:uFillTx/>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cs typeface="Times New Roman" panose="02020603050405020304" pitchFamily="18" charset="0"/>
                <a:sym typeface="Symbol" panose="05050102010706020507" pitchFamily="18" charset="2"/>
              </a:rPr>
              <a:t>=&gt; Class = No</a:t>
            </a:r>
          </a:p>
        </p:txBody>
      </p:sp>
      <p:sp>
        <p:nvSpPr>
          <p:cNvPr id="1075206" name="Text Box 6"/>
          <p:cNvSpPr txBox="1">
            <a:spLocks noChangeArrowheads="1"/>
          </p:cNvSpPr>
          <p:nvPr/>
        </p:nvSpPr>
        <p:spPr bwMode="auto">
          <a:xfrm>
            <a:off x="381000" y="1344612"/>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Given a Test Record:</a:t>
            </a:r>
          </a:p>
        </p:txBody>
      </p:sp>
      <p:graphicFrame>
        <p:nvGraphicFramePr>
          <p:cNvPr id="7" name="Table 6"/>
          <p:cNvGraphicFramePr>
            <a:graphicFrameLocks noGrp="1"/>
          </p:cNvGraphicFramePr>
          <p:nvPr/>
        </p:nvGraphicFramePr>
        <p:xfrm>
          <a:off x="152400" y="2209800"/>
          <a:ext cx="3657600" cy="348996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70840">
                <a:tc>
                  <a:txBody>
                    <a:bodyPr/>
                    <a:lstStyle/>
                    <a:p>
                      <a:r>
                        <a:rPr lang="en-US" dirty="0" err="1">
                          <a:solidFill>
                            <a:schemeClr val="tx1"/>
                          </a:solidFill>
                        </a:rPr>
                        <a:t>Tid</a:t>
                      </a:r>
                      <a:endParaRPr lang="en-US" dirty="0">
                        <a:solidFill>
                          <a:schemeClr val="tx1"/>
                        </a:solidFill>
                      </a:endParaRPr>
                    </a:p>
                  </a:txBody>
                  <a:tcPr/>
                </a:tc>
                <a:tc>
                  <a:txBody>
                    <a:bodyPr/>
                    <a:lstStyle/>
                    <a:p>
                      <a:r>
                        <a:rPr lang="en-US" dirty="0">
                          <a:solidFill>
                            <a:schemeClr val="tx1"/>
                          </a:solidFill>
                        </a:rPr>
                        <a:t>Refund</a:t>
                      </a:r>
                    </a:p>
                  </a:txBody>
                  <a:tcPr/>
                </a:tc>
                <a:tc>
                  <a:txBody>
                    <a:bodyPr/>
                    <a:lstStyle/>
                    <a:p>
                      <a:r>
                        <a:rPr lang="en-US" dirty="0">
                          <a:solidFill>
                            <a:schemeClr val="tx1"/>
                          </a:solidFill>
                        </a:rPr>
                        <a:t>Marital Status</a:t>
                      </a:r>
                    </a:p>
                  </a:txBody>
                  <a:tcPr/>
                </a:tc>
                <a:tc>
                  <a:txBody>
                    <a:bodyPr/>
                    <a:lstStyle/>
                    <a:p>
                      <a:r>
                        <a:rPr lang="en-US" dirty="0">
                          <a:solidFill>
                            <a:schemeClr val="tx1"/>
                          </a:solidFill>
                        </a:rPr>
                        <a:t>Taxable Income</a:t>
                      </a:r>
                    </a:p>
                  </a:txBody>
                  <a:tcPr/>
                </a:tc>
                <a:tc>
                  <a:txBody>
                    <a:bodyPr/>
                    <a:lstStyle/>
                    <a:p>
                      <a:r>
                        <a:rPr lang="en-US" dirty="0">
                          <a:solidFill>
                            <a:schemeClr val="tx1"/>
                          </a:solidFill>
                        </a:rPr>
                        <a:t>Evade</a:t>
                      </a:r>
                    </a:p>
                  </a:txBody>
                  <a:tcPr/>
                </a:tc>
                <a:extLst>
                  <a:ext uri="{0D108BD9-81ED-4DB2-BD59-A6C34878D82A}">
                    <a16:rowId xmlns:a16="http://schemas.microsoft.com/office/drawing/2014/main" val="10000"/>
                  </a:ext>
                </a:extLst>
              </a:tr>
              <a:tr h="259080">
                <a:tc>
                  <a:txBody>
                    <a:bodyPr/>
                    <a:lstStyle/>
                    <a:p>
                      <a:r>
                        <a:rPr lang="en-US" dirty="0">
                          <a:solidFill>
                            <a:schemeClr val="tx1"/>
                          </a:solidFill>
                        </a:rPr>
                        <a:t>1</a:t>
                      </a:r>
                    </a:p>
                  </a:txBody>
                  <a:tcPr/>
                </a:tc>
                <a:tc>
                  <a:txBody>
                    <a:bodyPr/>
                    <a:lstStyle/>
                    <a:p>
                      <a:r>
                        <a:rPr lang="en-US" dirty="0">
                          <a:solidFill>
                            <a:schemeClr val="tx1"/>
                          </a:solidFill>
                        </a:rPr>
                        <a:t>Yes</a:t>
                      </a:r>
                    </a:p>
                  </a:txBody>
                  <a:tcPr/>
                </a:tc>
                <a:tc>
                  <a:txBody>
                    <a:bodyPr/>
                    <a:lstStyle/>
                    <a:p>
                      <a:r>
                        <a:rPr lang="en-US" dirty="0">
                          <a:solidFill>
                            <a:schemeClr val="tx1"/>
                          </a:solidFill>
                        </a:rPr>
                        <a:t>Single</a:t>
                      </a:r>
                    </a:p>
                  </a:txBody>
                  <a:tcPr/>
                </a:tc>
                <a:tc>
                  <a:txBody>
                    <a:bodyPr/>
                    <a:lstStyle/>
                    <a:p>
                      <a:r>
                        <a:rPr lang="en-US" dirty="0">
                          <a:solidFill>
                            <a:schemeClr val="tx1"/>
                          </a:solidFill>
                        </a:rPr>
                        <a:t>125K</a:t>
                      </a:r>
                    </a:p>
                  </a:txBody>
                  <a:tcPr/>
                </a:tc>
                <a:tc>
                  <a:txBody>
                    <a:bodyPr/>
                    <a:lstStyle/>
                    <a:p>
                      <a:r>
                        <a:rPr lang="en-US" dirty="0">
                          <a:solidFill>
                            <a:schemeClr val="tx1"/>
                          </a:solidFill>
                        </a:rPr>
                        <a:t>No</a:t>
                      </a:r>
                    </a:p>
                  </a:txBody>
                  <a:tcPr/>
                </a:tc>
                <a:extLst>
                  <a:ext uri="{0D108BD9-81ED-4DB2-BD59-A6C34878D82A}">
                    <a16:rowId xmlns:a16="http://schemas.microsoft.com/office/drawing/2014/main" val="10001"/>
                  </a:ext>
                </a:extLst>
              </a:tr>
              <a:tr h="266700">
                <a:tc>
                  <a:txBody>
                    <a:bodyPr/>
                    <a:lstStyle/>
                    <a:p>
                      <a:r>
                        <a:rPr lang="en-US" dirty="0">
                          <a:solidFill>
                            <a:schemeClr val="tx1"/>
                          </a:solidFill>
                        </a:rPr>
                        <a:t>2</a:t>
                      </a:r>
                    </a:p>
                  </a:txBody>
                  <a:tcPr/>
                </a:tc>
                <a:tc>
                  <a:txBody>
                    <a:bodyPr/>
                    <a:lstStyle/>
                    <a:p>
                      <a:r>
                        <a:rPr lang="en-US" dirty="0">
                          <a:solidFill>
                            <a:schemeClr val="tx1"/>
                          </a:solidFill>
                        </a:rPr>
                        <a:t>No</a:t>
                      </a:r>
                    </a:p>
                  </a:txBody>
                  <a:tcPr/>
                </a:tc>
                <a:tc>
                  <a:txBody>
                    <a:bodyPr/>
                    <a:lstStyle/>
                    <a:p>
                      <a:r>
                        <a:rPr lang="en-US" dirty="0">
                          <a:solidFill>
                            <a:schemeClr val="tx1"/>
                          </a:solidFill>
                        </a:rPr>
                        <a:t>Married</a:t>
                      </a:r>
                    </a:p>
                  </a:txBody>
                  <a:tcPr/>
                </a:tc>
                <a:tc>
                  <a:txBody>
                    <a:bodyPr/>
                    <a:lstStyle/>
                    <a:p>
                      <a:r>
                        <a:rPr lang="en-US" dirty="0">
                          <a:solidFill>
                            <a:schemeClr val="tx1"/>
                          </a:solidFill>
                        </a:rPr>
                        <a:t>100K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2"/>
                  </a:ext>
                </a:extLst>
              </a:tr>
              <a:tr h="274320">
                <a:tc>
                  <a:txBody>
                    <a:bodyPr/>
                    <a:lstStyle/>
                    <a:p>
                      <a:r>
                        <a:rPr lang="en-US" dirty="0">
                          <a:solidFill>
                            <a:schemeClr val="tx1"/>
                          </a:solidFill>
                        </a:rPr>
                        <a:t>3</a:t>
                      </a:r>
                    </a:p>
                  </a:txBody>
                  <a:tcPr/>
                </a:tc>
                <a:tc>
                  <a:txBody>
                    <a:bodyPr/>
                    <a:lstStyle/>
                    <a:p>
                      <a:r>
                        <a:rPr lang="en-US" dirty="0">
                          <a:solidFill>
                            <a:schemeClr val="tx1"/>
                          </a:solidFill>
                        </a:rPr>
                        <a:t>No</a:t>
                      </a:r>
                    </a:p>
                  </a:txBody>
                  <a:tcPr/>
                </a:tc>
                <a:tc>
                  <a:txBody>
                    <a:bodyPr/>
                    <a:lstStyle/>
                    <a:p>
                      <a:r>
                        <a:rPr lang="en-US" dirty="0">
                          <a:solidFill>
                            <a:schemeClr val="tx1"/>
                          </a:solidFill>
                        </a:rPr>
                        <a:t>Single</a:t>
                      </a:r>
                    </a:p>
                  </a:txBody>
                  <a:tcPr/>
                </a:tc>
                <a:tc>
                  <a:txBody>
                    <a:bodyPr/>
                    <a:lstStyle/>
                    <a:p>
                      <a:r>
                        <a:rPr lang="en-US" dirty="0">
                          <a:solidFill>
                            <a:schemeClr val="tx1"/>
                          </a:solidFill>
                        </a:rPr>
                        <a:t>70K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3"/>
                  </a:ext>
                </a:extLst>
              </a:tr>
              <a:tr h="281940">
                <a:tc>
                  <a:txBody>
                    <a:bodyPr/>
                    <a:lstStyle/>
                    <a:p>
                      <a:r>
                        <a:rPr lang="en-US" dirty="0">
                          <a:solidFill>
                            <a:schemeClr val="tx1"/>
                          </a:solidFill>
                        </a:rPr>
                        <a:t>4</a:t>
                      </a:r>
                    </a:p>
                  </a:txBody>
                  <a:tcPr/>
                </a:tc>
                <a:tc>
                  <a:txBody>
                    <a:bodyPr/>
                    <a:lstStyle/>
                    <a:p>
                      <a:r>
                        <a:rPr lang="en-US" dirty="0">
                          <a:solidFill>
                            <a:schemeClr val="tx1"/>
                          </a:solidFill>
                        </a:rPr>
                        <a:t>Yes</a:t>
                      </a:r>
                    </a:p>
                  </a:txBody>
                  <a:tcPr/>
                </a:tc>
                <a:tc>
                  <a:txBody>
                    <a:bodyPr/>
                    <a:lstStyle/>
                    <a:p>
                      <a:r>
                        <a:rPr lang="en-US" dirty="0">
                          <a:solidFill>
                            <a:schemeClr val="tx1"/>
                          </a:solidFill>
                        </a:rPr>
                        <a:t>Married</a:t>
                      </a:r>
                    </a:p>
                  </a:txBody>
                  <a:tcPr/>
                </a:tc>
                <a:tc>
                  <a:txBody>
                    <a:bodyPr/>
                    <a:lstStyle/>
                    <a:p>
                      <a:r>
                        <a:rPr lang="en-US" dirty="0">
                          <a:solidFill>
                            <a:schemeClr val="tx1"/>
                          </a:solidFill>
                        </a:rPr>
                        <a:t>120K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4"/>
                  </a:ext>
                </a:extLst>
              </a:tr>
              <a:tr h="289560">
                <a:tc>
                  <a:txBody>
                    <a:bodyPr/>
                    <a:lstStyle/>
                    <a:p>
                      <a:r>
                        <a:rPr lang="en-US" dirty="0">
                          <a:solidFill>
                            <a:schemeClr val="tx1"/>
                          </a:solidFill>
                        </a:rPr>
                        <a:t>5</a:t>
                      </a:r>
                    </a:p>
                  </a:txBody>
                  <a:tcPr/>
                </a:tc>
                <a:tc>
                  <a:txBody>
                    <a:bodyPr/>
                    <a:lstStyle/>
                    <a:p>
                      <a:r>
                        <a:rPr lang="en-US" dirty="0">
                          <a:solidFill>
                            <a:schemeClr val="tx1"/>
                          </a:solidFill>
                        </a:rPr>
                        <a:t>No</a:t>
                      </a:r>
                    </a:p>
                  </a:txBody>
                  <a:tcPr/>
                </a:tc>
                <a:tc>
                  <a:txBody>
                    <a:bodyPr/>
                    <a:lstStyle/>
                    <a:p>
                      <a:r>
                        <a:rPr lang="en-US" dirty="0">
                          <a:solidFill>
                            <a:schemeClr val="tx1"/>
                          </a:solidFill>
                        </a:rPr>
                        <a:t>Divorced</a:t>
                      </a:r>
                    </a:p>
                  </a:txBody>
                  <a:tcPr/>
                </a:tc>
                <a:tc>
                  <a:txBody>
                    <a:bodyPr/>
                    <a:lstStyle/>
                    <a:p>
                      <a:r>
                        <a:rPr lang="en-US" dirty="0">
                          <a:solidFill>
                            <a:schemeClr val="tx1"/>
                          </a:solidFill>
                        </a:rPr>
                        <a:t>95K</a:t>
                      </a:r>
                    </a:p>
                  </a:txBody>
                  <a:tcPr/>
                </a:tc>
                <a:tc>
                  <a:txBody>
                    <a:bodyPr/>
                    <a:lstStyle/>
                    <a:p>
                      <a:r>
                        <a:rPr lang="en-US" dirty="0">
                          <a:solidFill>
                            <a:schemeClr val="tx1"/>
                          </a:solidFill>
                        </a:rPr>
                        <a:t>Yes</a:t>
                      </a:r>
                    </a:p>
                  </a:txBody>
                  <a:tcPr/>
                </a:tc>
                <a:extLst>
                  <a:ext uri="{0D108BD9-81ED-4DB2-BD59-A6C34878D82A}">
                    <a16:rowId xmlns:a16="http://schemas.microsoft.com/office/drawing/2014/main" val="10005"/>
                  </a:ext>
                </a:extLst>
              </a:tr>
              <a:tr h="297180">
                <a:tc>
                  <a:txBody>
                    <a:bodyPr/>
                    <a:lstStyle/>
                    <a:p>
                      <a:r>
                        <a:rPr lang="en-US" dirty="0">
                          <a:solidFill>
                            <a:schemeClr val="tx1"/>
                          </a:solidFill>
                        </a:rPr>
                        <a:t>6</a:t>
                      </a:r>
                    </a:p>
                  </a:txBody>
                  <a:tcPr/>
                </a:tc>
                <a:tc>
                  <a:txBody>
                    <a:bodyPr/>
                    <a:lstStyle/>
                    <a:p>
                      <a:r>
                        <a:rPr lang="en-US" dirty="0">
                          <a:solidFill>
                            <a:schemeClr val="tx1"/>
                          </a:solidFill>
                        </a:rPr>
                        <a:t>No</a:t>
                      </a:r>
                    </a:p>
                  </a:txBody>
                  <a:tcPr/>
                </a:tc>
                <a:tc>
                  <a:txBody>
                    <a:bodyPr/>
                    <a:lstStyle/>
                    <a:p>
                      <a:r>
                        <a:rPr lang="en-US" dirty="0">
                          <a:solidFill>
                            <a:schemeClr val="tx1"/>
                          </a:solidFill>
                        </a:rPr>
                        <a:t>Married</a:t>
                      </a:r>
                    </a:p>
                  </a:txBody>
                  <a:tcPr/>
                </a:tc>
                <a:tc>
                  <a:txBody>
                    <a:bodyPr/>
                    <a:lstStyle/>
                    <a:p>
                      <a:r>
                        <a:rPr lang="en-US" dirty="0">
                          <a:solidFill>
                            <a:schemeClr val="tx1"/>
                          </a:solidFill>
                        </a:rPr>
                        <a:t>60K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6"/>
                  </a:ext>
                </a:extLst>
              </a:tr>
              <a:tr h="304800">
                <a:tc>
                  <a:txBody>
                    <a:bodyPr/>
                    <a:lstStyle/>
                    <a:p>
                      <a:r>
                        <a:rPr lang="en-US" dirty="0">
                          <a:solidFill>
                            <a:schemeClr val="tx1"/>
                          </a:solidFill>
                        </a:rPr>
                        <a:t>7</a:t>
                      </a:r>
                    </a:p>
                  </a:txBody>
                  <a:tcPr/>
                </a:tc>
                <a:tc>
                  <a:txBody>
                    <a:bodyPr/>
                    <a:lstStyle/>
                    <a:p>
                      <a:r>
                        <a:rPr lang="en-US" dirty="0">
                          <a:solidFill>
                            <a:schemeClr val="tx1"/>
                          </a:solidFill>
                        </a:rPr>
                        <a:t>Yes</a:t>
                      </a:r>
                    </a:p>
                  </a:txBody>
                  <a:tcPr/>
                </a:tc>
                <a:tc>
                  <a:txBody>
                    <a:bodyPr/>
                    <a:lstStyle/>
                    <a:p>
                      <a:r>
                        <a:rPr lang="en-US" dirty="0">
                          <a:solidFill>
                            <a:schemeClr val="tx1"/>
                          </a:solidFill>
                        </a:rPr>
                        <a:t>Divorced</a:t>
                      </a:r>
                    </a:p>
                  </a:txBody>
                  <a:tcPr/>
                </a:tc>
                <a:tc>
                  <a:txBody>
                    <a:bodyPr/>
                    <a:lstStyle/>
                    <a:p>
                      <a:r>
                        <a:rPr lang="en-US" dirty="0">
                          <a:solidFill>
                            <a:schemeClr val="tx1"/>
                          </a:solidFill>
                        </a:rPr>
                        <a:t>220K</a:t>
                      </a:r>
                    </a:p>
                  </a:txBody>
                  <a:tcPr/>
                </a:tc>
                <a:tc>
                  <a:txBody>
                    <a:bodyPr/>
                    <a:lstStyle/>
                    <a:p>
                      <a:r>
                        <a:rPr lang="en-US" dirty="0">
                          <a:solidFill>
                            <a:schemeClr val="tx1"/>
                          </a:solidFill>
                        </a:rPr>
                        <a:t>No</a:t>
                      </a:r>
                    </a:p>
                  </a:txBody>
                  <a:tcPr/>
                </a:tc>
                <a:extLst>
                  <a:ext uri="{0D108BD9-81ED-4DB2-BD59-A6C34878D82A}">
                    <a16:rowId xmlns:a16="http://schemas.microsoft.com/office/drawing/2014/main" val="10007"/>
                  </a:ext>
                </a:extLst>
              </a:tr>
              <a:tr h="304800">
                <a:tc>
                  <a:txBody>
                    <a:bodyPr/>
                    <a:lstStyle/>
                    <a:p>
                      <a:r>
                        <a:rPr lang="en-US" dirty="0">
                          <a:solidFill>
                            <a:schemeClr val="tx1"/>
                          </a:solidFill>
                        </a:rPr>
                        <a:t>8</a:t>
                      </a:r>
                    </a:p>
                  </a:txBody>
                  <a:tcPr/>
                </a:tc>
                <a:tc>
                  <a:txBody>
                    <a:bodyPr/>
                    <a:lstStyle/>
                    <a:p>
                      <a:r>
                        <a:rPr lang="en-US" dirty="0">
                          <a:solidFill>
                            <a:schemeClr val="tx1"/>
                          </a:solidFill>
                        </a:rPr>
                        <a:t>No</a:t>
                      </a:r>
                    </a:p>
                  </a:txBody>
                  <a:tcPr/>
                </a:tc>
                <a:tc>
                  <a:txBody>
                    <a:bodyPr/>
                    <a:lstStyle/>
                    <a:p>
                      <a:r>
                        <a:rPr lang="en-US" dirty="0">
                          <a:solidFill>
                            <a:schemeClr val="tx1"/>
                          </a:solidFill>
                        </a:rPr>
                        <a:t>Single</a:t>
                      </a:r>
                    </a:p>
                  </a:txBody>
                  <a:tcPr/>
                </a:tc>
                <a:tc>
                  <a:txBody>
                    <a:bodyPr/>
                    <a:lstStyle/>
                    <a:p>
                      <a:r>
                        <a:rPr lang="en-US" dirty="0">
                          <a:solidFill>
                            <a:schemeClr val="tx1"/>
                          </a:solidFill>
                        </a:rPr>
                        <a:t>85K</a:t>
                      </a:r>
                    </a:p>
                  </a:txBody>
                  <a:tcPr/>
                </a:tc>
                <a:tc>
                  <a:txBody>
                    <a:bodyPr/>
                    <a:lstStyle/>
                    <a:p>
                      <a:r>
                        <a:rPr lang="en-US" dirty="0">
                          <a:solidFill>
                            <a:schemeClr val="tx1"/>
                          </a:solidFill>
                        </a:rPr>
                        <a:t>Yes</a:t>
                      </a:r>
                    </a:p>
                  </a:txBody>
                  <a:tcPr/>
                </a:tc>
                <a:extLst>
                  <a:ext uri="{0D108BD9-81ED-4DB2-BD59-A6C34878D82A}">
                    <a16:rowId xmlns:a16="http://schemas.microsoft.com/office/drawing/2014/main" val="10008"/>
                  </a:ext>
                </a:extLst>
              </a:tr>
              <a:tr h="297180">
                <a:tc>
                  <a:txBody>
                    <a:bodyPr/>
                    <a:lstStyle/>
                    <a:p>
                      <a:r>
                        <a:rPr lang="en-US" dirty="0">
                          <a:solidFill>
                            <a:schemeClr val="tx1"/>
                          </a:solidFill>
                        </a:rPr>
                        <a:t>9</a:t>
                      </a:r>
                    </a:p>
                  </a:txBody>
                  <a:tcPr/>
                </a:tc>
                <a:tc>
                  <a:txBody>
                    <a:bodyPr/>
                    <a:lstStyle/>
                    <a:p>
                      <a:r>
                        <a:rPr lang="en-US" dirty="0">
                          <a:solidFill>
                            <a:schemeClr val="tx1"/>
                          </a:solidFill>
                        </a:rPr>
                        <a:t>No</a:t>
                      </a:r>
                    </a:p>
                  </a:txBody>
                  <a:tcPr/>
                </a:tc>
                <a:tc>
                  <a:txBody>
                    <a:bodyPr/>
                    <a:lstStyle/>
                    <a:p>
                      <a:r>
                        <a:rPr lang="en-US" dirty="0">
                          <a:solidFill>
                            <a:schemeClr val="tx1"/>
                          </a:solidFill>
                        </a:rPr>
                        <a:t>Married</a:t>
                      </a:r>
                    </a:p>
                  </a:txBody>
                  <a:tcPr/>
                </a:tc>
                <a:tc>
                  <a:txBody>
                    <a:bodyPr/>
                    <a:lstStyle/>
                    <a:p>
                      <a:r>
                        <a:rPr lang="en-US" dirty="0">
                          <a:solidFill>
                            <a:schemeClr val="tx1"/>
                          </a:solidFill>
                        </a:rPr>
                        <a:t>75K</a:t>
                      </a:r>
                    </a:p>
                  </a:txBody>
                  <a:tcPr/>
                </a:tc>
                <a:tc>
                  <a:txBody>
                    <a:bodyPr/>
                    <a:lstStyle/>
                    <a:p>
                      <a:r>
                        <a:rPr lang="en-US" dirty="0">
                          <a:solidFill>
                            <a:schemeClr val="tx1"/>
                          </a:solidFill>
                        </a:rPr>
                        <a:t>No</a:t>
                      </a:r>
                    </a:p>
                  </a:txBody>
                  <a:tcPr/>
                </a:tc>
                <a:extLst>
                  <a:ext uri="{0D108BD9-81ED-4DB2-BD59-A6C34878D82A}">
                    <a16:rowId xmlns:a16="http://schemas.microsoft.com/office/drawing/2014/main" val="10009"/>
                  </a:ext>
                </a:extLst>
              </a:tr>
              <a:tr h="228600">
                <a:tc>
                  <a:txBody>
                    <a:bodyPr/>
                    <a:lstStyle/>
                    <a:p>
                      <a:r>
                        <a:rPr lang="en-US" dirty="0">
                          <a:solidFill>
                            <a:schemeClr val="tx1"/>
                          </a:solidFill>
                        </a:rPr>
                        <a:t>10</a:t>
                      </a:r>
                    </a:p>
                  </a:txBody>
                  <a:tcPr/>
                </a:tc>
                <a:tc>
                  <a:txBody>
                    <a:bodyPr/>
                    <a:lstStyle/>
                    <a:p>
                      <a:r>
                        <a:rPr lang="en-US" dirty="0">
                          <a:solidFill>
                            <a:schemeClr val="tx1"/>
                          </a:solidFill>
                        </a:rPr>
                        <a:t>No</a:t>
                      </a:r>
                    </a:p>
                  </a:txBody>
                  <a:tcPr/>
                </a:tc>
                <a:tc>
                  <a:txBody>
                    <a:bodyPr/>
                    <a:lstStyle/>
                    <a:p>
                      <a:r>
                        <a:rPr lang="en-US" dirty="0">
                          <a:solidFill>
                            <a:schemeClr val="tx1"/>
                          </a:solidFill>
                        </a:rPr>
                        <a:t>Single</a:t>
                      </a:r>
                    </a:p>
                  </a:txBody>
                  <a:tcPr/>
                </a:tc>
                <a:tc>
                  <a:txBody>
                    <a:bodyPr/>
                    <a:lstStyle/>
                    <a:p>
                      <a:r>
                        <a:rPr lang="en-US" dirty="0">
                          <a:solidFill>
                            <a:schemeClr val="tx1"/>
                          </a:solidFill>
                        </a:rPr>
                        <a:t>90K</a:t>
                      </a:r>
                    </a:p>
                  </a:txBody>
                  <a:tcPr/>
                </a:tc>
                <a:tc>
                  <a:txBody>
                    <a:bodyPr/>
                    <a:lstStyle/>
                    <a:p>
                      <a:r>
                        <a:rPr lang="en-US" dirty="0">
                          <a:solidFill>
                            <a:schemeClr val="tx1"/>
                          </a:solidFill>
                        </a:rPr>
                        <a:t>Yes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381000" y="381000"/>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Naive Bayes Classifier</a:t>
            </a:r>
          </a:p>
        </p:txBody>
      </p:sp>
      <p:sp>
        <p:nvSpPr>
          <p:cNvPr id="1076227" name="Rectangle 3"/>
          <p:cNvSpPr>
            <a:spLocks noGrp="1" noChangeArrowheads="1"/>
          </p:cNvSpPr>
          <p:nvPr>
            <p:ph idx="1"/>
          </p:nvPr>
        </p:nvSpPr>
        <p:spPr>
          <a:xfrm>
            <a:off x="381000" y="1487621"/>
            <a:ext cx="7886700" cy="4043363"/>
          </a:xfrm>
        </p:spPr>
        <p:txBody>
          <a:bodyPr>
            <a:normAutofit/>
          </a:bodyPr>
          <a:lstStyle/>
          <a:p>
            <a:r>
              <a:rPr lang="en-US" altLang="en-US" sz="2000" dirty="0">
                <a:latin typeface="Times New Roman" panose="02020603050405020304" pitchFamily="18" charset="0"/>
                <a:cs typeface="Times New Roman" panose="02020603050405020304" pitchFamily="18" charset="0"/>
              </a:rPr>
              <a:t>If one of the conditional probability is zero, then the entire expression becomes zero</a:t>
            </a:r>
          </a:p>
          <a:p>
            <a:r>
              <a:rPr lang="en-US" altLang="en-US" sz="2000" dirty="0">
                <a:latin typeface="Times New Roman" panose="02020603050405020304" pitchFamily="18" charset="0"/>
                <a:cs typeface="Times New Roman" panose="02020603050405020304" pitchFamily="18" charset="0"/>
              </a:rPr>
              <a:t>Probability estimation is done with Laplacian correction:</a:t>
            </a:r>
          </a:p>
          <a:p>
            <a:pPr lvl="1">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p:txBody>
      </p:sp>
      <p:graphicFrame>
        <p:nvGraphicFramePr>
          <p:cNvPr id="1076228" name="Object 4"/>
          <p:cNvGraphicFramePr>
            <a:graphicFrameLocks noChangeAspect="1"/>
          </p:cNvGraphicFramePr>
          <p:nvPr>
            <p:extLst>
              <p:ext uri="{D42A27DB-BD31-4B8C-83A1-F6EECF244321}">
                <p14:modId xmlns:p14="http://schemas.microsoft.com/office/powerpoint/2010/main" val="3637043677"/>
              </p:ext>
            </p:extLst>
          </p:nvPr>
        </p:nvGraphicFramePr>
        <p:xfrm>
          <a:off x="1308100" y="2742539"/>
          <a:ext cx="3016250" cy="1533525"/>
        </p:xfrm>
        <a:graphic>
          <a:graphicData uri="http://schemas.openxmlformats.org/presentationml/2006/ole">
            <mc:AlternateContent xmlns:mc="http://schemas.openxmlformats.org/markup-compatibility/2006">
              <mc:Choice xmlns:v="urn:schemas-microsoft-com:vml" Requires="v">
                <p:oleObj name="Equation" r:id="rId2" imgW="1473120" imgH="749160" progId="Equation.3">
                  <p:embed/>
                </p:oleObj>
              </mc:Choice>
              <mc:Fallback>
                <p:oleObj name="Equation" r:id="rId2" imgW="1473120" imgH="749160" progId="Equation.3">
                  <p:embed/>
                  <p:pic>
                    <p:nvPicPr>
                      <p:cNvPr id="1076228" name="Object 4"/>
                      <p:cNvPicPr>
                        <a:picLocks noChangeAspect="1" noChangeArrowheads="1"/>
                      </p:cNvPicPr>
                      <p:nvPr/>
                    </p:nvPicPr>
                    <p:blipFill>
                      <a:blip r:embed="rId3"/>
                      <a:srcRect/>
                      <a:stretch>
                        <a:fillRect/>
                      </a:stretch>
                    </p:blipFill>
                    <p:spPr bwMode="auto">
                      <a:xfrm>
                        <a:off x="1308100" y="2742539"/>
                        <a:ext cx="301625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FA2F6F38-CA30-4448-9EE8-67BF8C792CCF}"/>
              </a:ext>
            </a:extLst>
          </p:cNvPr>
          <p:cNvSpPr txBox="1"/>
          <p:nvPr/>
        </p:nvSpPr>
        <p:spPr>
          <a:xfrm>
            <a:off x="4819652" y="3352734"/>
            <a:ext cx="2133600" cy="923330"/>
          </a:xfrm>
          <a:prstGeom prst="rect">
            <a:avLst/>
          </a:prstGeom>
          <a:noFill/>
        </p:spPr>
        <p:txBody>
          <a:bodyPr wrap="square" rtlCol="0">
            <a:spAutoFit/>
          </a:bodyPr>
          <a:lstStyle/>
          <a:p>
            <a:r>
              <a:rPr lang="en-IN" dirty="0"/>
              <a:t>C: No. of distinct values of an attribute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9CE6-B4C2-42C5-B3AA-5F9AB60127EB}"/>
              </a:ext>
            </a:extLst>
          </p:cNvPr>
          <p:cNvSpPr>
            <a:spLocks noGrp="1"/>
          </p:cNvSpPr>
          <p:nvPr>
            <p:ph type="title"/>
          </p:nvPr>
        </p:nvSpPr>
        <p:spPr>
          <a:xfrm>
            <a:off x="314325" y="342105"/>
            <a:ext cx="7886700" cy="1325563"/>
          </a:xfrm>
        </p:spPr>
        <p:txBody>
          <a:bodyPr>
            <a:normAutofit/>
          </a:bodyPr>
          <a:lstStyle/>
          <a:p>
            <a:r>
              <a:rPr lang="en-US" sz="3200" b="1" dirty="0">
                <a:latin typeface="Times New Roman" panose="02020603050405020304" pitchFamily="18" charset="0"/>
                <a:cs typeface="Times New Roman" panose="02020603050405020304" pitchFamily="18" charset="0"/>
              </a:rPr>
              <a:t>Example of Naïve Bayes Classifier</a:t>
            </a:r>
            <a:endParaRPr lang="en-IN" sz="3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70E4FAF-6EFC-4C72-8594-D656A27BB743}"/>
              </a:ext>
            </a:extLst>
          </p:cNvPr>
          <p:cNvSpPr>
            <a:spLocks noGrp="1"/>
          </p:cNvSpPr>
          <p:nvPr>
            <p:ph type="sldNum" sz="quarter" idx="12"/>
          </p:nvPr>
        </p:nvSpPr>
        <p:spPr/>
        <p:txBody>
          <a:bodyPr/>
          <a:lstStyle/>
          <a:p>
            <a:pPr>
              <a:defRPr/>
            </a:pPr>
            <a:fld id="{649AB6AE-DC6C-4C19-AD98-A8BE141DCE93}" type="slidenum">
              <a:rPr lang="en-US" smtClean="0">
                <a:solidFill>
                  <a:prstClr val="black">
                    <a:tint val="75000"/>
                  </a:prstClr>
                </a:solidFill>
              </a:rPr>
              <a:pPr>
                <a:defRPr/>
              </a:pPr>
              <a:t>44</a:t>
            </a:fld>
            <a:endParaRPr lang="en-US" sz="1050">
              <a:solidFill>
                <a:prstClr val="black">
                  <a:tint val="75000"/>
                </a:prstClr>
              </a:solidFill>
            </a:endParaRPr>
          </a:p>
        </p:txBody>
      </p:sp>
      <p:pic>
        <p:nvPicPr>
          <p:cNvPr id="6" name="Picture 5">
            <a:extLst>
              <a:ext uri="{FF2B5EF4-FFF2-40B4-BE49-F238E27FC236}">
                <a16:creationId xmlns:a16="http://schemas.microsoft.com/office/drawing/2014/main" id="{C1D1EC77-F142-4794-9965-D1C860E2C52C}"/>
              </a:ext>
            </a:extLst>
          </p:cNvPr>
          <p:cNvPicPr>
            <a:picLocks noChangeAspect="1"/>
          </p:cNvPicPr>
          <p:nvPr/>
        </p:nvPicPr>
        <p:blipFill>
          <a:blip r:embed="rId2"/>
          <a:stretch>
            <a:fillRect/>
          </a:stretch>
        </p:blipFill>
        <p:spPr>
          <a:xfrm>
            <a:off x="317047" y="1595438"/>
            <a:ext cx="5592536" cy="3742916"/>
          </a:xfrm>
          <a:prstGeom prst="rect">
            <a:avLst/>
          </a:prstGeom>
        </p:spPr>
      </p:pic>
      <p:graphicFrame>
        <p:nvGraphicFramePr>
          <p:cNvPr id="7" name="Table 6">
            <a:extLst>
              <a:ext uri="{FF2B5EF4-FFF2-40B4-BE49-F238E27FC236}">
                <a16:creationId xmlns:a16="http://schemas.microsoft.com/office/drawing/2014/main" id="{A6B41A1D-36D4-46E5-B85D-699A3B0B41DA}"/>
              </a:ext>
            </a:extLst>
          </p:cNvPr>
          <p:cNvGraphicFramePr>
            <a:graphicFrameLocks noGrp="1"/>
          </p:cNvGraphicFramePr>
          <p:nvPr>
            <p:extLst>
              <p:ext uri="{D42A27DB-BD31-4B8C-83A1-F6EECF244321}">
                <p14:modId xmlns:p14="http://schemas.microsoft.com/office/powerpoint/2010/main" val="1946622220"/>
              </p:ext>
            </p:extLst>
          </p:nvPr>
        </p:nvGraphicFramePr>
        <p:xfrm>
          <a:off x="6030686" y="1595438"/>
          <a:ext cx="2869473" cy="3566340"/>
        </p:xfrm>
        <a:graphic>
          <a:graphicData uri="http://schemas.openxmlformats.org/drawingml/2006/table">
            <a:tbl>
              <a:tblPr firstRow="1" bandRow="1">
                <a:tableStyleId>{5C22544A-7EE6-4342-B048-85BDC9FD1C3A}</a:tableStyleId>
              </a:tblPr>
              <a:tblGrid>
                <a:gridCol w="358684">
                  <a:extLst>
                    <a:ext uri="{9D8B030D-6E8A-4147-A177-3AD203B41FA5}">
                      <a16:colId xmlns:a16="http://schemas.microsoft.com/office/drawing/2014/main" val="20000"/>
                    </a:ext>
                  </a:extLst>
                </a:gridCol>
                <a:gridCol w="597807">
                  <a:extLst>
                    <a:ext uri="{9D8B030D-6E8A-4147-A177-3AD203B41FA5}">
                      <a16:colId xmlns:a16="http://schemas.microsoft.com/office/drawing/2014/main" val="20001"/>
                    </a:ext>
                  </a:extLst>
                </a:gridCol>
                <a:gridCol w="777149">
                  <a:extLst>
                    <a:ext uri="{9D8B030D-6E8A-4147-A177-3AD203B41FA5}">
                      <a16:colId xmlns:a16="http://schemas.microsoft.com/office/drawing/2014/main" val="20002"/>
                    </a:ext>
                  </a:extLst>
                </a:gridCol>
                <a:gridCol w="597807">
                  <a:extLst>
                    <a:ext uri="{9D8B030D-6E8A-4147-A177-3AD203B41FA5}">
                      <a16:colId xmlns:a16="http://schemas.microsoft.com/office/drawing/2014/main" val="20003"/>
                    </a:ext>
                  </a:extLst>
                </a:gridCol>
                <a:gridCol w="538026">
                  <a:extLst>
                    <a:ext uri="{9D8B030D-6E8A-4147-A177-3AD203B41FA5}">
                      <a16:colId xmlns:a16="http://schemas.microsoft.com/office/drawing/2014/main" val="20004"/>
                    </a:ext>
                  </a:extLst>
                </a:gridCol>
              </a:tblGrid>
              <a:tr h="504234">
                <a:tc>
                  <a:txBody>
                    <a:bodyPr/>
                    <a:lstStyle/>
                    <a:p>
                      <a:r>
                        <a:rPr lang="en-US" sz="1050" dirty="0" err="1">
                          <a:solidFill>
                            <a:schemeClr val="tx1"/>
                          </a:solidFill>
                        </a:rPr>
                        <a:t>Tid</a:t>
                      </a:r>
                      <a:endParaRPr lang="en-US" sz="1050" dirty="0">
                        <a:solidFill>
                          <a:schemeClr val="tx1"/>
                        </a:solidFill>
                      </a:endParaRPr>
                    </a:p>
                  </a:txBody>
                  <a:tcPr/>
                </a:tc>
                <a:tc>
                  <a:txBody>
                    <a:bodyPr/>
                    <a:lstStyle/>
                    <a:p>
                      <a:r>
                        <a:rPr lang="en-US" sz="1050" dirty="0">
                          <a:solidFill>
                            <a:schemeClr val="tx1"/>
                          </a:solidFill>
                        </a:rPr>
                        <a:t>Refund</a:t>
                      </a:r>
                    </a:p>
                  </a:txBody>
                  <a:tcPr/>
                </a:tc>
                <a:tc>
                  <a:txBody>
                    <a:bodyPr/>
                    <a:lstStyle/>
                    <a:p>
                      <a:r>
                        <a:rPr lang="en-US" sz="1050" dirty="0">
                          <a:solidFill>
                            <a:schemeClr val="tx1"/>
                          </a:solidFill>
                        </a:rPr>
                        <a:t>Marital Status</a:t>
                      </a:r>
                    </a:p>
                  </a:txBody>
                  <a:tcPr/>
                </a:tc>
                <a:tc>
                  <a:txBody>
                    <a:bodyPr/>
                    <a:lstStyle/>
                    <a:p>
                      <a:r>
                        <a:rPr lang="en-US" sz="1050" dirty="0">
                          <a:solidFill>
                            <a:schemeClr val="tx1"/>
                          </a:solidFill>
                        </a:rPr>
                        <a:t>Taxable Income</a:t>
                      </a:r>
                    </a:p>
                  </a:txBody>
                  <a:tcPr/>
                </a:tc>
                <a:tc>
                  <a:txBody>
                    <a:bodyPr/>
                    <a:lstStyle/>
                    <a:p>
                      <a:r>
                        <a:rPr lang="en-US" sz="1050" dirty="0">
                          <a:solidFill>
                            <a:schemeClr val="tx1"/>
                          </a:solidFill>
                        </a:rPr>
                        <a:t>Evade</a:t>
                      </a:r>
                    </a:p>
                  </a:txBody>
                  <a:tcPr/>
                </a:tc>
                <a:extLst>
                  <a:ext uri="{0D108BD9-81ED-4DB2-BD59-A6C34878D82A}">
                    <a16:rowId xmlns:a16="http://schemas.microsoft.com/office/drawing/2014/main" val="10000"/>
                  </a:ext>
                </a:extLst>
              </a:tr>
              <a:tr h="297956">
                <a:tc>
                  <a:txBody>
                    <a:bodyPr/>
                    <a:lstStyle/>
                    <a:p>
                      <a:r>
                        <a:rPr lang="en-US" sz="1050" dirty="0">
                          <a:solidFill>
                            <a:schemeClr val="tx1"/>
                          </a:solidFill>
                        </a:rPr>
                        <a:t>1</a:t>
                      </a:r>
                    </a:p>
                  </a:txBody>
                  <a:tcPr/>
                </a:tc>
                <a:tc>
                  <a:txBody>
                    <a:bodyPr/>
                    <a:lstStyle/>
                    <a:p>
                      <a:r>
                        <a:rPr lang="en-US" sz="1050" dirty="0">
                          <a:solidFill>
                            <a:schemeClr val="tx1"/>
                          </a:solidFill>
                        </a:rPr>
                        <a:t>Yes</a:t>
                      </a:r>
                    </a:p>
                  </a:txBody>
                  <a:tcPr/>
                </a:tc>
                <a:tc>
                  <a:txBody>
                    <a:bodyPr/>
                    <a:lstStyle/>
                    <a:p>
                      <a:r>
                        <a:rPr lang="en-US" sz="1050" dirty="0">
                          <a:solidFill>
                            <a:schemeClr val="tx1"/>
                          </a:solidFill>
                        </a:rPr>
                        <a:t>Single</a:t>
                      </a:r>
                    </a:p>
                  </a:txBody>
                  <a:tcPr/>
                </a:tc>
                <a:tc>
                  <a:txBody>
                    <a:bodyPr/>
                    <a:lstStyle/>
                    <a:p>
                      <a:r>
                        <a:rPr lang="en-US" sz="1050" dirty="0">
                          <a:solidFill>
                            <a:schemeClr val="tx1"/>
                          </a:solidFill>
                        </a:rPr>
                        <a:t>125K</a:t>
                      </a:r>
                    </a:p>
                  </a:txBody>
                  <a:tcPr/>
                </a:tc>
                <a:tc>
                  <a:txBody>
                    <a:bodyPr/>
                    <a:lstStyle/>
                    <a:p>
                      <a:r>
                        <a:rPr lang="en-US" sz="1050" dirty="0">
                          <a:solidFill>
                            <a:schemeClr val="tx1"/>
                          </a:solidFill>
                        </a:rPr>
                        <a:t>No</a:t>
                      </a:r>
                    </a:p>
                  </a:txBody>
                  <a:tcPr/>
                </a:tc>
                <a:extLst>
                  <a:ext uri="{0D108BD9-81ED-4DB2-BD59-A6C34878D82A}">
                    <a16:rowId xmlns:a16="http://schemas.microsoft.com/office/drawing/2014/main" val="10001"/>
                  </a:ext>
                </a:extLst>
              </a:tr>
              <a:tr h="297956">
                <a:tc>
                  <a:txBody>
                    <a:bodyPr/>
                    <a:lstStyle/>
                    <a:p>
                      <a:r>
                        <a:rPr lang="en-US" sz="1050" dirty="0">
                          <a:solidFill>
                            <a:schemeClr val="tx1"/>
                          </a:solidFill>
                        </a:rPr>
                        <a:t>2</a:t>
                      </a:r>
                    </a:p>
                  </a:txBody>
                  <a:tcPr/>
                </a:tc>
                <a:tc>
                  <a:txBody>
                    <a:bodyPr/>
                    <a:lstStyle/>
                    <a:p>
                      <a:r>
                        <a:rPr lang="en-US" sz="1050" dirty="0">
                          <a:solidFill>
                            <a:schemeClr val="tx1"/>
                          </a:solidFill>
                        </a:rPr>
                        <a:t>No</a:t>
                      </a:r>
                    </a:p>
                  </a:txBody>
                  <a:tcPr/>
                </a:tc>
                <a:tc>
                  <a:txBody>
                    <a:bodyPr/>
                    <a:lstStyle/>
                    <a:p>
                      <a:r>
                        <a:rPr lang="en-US" sz="1050" dirty="0">
                          <a:solidFill>
                            <a:schemeClr val="tx1"/>
                          </a:solidFill>
                        </a:rPr>
                        <a:t>Married</a:t>
                      </a:r>
                    </a:p>
                  </a:txBody>
                  <a:tcPr/>
                </a:tc>
                <a:tc>
                  <a:txBody>
                    <a:bodyPr/>
                    <a:lstStyle/>
                    <a:p>
                      <a:r>
                        <a:rPr lang="en-US" sz="1050" dirty="0">
                          <a:solidFill>
                            <a:schemeClr val="tx1"/>
                          </a:solidFill>
                        </a:rPr>
                        <a:t>100K</a:t>
                      </a:r>
                    </a:p>
                  </a:txBody>
                  <a:tcPr/>
                </a:tc>
                <a:tc>
                  <a:txBody>
                    <a:bodyPr/>
                    <a:lstStyle/>
                    <a:p>
                      <a:r>
                        <a:rPr lang="en-US" sz="1050" dirty="0">
                          <a:solidFill>
                            <a:schemeClr val="tx1"/>
                          </a:solidFill>
                        </a:rPr>
                        <a:t>No</a:t>
                      </a:r>
                    </a:p>
                  </a:txBody>
                  <a:tcPr/>
                </a:tc>
                <a:extLst>
                  <a:ext uri="{0D108BD9-81ED-4DB2-BD59-A6C34878D82A}">
                    <a16:rowId xmlns:a16="http://schemas.microsoft.com/office/drawing/2014/main" val="10002"/>
                  </a:ext>
                </a:extLst>
              </a:tr>
              <a:tr h="297956">
                <a:tc>
                  <a:txBody>
                    <a:bodyPr/>
                    <a:lstStyle/>
                    <a:p>
                      <a:r>
                        <a:rPr lang="en-US" sz="1050" dirty="0">
                          <a:solidFill>
                            <a:schemeClr val="tx1"/>
                          </a:solidFill>
                        </a:rPr>
                        <a:t>3</a:t>
                      </a:r>
                    </a:p>
                  </a:txBody>
                  <a:tcPr/>
                </a:tc>
                <a:tc>
                  <a:txBody>
                    <a:bodyPr/>
                    <a:lstStyle/>
                    <a:p>
                      <a:r>
                        <a:rPr lang="en-US" sz="1050" dirty="0">
                          <a:solidFill>
                            <a:schemeClr val="tx1"/>
                          </a:solidFill>
                        </a:rPr>
                        <a:t>No</a:t>
                      </a:r>
                    </a:p>
                  </a:txBody>
                  <a:tcPr/>
                </a:tc>
                <a:tc>
                  <a:txBody>
                    <a:bodyPr/>
                    <a:lstStyle/>
                    <a:p>
                      <a:r>
                        <a:rPr lang="en-US" sz="1050" dirty="0">
                          <a:solidFill>
                            <a:schemeClr val="tx1"/>
                          </a:solidFill>
                        </a:rPr>
                        <a:t>Single</a:t>
                      </a:r>
                    </a:p>
                  </a:txBody>
                  <a:tcPr/>
                </a:tc>
                <a:tc>
                  <a:txBody>
                    <a:bodyPr/>
                    <a:lstStyle/>
                    <a:p>
                      <a:r>
                        <a:rPr lang="en-US" sz="1050" dirty="0">
                          <a:solidFill>
                            <a:schemeClr val="tx1"/>
                          </a:solidFill>
                        </a:rPr>
                        <a:t>70K</a:t>
                      </a:r>
                    </a:p>
                  </a:txBody>
                  <a:tcPr/>
                </a:tc>
                <a:tc>
                  <a:txBody>
                    <a:bodyPr/>
                    <a:lstStyle/>
                    <a:p>
                      <a:r>
                        <a:rPr lang="en-US" sz="1050" dirty="0">
                          <a:solidFill>
                            <a:schemeClr val="tx1"/>
                          </a:solidFill>
                        </a:rPr>
                        <a:t>No</a:t>
                      </a:r>
                    </a:p>
                  </a:txBody>
                  <a:tcPr/>
                </a:tc>
                <a:extLst>
                  <a:ext uri="{0D108BD9-81ED-4DB2-BD59-A6C34878D82A}">
                    <a16:rowId xmlns:a16="http://schemas.microsoft.com/office/drawing/2014/main" val="10003"/>
                  </a:ext>
                </a:extLst>
              </a:tr>
              <a:tr h="297956">
                <a:tc>
                  <a:txBody>
                    <a:bodyPr/>
                    <a:lstStyle/>
                    <a:p>
                      <a:r>
                        <a:rPr lang="en-US" sz="1050" dirty="0">
                          <a:solidFill>
                            <a:schemeClr val="tx1"/>
                          </a:solidFill>
                        </a:rPr>
                        <a:t>4</a:t>
                      </a:r>
                    </a:p>
                  </a:txBody>
                  <a:tcPr/>
                </a:tc>
                <a:tc>
                  <a:txBody>
                    <a:bodyPr/>
                    <a:lstStyle/>
                    <a:p>
                      <a:r>
                        <a:rPr lang="en-US" sz="1050" dirty="0">
                          <a:solidFill>
                            <a:schemeClr val="tx1"/>
                          </a:solidFill>
                        </a:rPr>
                        <a:t>Yes</a:t>
                      </a:r>
                    </a:p>
                  </a:txBody>
                  <a:tcPr/>
                </a:tc>
                <a:tc>
                  <a:txBody>
                    <a:bodyPr/>
                    <a:lstStyle/>
                    <a:p>
                      <a:r>
                        <a:rPr lang="en-US" sz="1050" dirty="0">
                          <a:solidFill>
                            <a:schemeClr val="tx1"/>
                          </a:solidFill>
                        </a:rPr>
                        <a:t>Married</a:t>
                      </a:r>
                    </a:p>
                  </a:txBody>
                  <a:tcPr/>
                </a:tc>
                <a:tc>
                  <a:txBody>
                    <a:bodyPr/>
                    <a:lstStyle/>
                    <a:p>
                      <a:r>
                        <a:rPr lang="en-US" sz="1050" dirty="0">
                          <a:solidFill>
                            <a:schemeClr val="tx1"/>
                          </a:solidFill>
                        </a:rPr>
                        <a:t>120K</a:t>
                      </a:r>
                    </a:p>
                  </a:txBody>
                  <a:tcPr/>
                </a:tc>
                <a:tc>
                  <a:txBody>
                    <a:bodyPr/>
                    <a:lstStyle/>
                    <a:p>
                      <a:r>
                        <a:rPr lang="en-US" sz="1050" dirty="0">
                          <a:solidFill>
                            <a:schemeClr val="tx1"/>
                          </a:solidFill>
                        </a:rPr>
                        <a:t>No</a:t>
                      </a:r>
                    </a:p>
                  </a:txBody>
                  <a:tcPr/>
                </a:tc>
                <a:extLst>
                  <a:ext uri="{0D108BD9-81ED-4DB2-BD59-A6C34878D82A}">
                    <a16:rowId xmlns:a16="http://schemas.microsoft.com/office/drawing/2014/main" val="10004"/>
                  </a:ext>
                </a:extLst>
              </a:tr>
              <a:tr h="297956">
                <a:tc>
                  <a:txBody>
                    <a:bodyPr/>
                    <a:lstStyle/>
                    <a:p>
                      <a:r>
                        <a:rPr lang="en-US" sz="1050" dirty="0">
                          <a:solidFill>
                            <a:schemeClr val="tx1"/>
                          </a:solidFill>
                        </a:rPr>
                        <a:t>5</a:t>
                      </a:r>
                    </a:p>
                  </a:txBody>
                  <a:tcPr/>
                </a:tc>
                <a:tc>
                  <a:txBody>
                    <a:bodyPr/>
                    <a:lstStyle/>
                    <a:p>
                      <a:r>
                        <a:rPr lang="en-US" sz="1050" dirty="0">
                          <a:solidFill>
                            <a:schemeClr val="tx1"/>
                          </a:solidFill>
                        </a:rPr>
                        <a:t>No</a:t>
                      </a:r>
                    </a:p>
                  </a:txBody>
                  <a:tcPr/>
                </a:tc>
                <a:tc>
                  <a:txBody>
                    <a:bodyPr/>
                    <a:lstStyle/>
                    <a:p>
                      <a:r>
                        <a:rPr lang="en-US" sz="1050" dirty="0">
                          <a:solidFill>
                            <a:schemeClr val="tx1"/>
                          </a:solidFill>
                        </a:rPr>
                        <a:t>Divorced</a:t>
                      </a:r>
                    </a:p>
                  </a:txBody>
                  <a:tcPr/>
                </a:tc>
                <a:tc>
                  <a:txBody>
                    <a:bodyPr/>
                    <a:lstStyle/>
                    <a:p>
                      <a:r>
                        <a:rPr lang="en-US" sz="1050" dirty="0">
                          <a:solidFill>
                            <a:schemeClr val="tx1"/>
                          </a:solidFill>
                        </a:rPr>
                        <a:t>95K</a:t>
                      </a:r>
                    </a:p>
                  </a:txBody>
                  <a:tcPr/>
                </a:tc>
                <a:tc>
                  <a:txBody>
                    <a:bodyPr/>
                    <a:lstStyle/>
                    <a:p>
                      <a:r>
                        <a:rPr lang="en-US" sz="1050" dirty="0">
                          <a:solidFill>
                            <a:schemeClr val="tx1"/>
                          </a:solidFill>
                        </a:rPr>
                        <a:t>Yes</a:t>
                      </a:r>
                    </a:p>
                  </a:txBody>
                  <a:tcPr/>
                </a:tc>
                <a:extLst>
                  <a:ext uri="{0D108BD9-81ED-4DB2-BD59-A6C34878D82A}">
                    <a16:rowId xmlns:a16="http://schemas.microsoft.com/office/drawing/2014/main" val="10005"/>
                  </a:ext>
                </a:extLst>
              </a:tr>
              <a:tr h="297956">
                <a:tc>
                  <a:txBody>
                    <a:bodyPr/>
                    <a:lstStyle/>
                    <a:p>
                      <a:r>
                        <a:rPr lang="en-US" sz="1050" dirty="0">
                          <a:solidFill>
                            <a:schemeClr val="tx1"/>
                          </a:solidFill>
                        </a:rPr>
                        <a:t>6</a:t>
                      </a:r>
                    </a:p>
                  </a:txBody>
                  <a:tcPr/>
                </a:tc>
                <a:tc>
                  <a:txBody>
                    <a:bodyPr/>
                    <a:lstStyle/>
                    <a:p>
                      <a:r>
                        <a:rPr lang="en-US" sz="1050" dirty="0">
                          <a:solidFill>
                            <a:schemeClr val="tx1"/>
                          </a:solidFill>
                        </a:rPr>
                        <a:t>No</a:t>
                      </a:r>
                    </a:p>
                  </a:txBody>
                  <a:tcPr/>
                </a:tc>
                <a:tc>
                  <a:txBody>
                    <a:bodyPr/>
                    <a:lstStyle/>
                    <a:p>
                      <a:r>
                        <a:rPr lang="en-US" sz="1050" dirty="0">
                          <a:solidFill>
                            <a:schemeClr val="tx1"/>
                          </a:solidFill>
                        </a:rPr>
                        <a:t>Married</a:t>
                      </a:r>
                    </a:p>
                  </a:txBody>
                  <a:tcPr/>
                </a:tc>
                <a:tc>
                  <a:txBody>
                    <a:bodyPr/>
                    <a:lstStyle/>
                    <a:p>
                      <a:r>
                        <a:rPr lang="en-US" sz="1050" dirty="0">
                          <a:solidFill>
                            <a:schemeClr val="tx1"/>
                          </a:solidFill>
                        </a:rPr>
                        <a:t>60K</a:t>
                      </a:r>
                    </a:p>
                  </a:txBody>
                  <a:tcPr/>
                </a:tc>
                <a:tc>
                  <a:txBody>
                    <a:bodyPr/>
                    <a:lstStyle/>
                    <a:p>
                      <a:r>
                        <a:rPr lang="en-US" sz="1050" dirty="0">
                          <a:solidFill>
                            <a:schemeClr val="tx1"/>
                          </a:solidFill>
                        </a:rPr>
                        <a:t>No</a:t>
                      </a:r>
                    </a:p>
                  </a:txBody>
                  <a:tcPr/>
                </a:tc>
                <a:extLst>
                  <a:ext uri="{0D108BD9-81ED-4DB2-BD59-A6C34878D82A}">
                    <a16:rowId xmlns:a16="http://schemas.microsoft.com/office/drawing/2014/main" val="10006"/>
                  </a:ext>
                </a:extLst>
              </a:tr>
              <a:tr h="305596">
                <a:tc>
                  <a:txBody>
                    <a:bodyPr/>
                    <a:lstStyle/>
                    <a:p>
                      <a:r>
                        <a:rPr lang="en-US" sz="1050" dirty="0">
                          <a:solidFill>
                            <a:schemeClr val="tx1"/>
                          </a:solidFill>
                        </a:rPr>
                        <a:t>7</a:t>
                      </a:r>
                    </a:p>
                  </a:txBody>
                  <a:tcPr/>
                </a:tc>
                <a:tc>
                  <a:txBody>
                    <a:bodyPr/>
                    <a:lstStyle/>
                    <a:p>
                      <a:r>
                        <a:rPr lang="en-US" sz="1050" dirty="0">
                          <a:solidFill>
                            <a:schemeClr val="tx1"/>
                          </a:solidFill>
                        </a:rPr>
                        <a:t>Yes</a:t>
                      </a:r>
                    </a:p>
                  </a:txBody>
                  <a:tcPr/>
                </a:tc>
                <a:tc>
                  <a:txBody>
                    <a:bodyPr/>
                    <a:lstStyle/>
                    <a:p>
                      <a:r>
                        <a:rPr lang="en-US" sz="1050" dirty="0">
                          <a:solidFill>
                            <a:schemeClr val="tx1"/>
                          </a:solidFill>
                        </a:rPr>
                        <a:t>Divorced</a:t>
                      </a:r>
                    </a:p>
                  </a:txBody>
                  <a:tcPr/>
                </a:tc>
                <a:tc>
                  <a:txBody>
                    <a:bodyPr/>
                    <a:lstStyle/>
                    <a:p>
                      <a:r>
                        <a:rPr lang="en-US" sz="1050" dirty="0">
                          <a:solidFill>
                            <a:schemeClr val="tx1"/>
                          </a:solidFill>
                        </a:rPr>
                        <a:t>220K</a:t>
                      </a:r>
                    </a:p>
                  </a:txBody>
                  <a:tcPr/>
                </a:tc>
                <a:tc>
                  <a:txBody>
                    <a:bodyPr/>
                    <a:lstStyle/>
                    <a:p>
                      <a:r>
                        <a:rPr lang="en-US" sz="1050" dirty="0">
                          <a:solidFill>
                            <a:schemeClr val="tx1"/>
                          </a:solidFill>
                        </a:rPr>
                        <a:t>No</a:t>
                      </a:r>
                    </a:p>
                  </a:txBody>
                  <a:tcPr/>
                </a:tc>
                <a:extLst>
                  <a:ext uri="{0D108BD9-81ED-4DB2-BD59-A6C34878D82A}">
                    <a16:rowId xmlns:a16="http://schemas.microsoft.com/office/drawing/2014/main" val="10007"/>
                  </a:ext>
                </a:extLst>
              </a:tr>
              <a:tr h="305596">
                <a:tc>
                  <a:txBody>
                    <a:bodyPr/>
                    <a:lstStyle/>
                    <a:p>
                      <a:r>
                        <a:rPr lang="en-US" sz="1050" dirty="0">
                          <a:solidFill>
                            <a:schemeClr val="tx1"/>
                          </a:solidFill>
                        </a:rPr>
                        <a:t>8</a:t>
                      </a:r>
                    </a:p>
                  </a:txBody>
                  <a:tcPr/>
                </a:tc>
                <a:tc>
                  <a:txBody>
                    <a:bodyPr/>
                    <a:lstStyle/>
                    <a:p>
                      <a:r>
                        <a:rPr lang="en-US" sz="1050" dirty="0">
                          <a:solidFill>
                            <a:schemeClr val="tx1"/>
                          </a:solidFill>
                        </a:rPr>
                        <a:t>No</a:t>
                      </a:r>
                    </a:p>
                  </a:txBody>
                  <a:tcPr/>
                </a:tc>
                <a:tc>
                  <a:txBody>
                    <a:bodyPr/>
                    <a:lstStyle/>
                    <a:p>
                      <a:r>
                        <a:rPr lang="en-US" sz="1050" dirty="0">
                          <a:solidFill>
                            <a:schemeClr val="tx1"/>
                          </a:solidFill>
                        </a:rPr>
                        <a:t>Single</a:t>
                      </a:r>
                    </a:p>
                  </a:txBody>
                  <a:tcPr/>
                </a:tc>
                <a:tc>
                  <a:txBody>
                    <a:bodyPr/>
                    <a:lstStyle/>
                    <a:p>
                      <a:r>
                        <a:rPr lang="en-US" sz="1050" dirty="0">
                          <a:solidFill>
                            <a:schemeClr val="tx1"/>
                          </a:solidFill>
                        </a:rPr>
                        <a:t>85K</a:t>
                      </a:r>
                    </a:p>
                  </a:txBody>
                  <a:tcPr/>
                </a:tc>
                <a:tc>
                  <a:txBody>
                    <a:bodyPr/>
                    <a:lstStyle/>
                    <a:p>
                      <a:r>
                        <a:rPr lang="en-US" sz="1050" dirty="0">
                          <a:solidFill>
                            <a:schemeClr val="tx1"/>
                          </a:solidFill>
                        </a:rPr>
                        <a:t>Yes</a:t>
                      </a:r>
                    </a:p>
                  </a:txBody>
                  <a:tcPr/>
                </a:tc>
                <a:extLst>
                  <a:ext uri="{0D108BD9-81ED-4DB2-BD59-A6C34878D82A}">
                    <a16:rowId xmlns:a16="http://schemas.microsoft.com/office/drawing/2014/main" val="10008"/>
                  </a:ext>
                </a:extLst>
              </a:tr>
              <a:tr h="297956">
                <a:tc>
                  <a:txBody>
                    <a:bodyPr/>
                    <a:lstStyle/>
                    <a:p>
                      <a:r>
                        <a:rPr lang="en-US" sz="1050" dirty="0">
                          <a:solidFill>
                            <a:schemeClr val="tx1"/>
                          </a:solidFill>
                        </a:rPr>
                        <a:t>9</a:t>
                      </a:r>
                    </a:p>
                  </a:txBody>
                  <a:tcPr/>
                </a:tc>
                <a:tc>
                  <a:txBody>
                    <a:bodyPr/>
                    <a:lstStyle/>
                    <a:p>
                      <a:r>
                        <a:rPr lang="en-US" sz="1050" dirty="0">
                          <a:solidFill>
                            <a:schemeClr val="tx1"/>
                          </a:solidFill>
                        </a:rPr>
                        <a:t>No</a:t>
                      </a:r>
                    </a:p>
                  </a:txBody>
                  <a:tcPr/>
                </a:tc>
                <a:tc>
                  <a:txBody>
                    <a:bodyPr/>
                    <a:lstStyle/>
                    <a:p>
                      <a:r>
                        <a:rPr lang="en-US" sz="1050" dirty="0">
                          <a:solidFill>
                            <a:schemeClr val="tx1"/>
                          </a:solidFill>
                        </a:rPr>
                        <a:t>Married</a:t>
                      </a:r>
                    </a:p>
                  </a:txBody>
                  <a:tcPr/>
                </a:tc>
                <a:tc>
                  <a:txBody>
                    <a:bodyPr/>
                    <a:lstStyle/>
                    <a:p>
                      <a:r>
                        <a:rPr lang="en-US" sz="1050" dirty="0">
                          <a:solidFill>
                            <a:schemeClr val="tx1"/>
                          </a:solidFill>
                        </a:rPr>
                        <a:t>75K</a:t>
                      </a:r>
                    </a:p>
                  </a:txBody>
                  <a:tcPr/>
                </a:tc>
                <a:tc>
                  <a:txBody>
                    <a:bodyPr/>
                    <a:lstStyle/>
                    <a:p>
                      <a:r>
                        <a:rPr lang="en-US" sz="1050" dirty="0">
                          <a:solidFill>
                            <a:schemeClr val="tx1"/>
                          </a:solidFill>
                        </a:rPr>
                        <a:t>No</a:t>
                      </a:r>
                    </a:p>
                  </a:txBody>
                  <a:tcPr/>
                </a:tc>
                <a:extLst>
                  <a:ext uri="{0D108BD9-81ED-4DB2-BD59-A6C34878D82A}">
                    <a16:rowId xmlns:a16="http://schemas.microsoft.com/office/drawing/2014/main" val="10009"/>
                  </a:ext>
                </a:extLst>
              </a:tr>
              <a:tr h="297956">
                <a:tc>
                  <a:txBody>
                    <a:bodyPr/>
                    <a:lstStyle/>
                    <a:p>
                      <a:r>
                        <a:rPr lang="en-US" sz="1050" dirty="0">
                          <a:solidFill>
                            <a:schemeClr val="tx1"/>
                          </a:solidFill>
                        </a:rPr>
                        <a:t>10</a:t>
                      </a:r>
                    </a:p>
                  </a:txBody>
                  <a:tcPr/>
                </a:tc>
                <a:tc>
                  <a:txBody>
                    <a:bodyPr/>
                    <a:lstStyle/>
                    <a:p>
                      <a:r>
                        <a:rPr lang="en-US" sz="1050" dirty="0">
                          <a:solidFill>
                            <a:schemeClr val="tx1"/>
                          </a:solidFill>
                        </a:rPr>
                        <a:t>No</a:t>
                      </a:r>
                    </a:p>
                  </a:txBody>
                  <a:tcPr/>
                </a:tc>
                <a:tc>
                  <a:txBody>
                    <a:bodyPr/>
                    <a:lstStyle/>
                    <a:p>
                      <a:r>
                        <a:rPr lang="en-US" sz="1050" dirty="0">
                          <a:solidFill>
                            <a:schemeClr val="tx1"/>
                          </a:solidFill>
                        </a:rPr>
                        <a:t>Single</a:t>
                      </a:r>
                    </a:p>
                  </a:txBody>
                  <a:tcPr/>
                </a:tc>
                <a:tc>
                  <a:txBody>
                    <a:bodyPr/>
                    <a:lstStyle/>
                    <a:p>
                      <a:r>
                        <a:rPr lang="en-US" sz="1050" dirty="0">
                          <a:solidFill>
                            <a:schemeClr val="tx1"/>
                          </a:solidFill>
                        </a:rPr>
                        <a:t>90K</a:t>
                      </a:r>
                    </a:p>
                  </a:txBody>
                  <a:tcPr/>
                </a:tc>
                <a:tc>
                  <a:txBody>
                    <a:bodyPr/>
                    <a:lstStyle/>
                    <a:p>
                      <a:r>
                        <a:rPr lang="en-US" sz="1050" dirty="0">
                          <a:solidFill>
                            <a:schemeClr val="tx1"/>
                          </a:solidFill>
                        </a:rPr>
                        <a:t>Yes</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46335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515D-D172-4499-9B5D-2417E245C3B4}"/>
              </a:ext>
            </a:extLst>
          </p:cNvPr>
          <p:cNvSpPr>
            <a:spLocks noGrp="1"/>
          </p:cNvSpPr>
          <p:nvPr>
            <p:ph type="title"/>
          </p:nvPr>
        </p:nvSpPr>
        <p:spPr/>
        <p:txBody>
          <a:bodyPr/>
          <a:lstStyle/>
          <a:p>
            <a:r>
              <a:rPr lang="en-US" b="1" dirty="0"/>
              <a:t>Example</a:t>
            </a:r>
            <a:endParaRPr lang="en-IN" b="1" dirty="0"/>
          </a:p>
        </p:txBody>
      </p:sp>
      <p:sp>
        <p:nvSpPr>
          <p:cNvPr id="3" name="Content Placeholder 2">
            <a:extLst>
              <a:ext uri="{FF2B5EF4-FFF2-40B4-BE49-F238E27FC236}">
                <a16:creationId xmlns:a16="http://schemas.microsoft.com/office/drawing/2014/main" id="{0317D101-EDA3-4453-A153-C7911A17D43B}"/>
              </a:ext>
            </a:extLst>
          </p:cNvPr>
          <p:cNvSpPr>
            <a:spLocks noGrp="1"/>
          </p:cNvSpPr>
          <p:nvPr>
            <p:ph idx="1"/>
          </p:nvPr>
        </p:nvSpPr>
        <p:spPr>
          <a:xfrm>
            <a:off x="456635" y="1345791"/>
            <a:ext cx="7886700" cy="4351338"/>
          </a:xfrm>
        </p:spPr>
        <p:txBody>
          <a:bodyPr>
            <a:normAutofit/>
          </a:bodyPr>
          <a:lstStyle/>
          <a:p>
            <a:pPr marL="0" marR="0" algn="just">
              <a:lnSpc>
                <a:spcPct val="107000"/>
              </a:lnSpc>
              <a:spcBef>
                <a:spcPts val="0"/>
              </a:spcBef>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 are working in google.com where people disclose their salary information. As part of profile creation, the firm captures various important details about its members. Some of the samples are shown in the below table. Using this sample dataset, with the help of Bayesian classification technique, classify the following tuple either as “High”, or “Middle” or “Low” income bracket member.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effectLst/>
                <a:latin typeface="Times New Roman" panose="02020603050405020304" pitchFamily="18" charset="0"/>
                <a:ea typeface="Calibri" panose="020F0502020204030204" pitchFamily="34" charset="0"/>
              </a:rPr>
              <a:t>{</a:t>
            </a:r>
            <a:r>
              <a:rPr lang="en-US" sz="1400" dirty="0" err="1">
                <a:solidFill>
                  <a:srgbClr val="000000"/>
                </a:solidFill>
                <a:effectLst/>
                <a:latin typeface="Times New Roman" panose="02020603050405020304" pitchFamily="18" charset="0"/>
                <a:ea typeface="Calibri" panose="020F0502020204030204" pitchFamily="34" charset="0"/>
              </a:rPr>
              <a:t>SrNo</a:t>
            </a:r>
            <a:r>
              <a:rPr lang="en-US" sz="1400" dirty="0">
                <a:solidFill>
                  <a:srgbClr val="000000"/>
                </a:solidFill>
                <a:effectLst/>
                <a:latin typeface="Times New Roman" panose="02020603050405020304" pitchFamily="18" charset="0"/>
                <a:ea typeface="Calibri" panose="020F0502020204030204" pitchFamily="34" charset="0"/>
              </a:rPr>
              <a:t> = “7”, Age = “Above_40”, Gender = “M”, Occupation = “Software Engineer”}</a:t>
            </a:r>
          </a:p>
          <a:p>
            <a:endParaRPr lang="en-IN" sz="1800" dirty="0"/>
          </a:p>
        </p:txBody>
      </p:sp>
      <p:sp>
        <p:nvSpPr>
          <p:cNvPr id="4" name="Slide Number Placeholder 3">
            <a:extLst>
              <a:ext uri="{FF2B5EF4-FFF2-40B4-BE49-F238E27FC236}">
                <a16:creationId xmlns:a16="http://schemas.microsoft.com/office/drawing/2014/main" id="{9277480A-511F-4C98-A623-9ABAB0C8CE87}"/>
              </a:ext>
            </a:extLst>
          </p:cNvPr>
          <p:cNvSpPr>
            <a:spLocks noGrp="1"/>
          </p:cNvSpPr>
          <p:nvPr>
            <p:ph type="sldNum" sz="quarter" idx="12"/>
          </p:nvPr>
        </p:nvSpPr>
        <p:spPr/>
        <p:txBody>
          <a:bodyPr/>
          <a:lstStyle/>
          <a:p>
            <a:pPr>
              <a:defRPr/>
            </a:pPr>
            <a:fld id="{649AB6AE-DC6C-4C19-AD98-A8BE141DCE93}" type="slidenum">
              <a:rPr lang="en-US" smtClean="0">
                <a:solidFill>
                  <a:prstClr val="black">
                    <a:tint val="75000"/>
                  </a:prstClr>
                </a:solidFill>
              </a:rPr>
              <a:pPr>
                <a:defRPr/>
              </a:pPr>
              <a:t>45</a:t>
            </a:fld>
            <a:endParaRPr lang="en-US" sz="1050">
              <a:solidFill>
                <a:prstClr val="black">
                  <a:tint val="75000"/>
                </a:prstClr>
              </a:solidFill>
            </a:endParaRPr>
          </a:p>
        </p:txBody>
      </p:sp>
      <p:graphicFrame>
        <p:nvGraphicFramePr>
          <p:cNvPr id="7" name="Table 6">
            <a:extLst>
              <a:ext uri="{FF2B5EF4-FFF2-40B4-BE49-F238E27FC236}">
                <a16:creationId xmlns:a16="http://schemas.microsoft.com/office/drawing/2014/main" id="{062FCB15-ABF0-4534-B473-FB9DC6F983E2}"/>
              </a:ext>
            </a:extLst>
          </p:cNvPr>
          <p:cNvGraphicFramePr>
            <a:graphicFrameLocks noGrp="1"/>
          </p:cNvGraphicFramePr>
          <p:nvPr>
            <p:extLst>
              <p:ext uri="{D42A27DB-BD31-4B8C-83A1-F6EECF244321}">
                <p14:modId xmlns:p14="http://schemas.microsoft.com/office/powerpoint/2010/main" val="2487492587"/>
              </p:ext>
            </p:extLst>
          </p:nvPr>
        </p:nvGraphicFramePr>
        <p:xfrm>
          <a:off x="1358020" y="3096286"/>
          <a:ext cx="5757154" cy="2317686"/>
        </p:xfrm>
        <a:graphic>
          <a:graphicData uri="http://schemas.openxmlformats.org/drawingml/2006/table">
            <a:tbl>
              <a:tblPr firstRow="1" firstCol="1" bandRow="1">
                <a:tableStyleId>{5C22544A-7EE6-4342-B048-85BDC9FD1C3A}</a:tableStyleId>
              </a:tblPr>
              <a:tblGrid>
                <a:gridCol w="516778">
                  <a:extLst>
                    <a:ext uri="{9D8B030D-6E8A-4147-A177-3AD203B41FA5}">
                      <a16:colId xmlns:a16="http://schemas.microsoft.com/office/drawing/2014/main" val="698651833"/>
                    </a:ext>
                  </a:extLst>
                </a:gridCol>
                <a:gridCol w="1487804">
                  <a:extLst>
                    <a:ext uri="{9D8B030D-6E8A-4147-A177-3AD203B41FA5}">
                      <a16:colId xmlns:a16="http://schemas.microsoft.com/office/drawing/2014/main" val="672880841"/>
                    </a:ext>
                  </a:extLst>
                </a:gridCol>
                <a:gridCol w="711558">
                  <a:extLst>
                    <a:ext uri="{9D8B030D-6E8A-4147-A177-3AD203B41FA5}">
                      <a16:colId xmlns:a16="http://schemas.microsoft.com/office/drawing/2014/main" val="244108331"/>
                    </a:ext>
                  </a:extLst>
                </a:gridCol>
                <a:gridCol w="1617178">
                  <a:extLst>
                    <a:ext uri="{9D8B030D-6E8A-4147-A177-3AD203B41FA5}">
                      <a16:colId xmlns:a16="http://schemas.microsoft.com/office/drawing/2014/main" val="440373001"/>
                    </a:ext>
                  </a:extLst>
                </a:gridCol>
                <a:gridCol w="1423836">
                  <a:extLst>
                    <a:ext uri="{9D8B030D-6E8A-4147-A177-3AD203B41FA5}">
                      <a16:colId xmlns:a16="http://schemas.microsoft.com/office/drawing/2014/main" val="1023318901"/>
                    </a:ext>
                  </a:extLst>
                </a:gridCol>
              </a:tblGrid>
              <a:tr h="331098">
                <a:tc>
                  <a:txBody>
                    <a:bodyPr/>
                    <a:lstStyle/>
                    <a:p>
                      <a:pPr marL="0" marR="0" algn="just">
                        <a:lnSpc>
                          <a:spcPct val="107000"/>
                        </a:lnSpc>
                        <a:spcBef>
                          <a:spcPts val="0"/>
                        </a:spcBef>
                        <a:spcAft>
                          <a:spcPts val="0"/>
                        </a:spcAft>
                      </a:pPr>
                      <a:r>
                        <a:rPr lang="en-IN" sz="1100">
                          <a:effectLst/>
                        </a:rPr>
                        <a:t>Sr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Gender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Occupation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Income Bracket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895121"/>
                  </a:ext>
                </a:extLst>
              </a:tr>
              <a:tr h="331098">
                <a:tc>
                  <a:txBody>
                    <a:bodyPr/>
                    <a:lstStyle/>
                    <a:p>
                      <a:pPr marL="0" marR="0" algn="just">
                        <a:lnSpc>
                          <a:spcPct val="107000"/>
                        </a:lnSpc>
                        <a:spcBef>
                          <a:spcPts val="0"/>
                        </a:spcBef>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Above_40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Software Engineer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3576527"/>
                  </a:ext>
                </a:extLst>
              </a:tr>
              <a:tr h="331098">
                <a:tc>
                  <a:txBody>
                    <a:bodyPr/>
                    <a:lstStyle/>
                    <a:p>
                      <a:pPr marL="0" marR="0" algn="just">
                        <a:lnSpc>
                          <a:spcPct val="107000"/>
                        </a:lnSpc>
                        <a:spcBef>
                          <a:spcPts val="0"/>
                        </a:spcBef>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Below_30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Marketing Executive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Middle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3072483"/>
                  </a:ext>
                </a:extLst>
              </a:tr>
              <a:tr h="331098">
                <a:tc>
                  <a:txBody>
                    <a:bodyPr/>
                    <a:lstStyle/>
                    <a:p>
                      <a:pPr marL="0" marR="0" algn="just">
                        <a:lnSpc>
                          <a:spcPct val="107000"/>
                        </a:lnSpc>
                        <a:spcBef>
                          <a:spcPts val="0"/>
                        </a:spcBef>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Between_31_to_40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Unemployed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Low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373848"/>
                  </a:ext>
                </a:extLst>
              </a:tr>
              <a:tr h="331098">
                <a:tc>
                  <a:txBody>
                    <a:bodyPr/>
                    <a:lstStyle/>
                    <a:p>
                      <a:pPr marL="0" marR="0" algn="just">
                        <a:lnSpc>
                          <a:spcPct val="107000"/>
                        </a:lnSpc>
                        <a:spcBef>
                          <a:spcPts val="0"/>
                        </a:spcBef>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Below_30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Data Scientist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181615"/>
                  </a:ext>
                </a:extLst>
              </a:tr>
              <a:tr h="331098">
                <a:tc>
                  <a:txBody>
                    <a:bodyPr/>
                    <a:lstStyle/>
                    <a:p>
                      <a:pPr marL="0" marR="0" algn="just">
                        <a:lnSpc>
                          <a:spcPct val="107000"/>
                        </a:lnSpc>
                        <a:spcBef>
                          <a:spcPts val="0"/>
                        </a:spcBef>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Between_31_to_40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Software Engineer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650847"/>
                  </a:ext>
                </a:extLst>
              </a:tr>
              <a:tr h="331098">
                <a:tc>
                  <a:txBody>
                    <a:bodyPr/>
                    <a:lstStyle/>
                    <a:p>
                      <a:pPr marL="0" marR="0" algn="just">
                        <a:lnSpc>
                          <a:spcPct val="107000"/>
                        </a:lnSpc>
                        <a:spcBef>
                          <a:spcPts val="0"/>
                        </a:spcBef>
                        <a:spcAft>
                          <a:spcPts val="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Below_30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a:effectLst/>
                        </a:rPr>
                        <a:t>Unemployed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100" dirty="0">
                          <a:effectLst/>
                        </a:rPr>
                        <a:t>Low</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5245500"/>
                  </a:ext>
                </a:extLst>
              </a:tr>
            </a:tbl>
          </a:graphicData>
        </a:graphic>
      </p:graphicFrame>
    </p:spTree>
    <p:extLst>
      <p:ext uri="{BB962C8B-B14F-4D97-AF65-F5344CB8AC3E}">
        <p14:creationId xmlns:p14="http://schemas.microsoft.com/office/powerpoint/2010/main" val="3125968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 y="585138"/>
            <a:ext cx="6991350" cy="765175"/>
          </a:xfrm>
        </p:spPr>
        <p:txBody>
          <a:bodyPr>
            <a:normAutofit/>
          </a:bodyPr>
          <a:lstStyle/>
          <a:p>
            <a:r>
              <a:rPr lang="en-IN" sz="3600" b="1" dirty="0">
                <a:latin typeface="Times New Roman" panose="02020603050405020304" pitchFamily="18" charset="0"/>
                <a:cs typeface="Times New Roman" panose="02020603050405020304" pitchFamily="18" charset="0"/>
              </a:rPr>
              <a:t>Naïve Bayes Generative Model</a:t>
            </a:r>
            <a:endParaRPr lang="en-US" sz="3600" b="1"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C69014E2-E178-1947-9158-0831963D7DEA}"/>
              </a:ext>
            </a:extLst>
          </p:cNvPr>
          <p:cNvSpPr>
            <a:spLocks noGrp="1"/>
          </p:cNvSpPr>
          <p:nvPr>
            <p:ph type="body" sz="quarter" idx="4294967295"/>
          </p:nvPr>
        </p:nvSpPr>
        <p:spPr>
          <a:xfrm>
            <a:off x="152400" y="1295400"/>
            <a:ext cx="8012400" cy="4378200"/>
          </a:xfrm>
        </p:spPr>
        <p:txBody>
          <a:bodyPr>
            <a:normAutofit/>
          </a:bodyPr>
          <a:lstStyle/>
          <a:p>
            <a:pPr algn="just"/>
            <a:r>
              <a:rPr lang="en-US" sz="1800" dirty="0">
                <a:latin typeface="Times New Roman" panose="02020603050405020304" pitchFamily="18" charset="0"/>
                <a:cs typeface="Times New Roman" panose="02020603050405020304" pitchFamily="18" charset="0"/>
              </a:rPr>
              <a:t>Naïve Bayes classifier uses likelihood and prior probability to calculate conditional probability of the class</a:t>
            </a:r>
            <a:endParaRPr lang="en-US" sz="1800" baseline="-250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Likelihood is based on joint probability, which is the core principle of probabilistic generative model</a:t>
            </a:r>
          </a:p>
          <a:p>
            <a:pPr algn="just"/>
            <a:r>
              <a:rPr lang="en-US" sz="1800" dirty="0">
                <a:latin typeface="Times New Roman" panose="02020603050405020304" pitchFamily="18" charset="0"/>
                <a:cs typeface="Times New Roman" panose="02020603050405020304" pitchFamily="18" charset="0"/>
              </a:rPr>
              <a:t>Naïve Bayes simplifies the calculation of likelihood by the assumption of conditional independence among input parameters</a:t>
            </a:r>
          </a:p>
          <a:p>
            <a:pPr algn="just"/>
            <a:r>
              <a:rPr lang="en-US" sz="1800" dirty="0">
                <a:latin typeface="Times New Roman" panose="02020603050405020304" pitchFamily="18" charset="0"/>
                <a:cs typeface="Times New Roman" panose="02020603050405020304" pitchFamily="18" charset="0"/>
              </a:rPr>
              <a:t>Each parameter’s likelihood is determined using joint probability of the input parameter and the output label </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873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216000" y="527538"/>
            <a:ext cx="6991350" cy="765175"/>
          </a:xfrm>
        </p:spPr>
        <p:txBody>
          <a:bodyPr>
            <a:normAutofit/>
          </a:bodyPr>
          <a:lstStyle/>
          <a:p>
            <a:r>
              <a:rPr lang="en-IN" sz="4000" b="1" dirty="0">
                <a:latin typeface="Times New Roman" panose="02020603050405020304" pitchFamily="18" charset="0"/>
                <a:cs typeface="Times New Roman" panose="02020603050405020304" pitchFamily="18" charset="0"/>
              </a:rPr>
              <a:t>Naïve Bayes – When to use</a:t>
            </a:r>
            <a:endParaRPr lang="en-US" sz="4000" b="1"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C69014E2-E178-1947-9158-0831963D7DEA}"/>
              </a:ext>
            </a:extLst>
          </p:cNvPr>
          <p:cNvSpPr>
            <a:spLocks noGrp="1"/>
          </p:cNvSpPr>
          <p:nvPr>
            <p:ph type="body" sz="quarter" idx="4294967295"/>
          </p:nvPr>
        </p:nvSpPr>
        <p:spPr>
          <a:xfrm>
            <a:off x="152400" y="1447800"/>
            <a:ext cx="7620000" cy="3314700"/>
          </a:xfrm>
        </p:spPr>
        <p:txBody>
          <a:bodyPr>
            <a:normAutofit/>
          </a:bodyPr>
          <a:lstStyle/>
          <a:p>
            <a:r>
              <a:rPr lang="en-US" sz="2000" dirty="0">
                <a:latin typeface="Times New Roman" panose="02020603050405020304" pitchFamily="18" charset="0"/>
                <a:cs typeface="Times New Roman" panose="02020603050405020304" pitchFamily="18" charset="0"/>
              </a:rPr>
              <a:t>When the training data is small</a:t>
            </a:r>
          </a:p>
          <a:p>
            <a:r>
              <a:rPr lang="en-US" sz="2000" dirty="0">
                <a:latin typeface="Times New Roman" panose="02020603050405020304" pitchFamily="18" charset="0"/>
                <a:cs typeface="Times New Roman" panose="02020603050405020304" pitchFamily="18" charset="0"/>
              </a:rPr>
              <a:t>When the features are conditionally independent (mostly)</a:t>
            </a:r>
          </a:p>
          <a:p>
            <a:r>
              <a:rPr lang="en-US" sz="2000" dirty="0">
                <a:latin typeface="Times New Roman" panose="02020603050405020304" pitchFamily="18" charset="0"/>
                <a:cs typeface="Times New Roman" panose="02020603050405020304" pitchFamily="18" charset="0"/>
              </a:rPr>
              <a:t>When we have a fewer missing data</a:t>
            </a:r>
          </a:p>
          <a:p>
            <a:r>
              <a:rPr lang="en-US" sz="2000" dirty="0">
                <a:latin typeface="Times New Roman" panose="02020603050405020304" pitchFamily="18" charset="0"/>
                <a:cs typeface="Times New Roman" panose="02020603050405020304" pitchFamily="18" charset="0"/>
              </a:rPr>
              <a:t>When we have large number of features with minimal data set</a:t>
            </a:r>
          </a:p>
          <a:p>
            <a:pPr lvl="1"/>
            <a:r>
              <a:rPr lang="en-US" sz="1800" dirty="0">
                <a:latin typeface="Times New Roman" panose="02020603050405020304" pitchFamily="18" charset="0"/>
                <a:cs typeface="Times New Roman" panose="02020603050405020304" pitchFamily="18" charset="0"/>
              </a:rPr>
              <a:t>Ex: Text classification</a:t>
            </a:r>
          </a:p>
        </p:txBody>
      </p:sp>
    </p:spTree>
    <p:extLst>
      <p:ext uri="{BB962C8B-B14F-4D97-AF65-F5344CB8AC3E}">
        <p14:creationId xmlns:p14="http://schemas.microsoft.com/office/powerpoint/2010/main" val="1055026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457200"/>
            <a:ext cx="8229600" cy="1143000"/>
          </a:xfrm>
        </p:spPr>
        <p:txBody>
          <a:bodyPr/>
          <a:lstStyle/>
          <a:p>
            <a:r>
              <a:rPr lang="en-US" dirty="0">
                <a:latin typeface="Times New Roman" panose="02020603050405020304" pitchFamily="18" charset="0"/>
                <a:cs typeface="Times New Roman" panose="02020603050405020304" pitchFamily="18" charset="0"/>
              </a:rPr>
              <a:t>Gaussian Naïve Bayes Algorithm</a:t>
            </a:r>
          </a:p>
        </p:txBody>
      </p:sp>
      <p:sp>
        <p:nvSpPr>
          <p:cNvPr id="3" name="Rectangle 2"/>
          <p:cNvSpPr/>
          <p:nvPr/>
        </p:nvSpPr>
        <p:spPr>
          <a:xfrm>
            <a:off x="457200" y="1600200"/>
            <a:ext cx="7543800" cy="2246769"/>
          </a:xfrm>
          <a:prstGeom prst="rect">
            <a:avLst/>
          </a:prstGeom>
        </p:spPr>
        <p:txBody>
          <a:bodyPr wrap="square">
            <a:spAutoFit/>
          </a:bodyPr>
          <a:lstStyle/>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cs typeface="Times New Roman" panose="02020603050405020304" pitchFamily="18" charset="0"/>
              </a:rPr>
              <a:t>A Gaussian Naive Bayes algorithm is a special type of NB algorithm. </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cs typeface="Times New Roman" panose="02020603050405020304" pitchFamily="18" charset="0"/>
              </a:rPr>
              <a:t>It’s specifically used when the features have continuous values.</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cs typeface="Times New Roman" panose="02020603050405020304" pitchFamily="18" charset="0"/>
              </a:rPr>
              <a:t>It’s also assumed that all the features are following a Gaussian distribution </a:t>
            </a:r>
            <a:r>
              <a:rPr kumimoji="0" lang="en-US" sz="2000" b="0" i="0" u="none" strike="noStrike" kern="1200" cap="none" spc="0" normalizeH="0" baseline="0" noProof="0" dirty="0" err="1">
                <a:ln>
                  <a:noFill/>
                </a:ln>
                <a:solidFill>
                  <a:srgbClr val="111111"/>
                </a:solidFill>
                <a:effectLst/>
                <a:uLnTx/>
                <a:uFillTx/>
                <a:latin typeface="Times New Roman" panose="02020603050405020304" pitchFamily="18" charset="0"/>
                <a:cs typeface="Times New Roman" panose="02020603050405020304" pitchFamily="18" charset="0"/>
              </a:rPr>
              <a:t>i.e</a:t>
            </a: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cs typeface="Times New Roman" panose="02020603050405020304" pitchFamily="18" charset="0"/>
              </a:rPr>
              <a:t>, normal distribution.</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028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FF09C-34FF-492A-9176-0934900E8907}"/>
              </a:ext>
            </a:extLst>
          </p:cNvPr>
          <p:cNvSpPr>
            <a:spLocks noGrp="1"/>
          </p:cNvSpPr>
          <p:nvPr>
            <p:ph idx="1"/>
          </p:nvPr>
        </p:nvSpPr>
        <p:spPr/>
        <p:txBody>
          <a:bodyPr/>
          <a:lstStyle/>
          <a:p>
            <a:r>
              <a:rPr lang="en-IN" dirty="0"/>
              <a:t>https://www.sicara.ai/blog/2018-02-28-naive-bayes-classification-sklearn</a:t>
            </a:r>
          </a:p>
          <a:p>
            <a:endParaRPr lang="en-IN" dirty="0"/>
          </a:p>
        </p:txBody>
      </p:sp>
      <p:sp>
        <p:nvSpPr>
          <p:cNvPr id="3" name="Content Placeholder 2">
            <a:extLst>
              <a:ext uri="{FF2B5EF4-FFF2-40B4-BE49-F238E27FC236}">
                <a16:creationId xmlns:a16="http://schemas.microsoft.com/office/drawing/2014/main" id="{D8C07EB1-96C9-4188-ABD1-661E645FDB97}"/>
              </a:ext>
            </a:extLst>
          </p:cNvPr>
          <p:cNvSpPr>
            <a:spLocks noGrp="1"/>
          </p:cNvSpPr>
          <p:nvPr>
            <p:ph sz="quarter" idx="10"/>
          </p:nvPr>
        </p:nvSpPr>
        <p:spPr>
          <a:xfrm>
            <a:off x="304800" y="656253"/>
            <a:ext cx="6324600" cy="1143000"/>
          </a:xfrm>
        </p:spPr>
        <p:txBody>
          <a:bodyPr/>
          <a:lstStyle/>
          <a:p>
            <a:r>
              <a:rPr lang="en-IN" dirty="0" err="1"/>
              <a:t>MultinomialNB</a:t>
            </a:r>
            <a:endParaRPr lang="en-IN" dirty="0"/>
          </a:p>
          <a:p>
            <a:endParaRPr lang="en-IN" dirty="0"/>
          </a:p>
        </p:txBody>
      </p:sp>
    </p:spTree>
    <p:extLst>
      <p:ext uri="{BB962C8B-B14F-4D97-AF65-F5344CB8AC3E}">
        <p14:creationId xmlns:p14="http://schemas.microsoft.com/office/powerpoint/2010/main" val="16320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3" name="Rectangle 3"/>
          <p:cNvSpPr>
            <a:spLocks noGrp="1" noChangeArrowheads="1"/>
          </p:cNvSpPr>
          <p:nvPr>
            <p:ph idx="1"/>
          </p:nvPr>
        </p:nvSpPr>
        <p:spPr>
          <a:xfrm>
            <a:off x="304800" y="1493837"/>
            <a:ext cx="8229600" cy="4525963"/>
          </a:xfrm>
          <a:noFill/>
          <a:ln/>
        </p:spPr>
        <p:txBody>
          <a:bodyPr vert="horz" lIns="69056" tIns="34529" rIns="69056" bIns="34529" rtlCol="0">
            <a:normAutofit/>
          </a:bodyPr>
          <a:lstStyle/>
          <a:p>
            <a:pPr marL="0" lvl="1" indent="0">
              <a:lnSpc>
                <a:spcPct val="110000"/>
              </a:lnSpc>
              <a:buClr>
                <a:srgbClr val="101141"/>
              </a:buClr>
              <a:buNone/>
            </a:pPr>
            <a:r>
              <a:rPr lang="en-US" altLang="en-US" sz="1800" b="1" dirty="0"/>
              <a:t>Events</a:t>
            </a:r>
          </a:p>
          <a:p>
            <a:pPr marL="342900" lvl="1" indent="-342900" algn="just">
              <a:lnSpc>
                <a:spcPct val="110000"/>
              </a:lnSpc>
              <a:buClr>
                <a:srgbClr val="101141"/>
              </a:buClr>
              <a:buFont typeface="Arial" panose="020B0604020202020204" pitchFamily="34" charset="0"/>
              <a:buChar char="•"/>
            </a:pPr>
            <a:r>
              <a:rPr lang="en-US" sz="1800" dirty="0"/>
              <a:t>Events are the subsets of the sample space</a:t>
            </a:r>
          </a:p>
          <a:p>
            <a:pPr marL="685800" lvl="1">
              <a:lnSpc>
                <a:spcPct val="110000"/>
              </a:lnSpc>
              <a:buFont typeface="Arial" panose="020B0604020202020204" pitchFamily="34" charset="0"/>
              <a:buChar char="•"/>
            </a:pPr>
            <a:r>
              <a:rPr lang="en-US" dirty="0"/>
              <a:t>Simple Events: If an event consists of only one outcome, it is a simple event</a:t>
            </a:r>
          </a:p>
          <a:p>
            <a:pPr marL="342900" lvl="1" indent="-342900" algn="just">
              <a:lnSpc>
                <a:spcPct val="110000"/>
              </a:lnSpc>
              <a:buClr>
                <a:srgbClr val="101141"/>
              </a:buClr>
              <a:buFont typeface="Arial" panose="020B0604020202020204" pitchFamily="34" charset="0"/>
              <a:buChar char="•"/>
            </a:pPr>
            <a:r>
              <a:rPr lang="en-US" altLang="en-US" sz="1800" dirty="0"/>
              <a:t>Union and Intersection: If A and B are events, then A∪B and  A∩B are also events.  </a:t>
            </a:r>
            <a:endParaRPr lang="en-US" sz="1800" dirty="0"/>
          </a:p>
          <a:p>
            <a:pPr marL="342900" lvl="1" indent="-342900" algn="just">
              <a:lnSpc>
                <a:spcPct val="110000"/>
              </a:lnSpc>
              <a:buClr>
                <a:srgbClr val="101141"/>
              </a:buClr>
              <a:buFont typeface="Arial" panose="020B0604020202020204" pitchFamily="34" charset="0"/>
              <a:buChar char="•"/>
            </a:pPr>
            <a:r>
              <a:rPr lang="en-US" sz="1800" dirty="0"/>
              <a:t>Examples:</a:t>
            </a:r>
          </a:p>
          <a:p>
            <a:pPr marL="742950" lvl="2" indent="-342900" algn="just">
              <a:lnSpc>
                <a:spcPct val="110000"/>
              </a:lnSpc>
              <a:buClr>
                <a:srgbClr val="101141"/>
              </a:buClr>
            </a:pPr>
            <a:r>
              <a:rPr lang="en-US" sz="1600" dirty="0">
                <a:latin typeface="Times New Roman" panose="02020603050405020304" pitchFamily="18" charset="0"/>
                <a:cs typeface="Times New Roman" panose="02020603050405020304" pitchFamily="18" charset="0"/>
              </a:rPr>
              <a:t>A= {the outcome that the dice is even} = {2,4,6}</a:t>
            </a:r>
          </a:p>
          <a:p>
            <a:pPr marL="742950" lvl="2" indent="-342900" algn="just">
              <a:lnSpc>
                <a:spcPct val="110000"/>
              </a:lnSpc>
              <a:buClr>
                <a:srgbClr val="101141"/>
              </a:buClr>
            </a:pPr>
            <a:r>
              <a:rPr lang="en-US" sz="1600" dirty="0">
                <a:latin typeface="Times New Roman" panose="02020603050405020304" pitchFamily="18" charset="0"/>
                <a:cs typeface="Times New Roman" panose="02020603050405020304" pitchFamily="18" charset="0"/>
              </a:rPr>
              <a:t>B= {at least 2 tails}</a:t>
            </a:r>
          </a:p>
          <a:p>
            <a:pPr marL="742950" lvl="2" indent="-342900" algn="just">
              <a:lnSpc>
                <a:spcPct val="110000"/>
              </a:lnSpc>
              <a:buClr>
                <a:srgbClr val="101141"/>
              </a:buClr>
            </a:pPr>
            <a:endParaRPr lang="en-US" sz="1600" dirty="0">
              <a:latin typeface="Times New Roman" panose="02020603050405020304" pitchFamily="18" charset="0"/>
              <a:cs typeface="Times New Roman" panose="02020603050405020304" pitchFamily="18" charset="0"/>
            </a:endParaRPr>
          </a:p>
          <a:p>
            <a:pPr marL="742950" lvl="2" indent="-342900" algn="just">
              <a:lnSpc>
                <a:spcPct val="110000"/>
              </a:lnSpc>
              <a:buClr>
                <a:srgbClr val="101141"/>
              </a:buClr>
            </a:pPr>
            <a:endParaRPr lang="en-US" sz="1600" dirty="0">
              <a:latin typeface="Times New Roman" panose="02020603050405020304" pitchFamily="18" charset="0"/>
              <a:cs typeface="Times New Roman" panose="02020603050405020304" pitchFamily="18" charset="0"/>
            </a:endParaRPr>
          </a:p>
          <a:p>
            <a:pPr marL="742950" lvl="2" indent="-342900" algn="just">
              <a:lnSpc>
                <a:spcPct val="110000"/>
              </a:lnSpc>
              <a:buClr>
                <a:srgbClr val="101141"/>
              </a:buClr>
            </a:pPr>
            <a:endParaRPr lang="en-US" sz="1600" dirty="0">
              <a:latin typeface="Times New Roman" panose="02020603050405020304" pitchFamily="18" charset="0"/>
              <a:cs typeface="Times New Roman" panose="02020603050405020304" pitchFamily="18" charset="0"/>
            </a:endParaRPr>
          </a:p>
          <a:p>
            <a:pPr marL="742950" lvl="2" indent="-342900" algn="just">
              <a:lnSpc>
                <a:spcPct val="110000"/>
              </a:lnSpc>
              <a:buClr>
                <a:srgbClr val="101141"/>
              </a:buClr>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2"/>
          </p:nvPr>
        </p:nvSpPr>
        <p:spPr>
          <a:xfrm>
            <a:off x="0" y="6644004"/>
            <a:ext cx="2057400" cy="213996"/>
          </a:xfrm>
        </p:spPr>
        <p:txBody>
          <a:bodyPr/>
          <a:lstStyle/>
          <a:p>
            <a:fld id="{71D539EE-3ADE-416F-8EC0-F95A26CADE09}" type="datetime1">
              <a:rPr lang="en-US" altLang="en-US" smtClean="0"/>
              <a:t>8/25/2021</a:t>
            </a:fld>
            <a:endParaRPr lang="en-US" altLang="en-US"/>
          </a:p>
        </p:txBody>
      </p:sp>
      <p:sp>
        <p:nvSpPr>
          <p:cNvPr id="6" name="Slide Number Placeholder 5"/>
          <p:cNvSpPr>
            <a:spLocks noGrp="1"/>
          </p:cNvSpPr>
          <p:nvPr>
            <p:ph type="sldNum" sz="quarter" idx="14"/>
          </p:nvPr>
        </p:nvSpPr>
        <p:spPr>
          <a:xfrm>
            <a:off x="7010400" y="6101551"/>
            <a:ext cx="2133600" cy="365125"/>
          </a:xfrm>
        </p:spPr>
        <p:txBody>
          <a:bodyPr/>
          <a:lstStyle/>
          <a:p>
            <a:fld id="{AC1D8836-EBF0-4AB4-957A-BCFD41C6502E}" type="slidenum">
              <a:rPr lang="en-US" altLang="en-US" smtClean="0"/>
              <a:pPr/>
              <a:t>5</a:t>
            </a:fld>
            <a:endParaRPr lang="en-US" altLang="en-US"/>
          </a:p>
        </p:txBody>
      </p:sp>
      <p:sp>
        <p:nvSpPr>
          <p:cNvPr id="1377282" name="Rectangle 2"/>
          <p:cNvSpPr>
            <a:spLocks noGrp="1" noChangeArrowheads="1"/>
          </p:cNvSpPr>
          <p:nvPr>
            <p:ph type="title" idx="4294967295"/>
          </p:nvPr>
        </p:nvSpPr>
        <p:spPr>
          <a:xfrm>
            <a:off x="190500" y="391325"/>
            <a:ext cx="7851900" cy="919076"/>
          </a:xfrm>
          <a:noFill/>
          <a:ln/>
        </p:spPr>
        <p:txBody>
          <a:bodyPr vert="horz" lIns="69056" tIns="34529" rIns="69056" bIns="34529" rtlCol="0" anchor="ctr">
            <a:normAutofit/>
          </a:bodyPr>
          <a:lstStyle/>
          <a:p>
            <a:r>
              <a:rPr lang="en-US" altLang="en-US" sz="3600" b="1">
                <a:latin typeface="Times New Roman" panose="02020603050405020304" pitchFamily="18" charset="0"/>
                <a:cs typeface="Times New Roman" panose="02020603050405020304" pitchFamily="18" charset="0"/>
              </a:rPr>
              <a:t>Probability basics…contd</a:t>
            </a:r>
            <a:endParaRPr lang="en-US" altLang="en-US" sz="3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B9B74BF-989C-4DA2-B388-9BFA8832CE0F}"/>
              </a:ext>
            </a:extLst>
          </p:cNvPr>
          <p:cNvPicPr>
            <a:picLocks noChangeAspect="1"/>
          </p:cNvPicPr>
          <p:nvPr/>
        </p:nvPicPr>
        <p:blipFill>
          <a:blip r:embed="rId3"/>
          <a:stretch>
            <a:fillRect/>
          </a:stretch>
        </p:blipFill>
        <p:spPr>
          <a:xfrm>
            <a:off x="2646412" y="5184372"/>
            <a:ext cx="4363988" cy="876303"/>
          </a:xfrm>
          <a:prstGeom prst="rect">
            <a:avLst/>
          </a:prstGeom>
        </p:spPr>
      </p:pic>
      <p:sp>
        <p:nvSpPr>
          <p:cNvPr id="8" name="Rectangle 4">
            <a:extLst>
              <a:ext uri="{FF2B5EF4-FFF2-40B4-BE49-F238E27FC236}">
                <a16:creationId xmlns:a16="http://schemas.microsoft.com/office/drawing/2014/main" id="{5A7816FF-C51A-44A9-9CE2-1BAEF807B169}"/>
              </a:ext>
            </a:extLst>
          </p:cNvPr>
          <p:cNvSpPr>
            <a:spLocks noChangeArrowheads="1"/>
          </p:cNvSpPr>
          <p:nvPr/>
        </p:nvSpPr>
        <p:spPr bwMode="auto">
          <a:xfrm>
            <a:off x="4479634" y="43934"/>
            <a:ext cx="184731" cy="369332"/>
          </a:xfrm>
          <a:prstGeom prst="rect">
            <a:avLst/>
          </a:prstGeom>
          <a:solidFill>
            <a:srgbClr val="F6F4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8245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622EB7-8C18-4D35-9726-0FBC4FEA5A02}"/>
              </a:ext>
            </a:extLst>
          </p:cNvPr>
          <p:cNvSpPr>
            <a:spLocks noGrp="1"/>
          </p:cNvSpPr>
          <p:nvPr>
            <p:ph idx="1"/>
          </p:nvPr>
        </p:nvSpPr>
        <p:spPr/>
        <p:txBody>
          <a:bodyPr/>
          <a:lstStyle/>
          <a:p>
            <a:pPr>
              <a:buFont typeface="Arial" panose="020B0604020202020204" pitchFamily="34" charset="0"/>
              <a:buChar char="•"/>
            </a:pPr>
            <a:r>
              <a:rPr lang="en-IN" dirty="0"/>
              <a:t>Text Classification in NLP using Naïve Bayes</a:t>
            </a:r>
          </a:p>
          <a:p>
            <a:pPr>
              <a:buFont typeface="Arial" panose="020B0604020202020204" pitchFamily="34" charset="0"/>
              <a:buChar char="•"/>
            </a:pPr>
            <a:r>
              <a:rPr lang="en-IN" dirty="0">
                <a:hlinkClick r:id="rId2"/>
              </a:rPr>
              <a:t>https://medium.com/@theflyingmantis/text-classification-in-nlp-naive-bayes-a606bf419f8c</a:t>
            </a: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a:t>More on Probability</a:t>
            </a:r>
          </a:p>
          <a:p>
            <a:pPr>
              <a:buFont typeface="Arial" panose="020B0604020202020204" pitchFamily="34" charset="0"/>
              <a:buChar char="•"/>
            </a:pPr>
            <a:r>
              <a:rPr lang="en-IN" dirty="0">
                <a:hlinkClick r:id="rId3"/>
              </a:rPr>
              <a:t>https://www.probabilitycourse.com/chapter1/1_0_0_introduction.php</a:t>
            </a:r>
            <a:endParaRPr lang="en-IN" dirty="0"/>
          </a:p>
        </p:txBody>
      </p:sp>
      <p:sp>
        <p:nvSpPr>
          <p:cNvPr id="3" name="Content Placeholder 2">
            <a:extLst>
              <a:ext uri="{FF2B5EF4-FFF2-40B4-BE49-F238E27FC236}">
                <a16:creationId xmlns:a16="http://schemas.microsoft.com/office/drawing/2014/main" id="{40B3050B-4B22-4BC8-9D6E-2600D0038642}"/>
              </a:ext>
            </a:extLst>
          </p:cNvPr>
          <p:cNvSpPr>
            <a:spLocks noGrp="1"/>
          </p:cNvSpPr>
          <p:nvPr>
            <p:ph sz="quarter" idx="10"/>
          </p:nvPr>
        </p:nvSpPr>
        <p:spPr/>
        <p:txBody>
          <a:bodyPr/>
          <a:lstStyle/>
          <a:p>
            <a:r>
              <a:rPr lang="en-IN" dirty="0"/>
              <a:t>Extra Reading</a:t>
            </a:r>
          </a:p>
        </p:txBody>
      </p:sp>
      <p:sp>
        <p:nvSpPr>
          <p:cNvPr id="4" name="Slide Number Placeholder 3">
            <a:extLst>
              <a:ext uri="{FF2B5EF4-FFF2-40B4-BE49-F238E27FC236}">
                <a16:creationId xmlns:a16="http://schemas.microsoft.com/office/drawing/2014/main" id="{72ABB246-E7B0-4316-9A11-B52A9964FAE7}"/>
              </a:ext>
            </a:extLst>
          </p:cNvPr>
          <p:cNvSpPr>
            <a:spLocks noGrp="1"/>
          </p:cNvSpPr>
          <p:nvPr>
            <p:ph type="sldNum" sz="quarter" idx="14"/>
          </p:nvPr>
        </p:nvSpPr>
        <p:spPr/>
        <p:txBody>
          <a:bodyPr/>
          <a:lstStyle/>
          <a:p>
            <a:fld id="{BC8D7E44-7D4F-4942-A8C9-2DF6BF8399E8}" type="slidenum">
              <a:rPr lang="en-US" smtClean="0"/>
              <a:pPr/>
              <a:t>50</a:t>
            </a:fld>
            <a:endParaRPr lang="en-US" dirty="0"/>
          </a:p>
        </p:txBody>
      </p:sp>
    </p:spTree>
    <p:extLst>
      <p:ext uri="{BB962C8B-B14F-4D97-AF65-F5344CB8AC3E}">
        <p14:creationId xmlns:p14="http://schemas.microsoft.com/office/powerpoint/2010/main" val="3645267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484E7-54EA-4B1C-90BF-B775E4B1D67D}"/>
              </a:ext>
            </a:extLst>
          </p:cNvPr>
          <p:cNvSpPr>
            <a:spLocks noGrp="1"/>
          </p:cNvSpPr>
          <p:nvPr>
            <p:ph idx="1"/>
          </p:nvPr>
        </p:nvSpPr>
        <p:spPr/>
        <p:txBody>
          <a:bodyPr/>
          <a:lstStyle/>
          <a:p>
            <a:pPr>
              <a:buFont typeface="Arial" panose="020B0604020202020204" pitchFamily="34" charset="0"/>
              <a:buChar char="•"/>
            </a:pPr>
            <a:r>
              <a:rPr lang="en-IN" dirty="0">
                <a:hlinkClick r:id="rId2"/>
              </a:rPr>
              <a:t>https://towardsdatascience.com/probability-concepts-explained-bayesian-inference-for-parameter-estimation-90e8930e5348</a:t>
            </a:r>
            <a:endParaRPr lang="en-IN" dirty="0"/>
          </a:p>
          <a:p>
            <a:pPr>
              <a:buFont typeface="Arial" panose="020B0604020202020204" pitchFamily="34" charset="0"/>
              <a:buChar char="•"/>
            </a:pPr>
            <a:r>
              <a:rPr lang="en-IN" dirty="0">
                <a:hlinkClick r:id="rId3"/>
              </a:rPr>
              <a:t>https://towardsdatascience.com/probability-concepts-explained-introduction-a7c0316de465</a:t>
            </a:r>
            <a:endParaRPr lang="en-IN" dirty="0"/>
          </a:p>
          <a:p>
            <a:pPr>
              <a:buFont typeface="Arial" panose="020B0604020202020204" pitchFamily="34" charset="0"/>
              <a:buChar char="•"/>
            </a:pPr>
            <a:r>
              <a:rPr lang="en-IN" dirty="0">
                <a:hlinkClick r:id="rId4"/>
              </a:rPr>
              <a:t>https://medium.com/@theflyingmantis/text-classification-in-nlp-naive-bayes-a606bf419f8c</a:t>
            </a:r>
            <a:endParaRPr lang="en-IN" dirty="0"/>
          </a:p>
          <a:p>
            <a:pPr>
              <a:buFont typeface="Arial" panose="020B0604020202020204" pitchFamily="34" charset="0"/>
              <a:buChar char="•"/>
            </a:pPr>
            <a:r>
              <a:rPr lang="en-IN" dirty="0">
                <a:hlinkClick r:id="rId5"/>
              </a:rPr>
              <a:t>https://www.youtube.com/watch?v=5Pck0Cqw-zc</a:t>
            </a:r>
            <a:endParaRPr lang="en-IN" dirty="0"/>
          </a:p>
          <a:p>
            <a:pPr>
              <a:buFont typeface="Arial" panose="020B0604020202020204" pitchFamily="34" charset="0"/>
              <a:buChar char="•"/>
            </a:pPr>
            <a:r>
              <a:rPr lang="en-IN" dirty="0">
                <a:hlinkClick r:id="rId6"/>
              </a:rPr>
              <a:t>https://towardsdatascience.com/basic-probability-theory-and-statistics-3105ab637213</a:t>
            </a:r>
            <a:endParaRPr lang="en-IN" dirty="0"/>
          </a:p>
          <a:p>
            <a:pPr>
              <a:buFont typeface="Arial" panose="020B0604020202020204" pitchFamily="34" charset="0"/>
              <a:buChar char="•"/>
            </a:pPr>
            <a:r>
              <a:rPr lang="en-IN" dirty="0">
                <a:hlinkClick r:id="rId7"/>
              </a:rPr>
              <a:t>https://nlp.stanford.edu/IR-book/html/htmledition/properties-of-naive-bayes-1.html</a:t>
            </a:r>
            <a:endParaRPr lang="en-IN"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B6920AB1-5A28-416D-9E6B-48F18FBD8411}"/>
              </a:ext>
            </a:extLst>
          </p:cNvPr>
          <p:cNvSpPr>
            <a:spLocks noGrp="1"/>
          </p:cNvSpPr>
          <p:nvPr>
            <p:ph sz="quarter" idx="10"/>
          </p:nvPr>
        </p:nvSpPr>
        <p:spPr/>
        <p:txBody>
          <a:bodyPr/>
          <a:lstStyle/>
          <a:p>
            <a:r>
              <a:rPr lang="en-IN" dirty="0"/>
              <a:t>References</a:t>
            </a:r>
          </a:p>
        </p:txBody>
      </p:sp>
      <p:sp>
        <p:nvSpPr>
          <p:cNvPr id="4" name="Slide Number Placeholder 3">
            <a:extLst>
              <a:ext uri="{FF2B5EF4-FFF2-40B4-BE49-F238E27FC236}">
                <a16:creationId xmlns:a16="http://schemas.microsoft.com/office/drawing/2014/main" id="{5A6DBA82-3BAB-4254-84B4-558A82268AF5}"/>
              </a:ext>
            </a:extLst>
          </p:cNvPr>
          <p:cNvSpPr>
            <a:spLocks noGrp="1"/>
          </p:cNvSpPr>
          <p:nvPr>
            <p:ph type="sldNum" sz="quarter" idx="14"/>
          </p:nvPr>
        </p:nvSpPr>
        <p:spPr/>
        <p:txBody>
          <a:bodyPr/>
          <a:lstStyle/>
          <a:p>
            <a:fld id="{BC8D7E44-7D4F-4942-A8C9-2DF6BF8399E8}" type="slidenum">
              <a:rPr lang="en-US" smtClean="0"/>
              <a:pPr/>
              <a:t>51</a:t>
            </a:fld>
            <a:endParaRPr lang="en-US" dirty="0"/>
          </a:p>
        </p:txBody>
      </p:sp>
    </p:spTree>
    <p:extLst>
      <p:ext uri="{BB962C8B-B14F-4D97-AF65-F5344CB8AC3E}">
        <p14:creationId xmlns:p14="http://schemas.microsoft.com/office/powerpoint/2010/main" val="3752573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52</a:t>
            </a:fld>
            <a:endParaRPr lang="en-US"/>
          </a:p>
        </p:txBody>
      </p:sp>
      <p:sp>
        <p:nvSpPr>
          <p:cNvPr id="2" name="Title 1"/>
          <p:cNvSpPr>
            <a:spLocks noGrp="1"/>
          </p:cNvSpPr>
          <p:nvPr>
            <p:ph type="title" idx="4294967295"/>
          </p:nvPr>
        </p:nvSpPr>
        <p:spPr>
          <a:xfrm>
            <a:off x="0" y="2759075"/>
            <a:ext cx="7886700" cy="1325563"/>
          </a:xfrm>
        </p:spPr>
        <p:txBody>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5091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9"/>
          <p:cNvSpPr txBox="1">
            <a:spLocks noGrp="1"/>
          </p:cNvSpPr>
          <p:nvPr>
            <p:ph type="title" idx="4294967295"/>
          </p:nvPr>
        </p:nvSpPr>
        <p:spPr>
          <a:xfrm>
            <a:off x="-2376000" y="42941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b="1" dirty="0">
                <a:solidFill>
                  <a:srgbClr val="000000"/>
                </a:solidFill>
                <a:latin typeface="Times New Roman" panose="02020603050405020304" pitchFamily="18" charset="0"/>
                <a:cs typeface="Times New Roman" panose="02020603050405020304" pitchFamily="18" charset="0"/>
              </a:rPr>
              <a:t>Probability</a:t>
            </a:r>
            <a:endParaRPr b="1" dirty="0">
              <a:solidFill>
                <a:srgbClr val="000000"/>
              </a:solidFill>
              <a:latin typeface="Times New Roman" panose="02020603050405020304" pitchFamily="18" charset="0"/>
              <a:cs typeface="Times New Roman" panose="02020603050405020304" pitchFamily="18" charset="0"/>
            </a:endParaRPr>
          </a:p>
        </p:txBody>
      </p:sp>
      <p:pic>
        <p:nvPicPr>
          <p:cNvPr id="701" name="Google Shape;701;p89"/>
          <p:cNvPicPr preferRelativeResize="0">
            <a:picLocks noGrp="1"/>
          </p:cNvPicPr>
          <p:nvPr>
            <p:ph type="body" idx="4294967295"/>
          </p:nvPr>
        </p:nvPicPr>
        <p:blipFill rotWithShape="1">
          <a:blip r:embed="rId3">
            <a:alphaModFix/>
          </a:blip>
          <a:srcRect/>
          <a:stretch/>
        </p:blipFill>
        <p:spPr>
          <a:xfrm>
            <a:off x="228600" y="1676400"/>
            <a:ext cx="7848600" cy="3709988"/>
          </a:xfrm>
          <a:prstGeom prst="rect">
            <a:avLst/>
          </a:prstGeom>
          <a:noFill/>
          <a:ln>
            <a:noFill/>
          </a:ln>
        </p:spPr>
      </p:pic>
      <p:sp>
        <p:nvSpPr>
          <p:cNvPr id="3" name="Rectangle 2">
            <a:extLst>
              <a:ext uri="{FF2B5EF4-FFF2-40B4-BE49-F238E27FC236}">
                <a16:creationId xmlns:a16="http://schemas.microsoft.com/office/drawing/2014/main" id="{B70B955B-D828-46E2-AC14-90C2316EC44B}"/>
              </a:ext>
            </a:extLst>
          </p:cNvPr>
          <p:cNvSpPr/>
          <p:nvPr/>
        </p:nvSpPr>
        <p:spPr>
          <a:xfrm>
            <a:off x="745200" y="5490376"/>
            <a:ext cx="7959600" cy="369332"/>
          </a:xfrm>
          <a:prstGeom prst="rect">
            <a:avLst/>
          </a:prstGeom>
        </p:spPr>
        <p:txBody>
          <a:bodyPr wrap="square">
            <a:spAutoFit/>
          </a:bodyPr>
          <a:lstStyle/>
          <a:p>
            <a:pPr lvl="0" algn="just" eaLnBrk="0" fontAlgn="base" hangingPunct="0">
              <a:spcBef>
                <a:spcPct val="0"/>
              </a:spcBef>
              <a:spcAft>
                <a:spcPct val="0"/>
              </a:spcAft>
            </a:pPr>
            <a:r>
              <a:rPr lang="en-US" altLang="en-US" b="1" dirty="0">
                <a:solidFill>
                  <a:srgbClr val="333333"/>
                </a:solidFill>
                <a:latin typeface="Myriad Pro"/>
              </a:rPr>
              <a:t>Question: You roll a fair die. What is the probability of E={1,5}?</a:t>
            </a:r>
            <a:r>
              <a:rPr lang="en-US" altLang="en-US" sz="700" b="1" dirty="0"/>
              <a:t> </a:t>
            </a:r>
            <a:endParaRPr lang="en-US" altLang="en-US" sz="2800" b="1" dirty="0">
              <a:latin typeface="Arial" panose="020B0604020202020204" pitchFamily="34" charset="0"/>
            </a:endParaRPr>
          </a:p>
        </p:txBody>
      </p:sp>
    </p:spTree>
    <p:extLst>
      <p:ext uri="{BB962C8B-B14F-4D97-AF65-F5344CB8AC3E}">
        <p14:creationId xmlns:p14="http://schemas.microsoft.com/office/powerpoint/2010/main" val="250432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79D160-E5CE-494F-86CD-AB6BF10ABFB1}"/>
              </a:ext>
            </a:extLst>
          </p:cNvPr>
          <p:cNvPicPr>
            <a:picLocks noGrp="1" noChangeAspect="1"/>
          </p:cNvPicPr>
          <p:nvPr>
            <p:ph idx="1"/>
          </p:nvPr>
        </p:nvPicPr>
        <p:blipFill>
          <a:blip r:embed="rId2"/>
          <a:stretch>
            <a:fillRect/>
          </a:stretch>
        </p:blipFill>
        <p:spPr>
          <a:xfrm>
            <a:off x="204000" y="1511786"/>
            <a:ext cx="8229600" cy="4346066"/>
          </a:xfrm>
          <a:prstGeom prst="rect">
            <a:avLst/>
          </a:prstGeom>
        </p:spPr>
      </p:pic>
      <p:sp>
        <p:nvSpPr>
          <p:cNvPr id="3" name="Content Placeholder 2">
            <a:extLst>
              <a:ext uri="{FF2B5EF4-FFF2-40B4-BE49-F238E27FC236}">
                <a16:creationId xmlns:a16="http://schemas.microsoft.com/office/drawing/2014/main" id="{E75C00FE-8704-4C77-B7F1-527B0C7D31B4}"/>
              </a:ext>
            </a:extLst>
          </p:cNvPr>
          <p:cNvSpPr>
            <a:spLocks noGrp="1"/>
          </p:cNvSpPr>
          <p:nvPr>
            <p:ph sz="quarter" idx="10"/>
          </p:nvPr>
        </p:nvSpPr>
        <p:spPr>
          <a:xfrm>
            <a:off x="204000" y="534000"/>
            <a:ext cx="6324600" cy="1143000"/>
          </a:xfrm>
        </p:spPr>
        <p:txBody>
          <a:bodyPr/>
          <a:lstStyle/>
          <a:p>
            <a:r>
              <a:rPr lang="en-IN" dirty="0"/>
              <a:t>Probability -Axioms</a:t>
            </a:r>
          </a:p>
        </p:txBody>
      </p:sp>
      <p:sp>
        <p:nvSpPr>
          <p:cNvPr id="4" name="Slide Number Placeholder 3">
            <a:extLst>
              <a:ext uri="{FF2B5EF4-FFF2-40B4-BE49-F238E27FC236}">
                <a16:creationId xmlns:a16="http://schemas.microsoft.com/office/drawing/2014/main" id="{9332D5E6-7CFF-429F-BA01-2FB94F766AF3}"/>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373063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5" name="Rectangle 3"/>
          <p:cNvSpPr>
            <a:spLocks noGrp="1" noChangeArrowheads="1"/>
          </p:cNvSpPr>
          <p:nvPr>
            <p:ph idx="1"/>
          </p:nvPr>
        </p:nvSpPr>
        <p:spPr>
          <a:xfrm>
            <a:off x="276000" y="1293871"/>
            <a:ext cx="8229600" cy="4999038"/>
          </a:xfrm>
          <a:noFill/>
          <a:ln/>
        </p:spPr>
        <p:txBody>
          <a:bodyPr vert="horz" lIns="69056" tIns="34529" rIns="69056" bIns="34529" rtlCol="0">
            <a:normAutofit/>
          </a:bodyPr>
          <a:lstStyle/>
          <a:p>
            <a:pPr>
              <a:lnSpc>
                <a:spcPct val="150000"/>
              </a:lnSpc>
              <a:spcBef>
                <a:spcPts val="0"/>
              </a:spcBef>
              <a:buFont typeface="Arial" panose="020B0604020202020204" pitchFamily="34" charset="0"/>
              <a:buChar char="•"/>
            </a:pPr>
            <a:r>
              <a:rPr lang="en-US" dirty="0"/>
              <a:t>A </a:t>
            </a:r>
            <a:r>
              <a:rPr lang="en-US" b="1" dirty="0"/>
              <a:t>random variable</a:t>
            </a:r>
            <a:r>
              <a:rPr lang="en-US" dirty="0"/>
              <a:t>, is a variable whose possible values are numerical outcomes of a </a:t>
            </a:r>
            <a:r>
              <a:rPr lang="en-US" b="1" dirty="0"/>
              <a:t>random experiment</a:t>
            </a:r>
            <a:r>
              <a:rPr lang="en-US" dirty="0"/>
              <a:t>. </a:t>
            </a:r>
          </a:p>
          <a:p>
            <a:pPr lvl="1">
              <a:lnSpc>
                <a:spcPct val="150000"/>
              </a:lnSpc>
              <a:spcBef>
                <a:spcPts val="0"/>
              </a:spcBef>
              <a:buFont typeface="Arial" panose="020B0604020202020204" pitchFamily="34" charset="0"/>
              <a:buChar char="•"/>
            </a:pPr>
            <a:r>
              <a:rPr lang="en-US" altLang="en-US" dirty="0">
                <a:solidFill>
                  <a:srgbClr val="333333"/>
                </a:solidFill>
              </a:rPr>
              <a:t>Random variable X is a function from the sample space to the real numbers.</a:t>
            </a:r>
            <a:r>
              <a:rPr lang="en-US" altLang="en-US" dirty="0"/>
              <a:t> </a:t>
            </a:r>
          </a:p>
          <a:p>
            <a:pPr lvl="1">
              <a:lnSpc>
                <a:spcPct val="150000"/>
              </a:lnSpc>
              <a:spcBef>
                <a:spcPts val="0"/>
              </a:spcBef>
              <a:buFont typeface="Arial" panose="020B0604020202020204" pitchFamily="34" charset="0"/>
              <a:buChar char="•"/>
            </a:pPr>
            <a:r>
              <a:rPr lang="en-US" dirty="0"/>
              <a:t>Denoted by Capital letter</a:t>
            </a:r>
            <a:endParaRPr lang="en-US" b="1" dirty="0"/>
          </a:p>
          <a:p>
            <a:pPr marL="0" indent="0">
              <a:lnSpc>
                <a:spcPct val="150000"/>
              </a:lnSpc>
              <a:spcBef>
                <a:spcPts val="0"/>
              </a:spcBef>
            </a:pPr>
            <a:endParaRPr lang="en-US" dirty="0"/>
          </a:p>
          <a:p>
            <a:pPr marL="0" indent="0">
              <a:lnSpc>
                <a:spcPct val="150000"/>
              </a:lnSpc>
              <a:spcBef>
                <a:spcPts val="0"/>
              </a:spcBef>
            </a:pPr>
            <a:endParaRPr lang="en-US" alt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2"/>
          </p:nvPr>
        </p:nvSpPr>
        <p:spPr>
          <a:xfrm>
            <a:off x="0" y="7169604"/>
            <a:ext cx="2057400" cy="213996"/>
          </a:xfrm>
        </p:spPr>
        <p:txBody>
          <a:bodyPr/>
          <a:lstStyle/>
          <a:p>
            <a:fld id="{B7B9E3B0-CAEF-4844-80DD-FA6D35A242BC}" type="datetime1">
              <a:rPr lang="en-US" altLang="en-US" smtClean="0"/>
              <a:t>8/25/2021</a:t>
            </a:fld>
            <a:endParaRPr lang="en-US" altLang="en-US"/>
          </a:p>
        </p:txBody>
      </p:sp>
      <p:sp>
        <p:nvSpPr>
          <p:cNvPr id="6" name="Slide Number Placeholder 5"/>
          <p:cNvSpPr>
            <a:spLocks noGrp="1"/>
          </p:cNvSpPr>
          <p:nvPr>
            <p:ph type="sldNum" sz="quarter" idx="14"/>
          </p:nvPr>
        </p:nvSpPr>
        <p:spPr>
          <a:xfrm>
            <a:off x="7010400" y="6627151"/>
            <a:ext cx="2133600" cy="365125"/>
          </a:xfrm>
        </p:spPr>
        <p:txBody>
          <a:bodyPr/>
          <a:lstStyle/>
          <a:p>
            <a:fld id="{B80541F3-296F-4075-9639-A694E261AE0E}" type="slidenum">
              <a:rPr lang="en-US" altLang="en-US"/>
              <a:pPr/>
              <a:t>8</a:t>
            </a:fld>
            <a:endParaRPr lang="en-US" altLang="en-US"/>
          </a:p>
        </p:txBody>
      </p:sp>
      <p:sp>
        <p:nvSpPr>
          <p:cNvPr id="1370114" name="Rectangle 2"/>
          <p:cNvSpPr>
            <a:spLocks noGrp="1" noChangeArrowheads="1"/>
          </p:cNvSpPr>
          <p:nvPr>
            <p:ph type="title" idx="4294967295"/>
          </p:nvPr>
        </p:nvSpPr>
        <p:spPr>
          <a:xfrm>
            <a:off x="190500" y="283334"/>
            <a:ext cx="7886700" cy="1325563"/>
          </a:xfrm>
          <a:noFill/>
          <a:ln/>
        </p:spPr>
        <p:txBody>
          <a:bodyPr vert="horz" lIns="69056" tIns="34529" rIns="69056" bIns="34529" rtlCol="0" anchor="ctr">
            <a:noAutofit/>
          </a:bodyPr>
          <a:lstStyle/>
          <a:p>
            <a:r>
              <a:rPr lang="en-US" altLang="en-US" sz="3600" b="1" dirty="0">
                <a:latin typeface="Times New Roman" panose="02020603050405020304" pitchFamily="18" charset="0"/>
                <a:cs typeface="Times New Roman" panose="02020603050405020304" pitchFamily="18" charset="0"/>
              </a:rPr>
              <a:t> Random Variables</a:t>
            </a:r>
          </a:p>
        </p:txBody>
      </p:sp>
      <p:pic>
        <p:nvPicPr>
          <p:cNvPr id="9" name="Picture 8">
            <a:extLst>
              <a:ext uri="{FF2B5EF4-FFF2-40B4-BE49-F238E27FC236}">
                <a16:creationId xmlns:a16="http://schemas.microsoft.com/office/drawing/2014/main" id="{5AB0DEC2-6189-4401-8FF7-5615A60FD46C}"/>
              </a:ext>
            </a:extLst>
          </p:cNvPr>
          <p:cNvPicPr>
            <a:picLocks noChangeAspect="1"/>
          </p:cNvPicPr>
          <p:nvPr/>
        </p:nvPicPr>
        <p:blipFill>
          <a:blip r:embed="rId3"/>
          <a:stretch>
            <a:fillRect/>
          </a:stretch>
        </p:blipFill>
        <p:spPr>
          <a:xfrm>
            <a:off x="1104000" y="3499334"/>
            <a:ext cx="6268800" cy="1398391"/>
          </a:xfrm>
          <a:prstGeom prst="rect">
            <a:avLst/>
          </a:prstGeom>
        </p:spPr>
      </p:pic>
    </p:spTree>
    <p:extLst>
      <p:ext uri="{BB962C8B-B14F-4D97-AF65-F5344CB8AC3E}">
        <p14:creationId xmlns:p14="http://schemas.microsoft.com/office/powerpoint/2010/main" val="170706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5" name="Rectangle 3"/>
          <p:cNvSpPr>
            <a:spLocks noGrp="1" noChangeArrowheads="1"/>
          </p:cNvSpPr>
          <p:nvPr>
            <p:ph idx="1"/>
          </p:nvPr>
        </p:nvSpPr>
        <p:spPr>
          <a:xfrm>
            <a:off x="304800" y="1493837"/>
            <a:ext cx="8229600" cy="4999038"/>
          </a:xfrm>
          <a:noFill/>
          <a:ln/>
        </p:spPr>
        <p:txBody>
          <a:bodyPr vert="horz" lIns="69056" tIns="34529" rIns="69056" bIns="34529" rtlCol="0">
            <a:normAutofit/>
          </a:bodyPr>
          <a:lstStyle/>
          <a:p>
            <a:pPr>
              <a:lnSpc>
                <a:spcPct val="150000"/>
              </a:lnSpc>
              <a:spcBef>
                <a:spcPts val="0"/>
              </a:spcBef>
              <a:buFont typeface="Arial" panose="020B0604020202020204" pitchFamily="34" charset="0"/>
              <a:buChar char="•"/>
            </a:pPr>
            <a:r>
              <a:rPr lang="en-US" dirty="0"/>
              <a:t>1. </a:t>
            </a:r>
            <a:r>
              <a:rPr lang="en-US" b="1" dirty="0"/>
              <a:t>Discrete Random Variable</a:t>
            </a:r>
            <a:r>
              <a:rPr lang="en-US" dirty="0"/>
              <a:t> is one which may take on only a countable number of distinct values such as 0,1,2,3,4</a:t>
            </a:r>
          </a:p>
          <a:p>
            <a:pPr marL="742950" lvl="2" indent="-342900">
              <a:lnSpc>
                <a:spcPct val="150000"/>
              </a:lnSpc>
              <a:spcBef>
                <a:spcPts val="0"/>
              </a:spcBef>
              <a:buClr>
                <a:srgbClr val="101141"/>
              </a:buClr>
            </a:pPr>
            <a:r>
              <a:rPr lang="en-US" altLang="en-US" sz="1700" dirty="0">
                <a:latin typeface="Times New Roman" panose="02020603050405020304" pitchFamily="18" charset="0"/>
                <a:cs typeface="Times New Roman" panose="02020603050405020304" pitchFamily="18" charset="0"/>
              </a:rPr>
              <a:t>X = sum of values on the roll of two dice, </a:t>
            </a:r>
          </a:p>
          <a:p>
            <a:pPr marL="1200150" lvl="3" indent="-342900">
              <a:lnSpc>
                <a:spcPct val="150000"/>
              </a:lnSpc>
              <a:spcBef>
                <a:spcPts val="0"/>
              </a:spcBef>
              <a:buClr>
                <a:srgbClr val="101141"/>
              </a:buClr>
            </a:pPr>
            <a:r>
              <a:rPr lang="en-US" altLang="en-US" sz="1500" dirty="0">
                <a:latin typeface="Times New Roman" panose="02020603050405020304" pitchFamily="18" charset="0"/>
                <a:cs typeface="Times New Roman" panose="02020603050405020304" pitchFamily="18" charset="0"/>
              </a:rPr>
              <a:t>X has to be either 2, 3, 4, …, or 12.</a:t>
            </a:r>
          </a:p>
          <a:p>
            <a:pPr lvl="1">
              <a:lnSpc>
                <a:spcPct val="150000"/>
              </a:lnSpc>
              <a:spcBef>
                <a:spcPts val="0"/>
              </a:spcBef>
              <a:buFont typeface="Arial" panose="020B0604020202020204" pitchFamily="34" charset="0"/>
              <a:buChar char="•"/>
            </a:pPr>
            <a:r>
              <a:rPr lang="en-US" dirty="0"/>
              <a:t>X be the number of heads that result from the toss of 2 coins. </a:t>
            </a:r>
          </a:p>
          <a:p>
            <a:pPr lvl="2">
              <a:lnSpc>
                <a:spcPct val="150000"/>
              </a:lnSpc>
              <a:spcBef>
                <a:spcPts val="0"/>
              </a:spcBef>
            </a:pPr>
            <a:r>
              <a:rPr lang="en-US" sz="1600" dirty="0">
                <a:latin typeface="Times New Roman" panose="02020603050405020304" pitchFamily="18" charset="0"/>
                <a:cs typeface="Times New Roman" panose="02020603050405020304" pitchFamily="18" charset="0"/>
              </a:rPr>
              <a:t>Here X can take values 0,1, or 2. X is a discrete random variable.</a:t>
            </a:r>
          </a:p>
          <a:p>
            <a:pPr marL="457200" lvl="1" indent="0">
              <a:lnSpc>
                <a:spcPct val="150000"/>
              </a:lnSpc>
              <a:spcBef>
                <a:spcPts val="0"/>
              </a:spcBef>
              <a:buNone/>
            </a:pPr>
            <a:br>
              <a:rPr lang="en-US" sz="1700" dirty="0"/>
            </a:br>
            <a:r>
              <a:rPr lang="en-US" sz="1800" dirty="0"/>
              <a:t>2. </a:t>
            </a:r>
            <a:r>
              <a:rPr lang="en-US" sz="1800" b="1" dirty="0"/>
              <a:t>Continuous Random Variable</a:t>
            </a:r>
            <a:r>
              <a:rPr lang="en-US" sz="1800" dirty="0"/>
              <a:t> Continuous Data can take any value within a range. </a:t>
            </a:r>
          </a:p>
          <a:p>
            <a:pPr marL="742950" lvl="2" indent="-342900">
              <a:lnSpc>
                <a:spcPct val="150000"/>
              </a:lnSpc>
              <a:spcBef>
                <a:spcPts val="0"/>
              </a:spcBef>
              <a:buClr>
                <a:srgbClr val="101141"/>
              </a:buClr>
            </a:pPr>
            <a:r>
              <a:rPr lang="en-US" sz="1700" dirty="0">
                <a:latin typeface="Times New Roman" panose="02020603050405020304" pitchFamily="18" charset="0"/>
                <a:cs typeface="Times New Roman" panose="02020603050405020304" pitchFamily="18" charset="0"/>
              </a:rPr>
              <a:t>Example, List all the real numbers between [0,1]</a:t>
            </a:r>
          </a:p>
          <a:p>
            <a:pPr marL="457200" lvl="1" indent="0">
              <a:lnSpc>
                <a:spcPct val="150000"/>
              </a:lnSpc>
              <a:spcBef>
                <a:spcPts val="0"/>
              </a:spcBef>
              <a:buNone/>
            </a:pPr>
            <a:endParaRPr lang="en-US" sz="1800" dirty="0"/>
          </a:p>
          <a:p>
            <a:pPr marL="0" indent="0">
              <a:lnSpc>
                <a:spcPct val="150000"/>
              </a:lnSpc>
              <a:spcBef>
                <a:spcPts val="0"/>
              </a:spcBef>
            </a:pPr>
            <a:endParaRPr lang="en-US" alt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2"/>
          </p:nvPr>
        </p:nvSpPr>
        <p:spPr/>
        <p:txBody>
          <a:bodyPr/>
          <a:lstStyle/>
          <a:p>
            <a:fld id="{B7B9E3B0-CAEF-4844-80DD-FA6D35A242BC}" type="datetime1">
              <a:rPr lang="en-US" altLang="en-US" smtClean="0"/>
              <a:t>8/25/2021</a:t>
            </a:fld>
            <a:endParaRPr lang="en-US" altLang="en-US"/>
          </a:p>
        </p:txBody>
      </p:sp>
      <p:sp>
        <p:nvSpPr>
          <p:cNvPr id="6" name="Slide Number Placeholder 5"/>
          <p:cNvSpPr>
            <a:spLocks noGrp="1"/>
          </p:cNvSpPr>
          <p:nvPr>
            <p:ph type="sldNum" sz="quarter" idx="14"/>
          </p:nvPr>
        </p:nvSpPr>
        <p:spPr/>
        <p:txBody>
          <a:bodyPr/>
          <a:lstStyle/>
          <a:p>
            <a:fld id="{B80541F3-296F-4075-9639-A694E261AE0E}" type="slidenum">
              <a:rPr lang="en-US" altLang="en-US"/>
              <a:pPr/>
              <a:t>9</a:t>
            </a:fld>
            <a:endParaRPr lang="en-US" altLang="en-US"/>
          </a:p>
        </p:txBody>
      </p:sp>
      <p:sp>
        <p:nvSpPr>
          <p:cNvPr id="1370114" name="Rectangle 2"/>
          <p:cNvSpPr>
            <a:spLocks noGrp="1" noChangeArrowheads="1"/>
          </p:cNvSpPr>
          <p:nvPr>
            <p:ph type="title" idx="4294967295"/>
          </p:nvPr>
        </p:nvSpPr>
        <p:spPr>
          <a:xfrm>
            <a:off x="0" y="365125"/>
            <a:ext cx="7886700" cy="1325563"/>
          </a:xfrm>
          <a:noFill/>
          <a:ln/>
        </p:spPr>
        <p:txBody>
          <a:bodyPr vert="horz" lIns="69056" tIns="34529" rIns="69056" bIns="34529" rtlCol="0" anchor="ctr">
            <a:noAutofit/>
          </a:bodyPr>
          <a:lstStyle/>
          <a:p>
            <a:r>
              <a:rPr lang="en-US" altLang="en-US" sz="3600" b="1" dirty="0">
                <a:latin typeface="Times New Roman" panose="02020603050405020304" pitchFamily="18" charset="0"/>
                <a:cs typeface="Times New Roman" panose="02020603050405020304" pitchFamily="18" charset="0"/>
              </a:rPr>
              <a:t> Random Variables</a:t>
            </a:r>
          </a:p>
        </p:txBody>
      </p:sp>
      <p:pic>
        <p:nvPicPr>
          <p:cNvPr id="3" name="Picture 2">
            <a:extLst>
              <a:ext uri="{FF2B5EF4-FFF2-40B4-BE49-F238E27FC236}">
                <a16:creationId xmlns:a16="http://schemas.microsoft.com/office/drawing/2014/main" id="{FBCB0D5D-2415-4063-AFD9-2859FC6D37D3}"/>
              </a:ext>
            </a:extLst>
          </p:cNvPr>
          <p:cNvPicPr>
            <a:picLocks noChangeAspect="1"/>
          </p:cNvPicPr>
          <p:nvPr/>
        </p:nvPicPr>
        <p:blipFill>
          <a:blip r:embed="rId3"/>
          <a:stretch>
            <a:fillRect/>
          </a:stretch>
        </p:blipFill>
        <p:spPr>
          <a:xfrm>
            <a:off x="6797109" y="2074741"/>
            <a:ext cx="1569291" cy="1214252"/>
          </a:xfrm>
          <a:prstGeom prst="rect">
            <a:avLst/>
          </a:prstGeom>
        </p:spPr>
      </p:pic>
    </p:spTree>
    <p:extLst>
      <p:ext uri="{BB962C8B-B14F-4D97-AF65-F5344CB8AC3E}">
        <p14:creationId xmlns:p14="http://schemas.microsoft.com/office/powerpoint/2010/main" val="15799001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10.xml><?xml version="1.0" encoding="utf-8"?>
<p:tagLst xmlns:a="http://schemas.openxmlformats.org/drawingml/2006/main" xmlns:r="http://schemas.openxmlformats.org/officeDocument/2006/relationships" xmlns:p="http://schemas.openxmlformats.org/presentationml/2006/main">
  <p:tag name="MM_SLIDE_TYPE" val="6"/>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LIDE_TYPE" val="6"/>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LIDE_TYPE" val="6"/>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LIDE_TYPE" val="6"/>
</p:tagLst>
</file>

<file path=ppt/tags/tag17.xml><?xml version="1.0" encoding="utf-8"?>
<p:tagLst xmlns:a="http://schemas.openxmlformats.org/drawingml/2006/main" xmlns:r="http://schemas.openxmlformats.org/officeDocument/2006/relationships" xmlns:p="http://schemas.openxmlformats.org/presentationml/2006/main">
  <p:tag name="MM_SLIDE_TYPE" val="6"/>
</p:tagLst>
</file>

<file path=ppt/tags/tag18.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3E15A4A036A74C8581D0D0C1F22D3D" ma:contentTypeVersion="10" ma:contentTypeDescription="Create a new document." ma:contentTypeScope="" ma:versionID="ed1eb2e5433c18459db2bc207710ebb7">
  <xsd:schema xmlns:xsd="http://www.w3.org/2001/XMLSchema" xmlns:xs="http://www.w3.org/2001/XMLSchema" xmlns:p="http://schemas.microsoft.com/office/2006/metadata/properties" xmlns:ns3="c70e981e-0749-425c-b252-730d276026df" xmlns:ns4="71924fd8-c55c-4156-91c1-1da0982f4734" targetNamespace="http://schemas.microsoft.com/office/2006/metadata/properties" ma:root="true" ma:fieldsID="4f4c2f6d295184d5d1ac46d5cf14b183" ns3:_="" ns4:_="">
    <xsd:import namespace="c70e981e-0749-425c-b252-730d276026df"/>
    <xsd:import namespace="71924fd8-c55c-4156-91c1-1da0982f473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0e981e-0749-425c-b252-730d276026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924fd8-c55c-4156-91c1-1da0982f473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EB7DED-6ED5-4FAF-A7FA-350BD1A73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0e981e-0749-425c-b252-730d276026df"/>
    <ds:schemaRef ds:uri="71924fd8-c55c-4156-91c1-1da0982f47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25E834-1996-4957-8E94-B272D42129DE}">
  <ds:schemaRefs>
    <ds:schemaRef ds:uri="http://schemas.microsoft.com/sharepoint/v3/contenttype/forms"/>
  </ds:schemaRefs>
</ds:datastoreItem>
</file>

<file path=customXml/itemProps3.xml><?xml version="1.0" encoding="utf-8"?>
<ds:datastoreItem xmlns:ds="http://schemas.openxmlformats.org/officeDocument/2006/customXml" ds:itemID="{EBADB3F4-BAB1-46BE-A03B-758B27941900}">
  <ds:schemaRefs>
    <ds:schemaRef ds:uri="http://www.w3.org/XML/1998/namespace"/>
    <ds:schemaRef ds:uri="http://schemas.microsoft.com/office/infopath/2007/PartnerControls"/>
    <ds:schemaRef ds:uri="http://schemas.openxmlformats.org/package/2006/metadata/core-properties"/>
    <ds:schemaRef ds:uri="http://purl.org/dc/elements/1.1/"/>
    <ds:schemaRef ds:uri="c70e981e-0749-425c-b252-730d276026df"/>
    <ds:schemaRef ds:uri="http://schemas.microsoft.com/office/2006/documentManagement/types"/>
    <ds:schemaRef ds:uri="http://purl.org/dc/terms/"/>
    <ds:schemaRef ds:uri="71924fd8-c55c-4156-91c1-1da0982f4734"/>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10967</TotalTime>
  <Words>2672</Words>
  <Application>Microsoft Office PowerPoint</Application>
  <PresentationFormat>On-screen Show (4:3)</PresentationFormat>
  <Paragraphs>552</Paragraphs>
  <Slides>52</Slides>
  <Notes>14</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52</vt:i4>
      </vt:variant>
    </vt:vector>
  </HeadingPairs>
  <TitlesOfParts>
    <vt:vector size="66" baseType="lpstr">
      <vt:lpstr>Arial</vt:lpstr>
      <vt:lpstr>Calibri</vt:lpstr>
      <vt:lpstr>Calibri Light</vt:lpstr>
      <vt:lpstr>Cambria Math</vt:lpstr>
      <vt:lpstr>Helvetica</vt:lpstr>
      <vt:lpstr>Monotype Sorts</vt:lpstr>
      <vt:lpstr>Myriad Pro</vt:lpstr>
      <vt:lpstr>Tahoma</vt:lpstr>
      <vt:lpstr>Times New Roman</vt:lpstr>
      <vt:lpstr>Wingdings</vt:lpstr>
      <vt:lpstr>Office Theme</vt:lpstr>
      <vt:lpstr>1_Office Theme</vt:lpstr>
      <vt:lpstr>2_Office Theme</vt:lpstr>
      <vt:lpstr>Equation</vt:lpstr>
      <vt:lpstr>Naïve Bayesian Classifier</vt:lpstr>
      <vt:lpstr>PowerPoint Presentation</vt:lpstr>
      <vt:lpstr>In this segment</vt:lpstr>
      <vt:lpstr>Probability basics</vt:lpstr>
      <vt:lpstr>Probability basics…contd</vt:lpstr>
      <vt:lpstr>Probability</vt:lpstr>
      <vt:lpstr>PowerPoint Presentation</vt:lpstr>
      <vt:lpstr> Random Variables</vt:lpstr>
      <vt:lpstr> Random Variables</vt:lpstr>
      <vt:lpstr>PowerPoint Presentation</vt:lpstr>
      <vt:lpstr> Probability Distribution of Discrete Random Variable</vt:lpstr>
      <vt:lpstr>PowerPoint Presentation</vt:lpstr>
      <vt:lpstr>PowerPoint Presentation</vt:lpstr>
      <vt:lpstr> Probability of Continuous Random Variable</vt:lpstr>
      <vt:lpstr>Probability Density Function</vt:lpstr>
      <vt:lpstr>Probability Density Function</vt:lpstr>
      <vt:lpstr>Gaussian Distribution</vt:lpstr>
      <vt:lpstr>Gaussian Distribution</vt:lpstr>
      <vt:lpstr>MATHEMATICAL FUNCTION (pdf)</vt:lpstr>
      <vt:lpstr>Gaussian Distribution- Parameter</vt:lpstr>
      <vt:lpstr>Properties of normal curve</vt:lpstr>
      <vt:lpstr>PowerPoint Presentation</vt:lpstr>
      <vt:lpstr>Joint Probability</vt:lpstr>
      <vt:lpstr>Conditional Probability</vt:lpstr>
      <vt:lpstr>Independence</vt:lpstr>
      <vt:lpstr>PowerPoint Presentation</vt:lpstr>
      <vt:lpstr>PowerPoint Presentation</vt:lpstr>
      <vt:lpstr>Bayes Rule</vt:lpstr>
      <vt:lpstr>PowerPoint Presentation</vt:lpstr>
      <vt:lpstr>PowerPoint Presentation</vt:lpstr>
      <vt:lpstr>Conditional independence</vt:lpstr>
      <vt:lpstr>Bayesian Classifiers</vt:lpstr>
      <vt:lpstr>Bayesian Classifiers</vt:lpstr>
      <vt:lpstr>Chain Rule for Conditional Probability</vt:lpstr>
      <vt:lpstr>Applying conditional independence</vt:lpstr>
      <vt:lpstr>Naïve Bayes Independence assumption</vt:lpstr>
      <vt:lpstr>Naïve Bayes Classifier</vt:lpstr>
      <vt:lpstr>PowerPoint Presentation</vt:lpstr>
      <vt:lpstr>How to Estimate Probabilities from Data?</vt:lpstr>
      <vt:lpstr>How to Estimate Probabilities from Data?</vt:lpstr>
      <vt:lpstr>How to Estimate Probabilities from Data? </vt:lpstr>
      <vt:lpstr>Example of Naïve Bayes Classifier</vt:lpstr>
      <vt:lpstr>Naive Bayes Classifier</vt:lpstr>
      <vt:lpstr>Example of Naïve Bayes Classifier</vt:lpstr>
      <vt:lpstr>Example</vt:lpstr>
      <vt:lpstr>Naïve Bayes Generative Model</vt:lpstr>
      <vt:lpstr>Naïve Bayes – When to use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 V Rao</dc:creator>
  <cp:lastModifiedBy>Siddhartha Singh</cp:lastModifiedBy>
  <cp:revision>220</cp:revision>
  <cp:lastPrinted>2020-06-13T15:03:50Z</cp:lastPrinted>
  <dcterms:created xsi:type="dcterms:W3CDTF">2016-08-27T05:22:31Z</dcterms:created>
  <dcterms:modified xsi:type="dcterms:W3CDTF">2021-08-25T17:35:36Z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0x010100A83E15A4A036A74C8581D0D0C1F22D3D</vt:lpwstr>
  </property>
</Properties>
</file>