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ags/tag3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embeddings/oleObject4.bin" ContentType="application/vnd.openxmlformats-officedocument.oleObject"/>
  <Override PartName="/ppt/notesSlides/notesSlide7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3.bin" ContentType="application/vnd.openxmlformats-officedocument.oleObject"/>
  <Override PartName="/ppt/notesSlides/notesSlide10.xml" ContentType="application/vnd.openxmlformats-officedocument.presentationml.notesSlide+xml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11.xml" ContentType="application/vnd.openxmlformats-officedocument.presentationml.notesSlide+xml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8" r:id="rId4"/>
    <p:sldMasterId id="2147483820" r:id="rId5"/>
    <p:sldMasterId id="2147483906" r:id="rId6"/>
    <p:sldMasterId id="2147483930" r:id="rId7"/>
    <p:sldMasterId id="2147483945" r:id="rId8"/>
    <p:sldMasterId id="2147483981" r:id="rId9"/>
  </p:sldMasterIdLst>
  <p:notesMasterIdLst>
    <p:notesMasterId r:id="rId46"/>
  </p:notesMasterIdLst>
  <p:handoutMasterIdLst>
    <p:handoutMasterId r:id="rId47"/>
  </p:handoutMasterIdLst>
  <p:sldIdLst>
    <p:sldId id="728" r:id="rId10"/>
    <p:sldId id="362" r:id="rId11"/>
    <p:sldId id="730" r:id="rId12"/>
    <p:sldId id="731" r:id="rId13"/>
    <p:sldId id="625" r:id="rId14"/>
    <p:sldId id="746" r:id="rId15"/>
    <p:sldId id="747" r:id="rId16"/>
    <p:sldId id="748" r:id="rId17"/>
    <p:sldId id="749" r:id="rId18"/>
    <p:sldId id="618" r:id="rId19"/>
    <p:sldId id="750" r:id="rId20"/>
    <p:sldId id="751" r:id="rId21"/>
    <p:sldId id="647" r:id="rId22"/>
    <p:sldId id="621" r:id="rId23"/>
    <p:sldId id="622" r:id="rId24"/>
    <p:sldId id="623" r:id="rId25"/>
    <p:sldId id="624" r:id="rId26"/>
    <p:sldId id="752" r:id="rId27"/>
    <p:sldId id="639" r:id="rId28"/>
    <p:sldId id="640" r:id="rId29"/>
    <p:sldId id="753" r:id="rId30"/>
    <p:sldId id="754" r:id="rId31"/>
    <p:sldId id="628" r:id="rId32"/>
    <p:sldId id="629" r:id="rId33"/>
    <p:sldId id="630" r:id="rId34"/>
    <p:sldId id="631" r:id="rId35"/>
    <p:sldId id="755" r:id="rId36"/>
    <p:sldId id="641" r:id="rId37"/>
    <p:sldId id="643" r:id="rId38"/>
    <p:sldId id="644" r:id="rId39"/>
    <p:sldId id="648" r:id="rId40"/>
    <p:sldId id="645" r:id="rId41"/>
    <p:sldId id="646" r:id="rId42"/>
    <p:sldId id="699" r:id="rId43"/>
    <p:sldId id="261" r:id="rId44"/>
    <p:sldId id="471" r:id="rId45"/>
  </p:sldIdLst>
  <p:sldSz cx="9144000" cy="6858000" type="screen4x3"/>
  <p:notesSz cx="9313863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7770B-77EC-4B88-B369-59BA5C6E958E}" v="2" dt="2021-07-24T16:35:25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0929"/>
  </p:normalViewPr>
  <p:slideViewPr>
    <p:cSldViewPr>
      <p:cViewPr varScale="1">
        <p:scale>
          <a:sx n="110" d="100"/>
          <a:sy n="110" d="100"/>
        </p:scale>
        <p:origin x="16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rtha Singh" userId="95804f1d-9deb-4ab6-af01-7cefa058cf3e" providerId="ADAL" clId="{17EAA98B-C768-42BA-9169-C73DCE6E2A10}"/>
    <pc:docChg chg="delSld modSld">
      <pc:chgData name="Siddhartha Singh" userId="95804f1d-9deb-4ab6-af01-7cefa058cf3e" providerId="ADAL" clId="{17EAA98B-C768-42BA-9169-C73DCE6E2A10}" dt="2021-02-25T15:28:22.255" v="16"/>
      <pc:docMkLst>
        <pc:docMk/>
      </pc:docMkLst>
      <pc:sldChg chg="del">
        <pc:chgData name="Siddhartha Singh" userId="95804f1d-9deb-4ab6-af01-7cefa058cf3e" providerId="ADAL" clId="{17EAA98B-C768-42BA-9169-C73DCE6E2A10}" dt="2021-02-25T06:46:11.956" v="0" actId="47"/>
        <pc:sldMkLst>
          <pc:docMk/>
          <pc:sldMk cId="3299554690" sldId="270"/>
        </pc:sldMkLst>
      </pc:sldChg>
      <pc:sldChg chg="del">
        <pc:chgData name="Siddhartha Singh" userId="95804f1d-9deb-4ab6-af01-7cefa058cf3e" providerId="ADAL" clId="{17EAA98B-C768-42BA-9169-C73DCE6E2A10}" dt="2021-02-25T06:46:13.152" v="1" actId="47"/>
        <pc:sldMkLst>
          <pc:docMk/>
          <pc:sldMk cId="2039556490" sldId="271"/>
        </pc:sldMkLst>
      </pc:sldChg>
      <pc:sldChg chg="del">
        <pc:chgData name="Siddhartha Singh" userId="95804f1d-9deb-4ab6-af01-7cefa058cf3e" providerId="ADAL" clId="{17EAA98B-C768-42BA-9169-C73DCE6E2A10}" dt="2021-02-25T06:46:13.785" v="2" actId="47"/>
        <pc:sldMkLst>
          <pc:docMk/>
          <pc:sldMk cId="1118468538" sldId="272"/>
        </pc:sldMkLst>
      </pc:sldChg>
      <pc:sldChg chg="del">
        <pc:chgData name="Siddhartha Singh" userId="95804f1d-9deb-4ab6-af01-7cefa058cf3e" providerId="ADAL" clId="{17EAA98B-C768-42BA-9169-C73DCE6E2A10}" dt="2021-02-25T06:46:14.418" v="3" actId="47"/>
        <pc:sldMkLst>
          <pc:docMk/>
          <pc:sldMk cId="2695045369" sldId="273"/>
        </pc:sldMkLst>
      </pc:sldChg>
      <pc:sldChg chg="del">
        <pc:chgData name="Siddhartha Singh" userId="95804f1d-9deb-4ab6-af01-7cefa058cf3e" providerId="ADAL" clId="{17EAA98B-C768-42BA-9169-C73DCE6E2A10}" dt="2021-02-25T06:46:15.046" v="4" actId="47"/>
        <pc:sldMkLst>
          <pc:docMk/>
          <pc:sldMk cId="1852943400" sldId="274"/>
        </pc:sldMkLst>
      </pc:sldChg>
      <pc:sldChg chg="del">
        <pc:chgData name="Siddhartha Singh" userId="95804f1d-9deb-4ab6-af01-7cefa058cf3e" providerId="ADAL" clId="{17EAA98B-C768-42BA-9169-C73DCE6E2A10}" dt="2021-02-25T06:46:15.721" v="5" actId="47"/>
        <pc:sldMkLst>
          <pc:docMk/>
          <pc:sldMk cId="640848721" sldId="275"/>
        </pc:sldMkLst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731304549" sldId="617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731304549" sldId="617"/>
            <ac:inkMk id="4" creationId="{80DB2456-67A7-4570-86BA-77B8954A7642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2020149015" sldId="618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2020149015" sldId="618"/>
            <ac:inkMk id="2" creationId="{32C6ADFC-0AD0-4AB6-BE83-B288682645C0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073127089" sldId="621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073127089" sldId="621"/>
            <ac:inkMk id="2" creationId="{2243C996-BB3A-47A6-8C81-562E4C833225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430637994" sldId="622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430637994" sldId="622"/>
            <ac:inkMk id="2" creationId="{D7EC2CF9-5FFE-42D7-8A74-407D71B32763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2324047284" sldId="623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2324047284" sldId="623"/>
            <ac:inkMk id="2" creationId="{04B9FF91-998D-4CA5-B7CB-10C01ECF491A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567059114" sldId="624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567059114" sldId="624"/>
            <ac:inkMk id="2" creationId="{B14997C6-CA93-4A38-869B-143DE844BD0B}"/>
          </ac:inkMkLst>
        </pc:inkChg>
      </pc:sldChg>
      <pc:sldChg chg="addSp modSp mod">
        <pc:chgData name="Siddhartha Singh" userId="95804f1d-9deb-4ab6-af01-7cefa058cf3e" providerId="ADAL" clId="{17EAA98B-C768-42BA-9169-C73DCE6E2A10}" dt="2021-02-25T15:28:22.255" v="16"/>
        <pc:sldMkLst>
          <pc:docMk/>
          <pc:sldMk cId="3663079827" sldId="625"/>
        </pc:sldMkLst>
        <pc:spChg chg="mod">
          <ac:chgData name="Siddhartha Singh" userId="95804f1d-9deb-4ab6-af01-7cefa058cf3e" providerId="ADAL" clId="{17EAA98B-C768-42BA-9169-C73DCE6E2A10}" dt="2021-02-25T12:26:14.926" v="11" actId="1076"/>
          <ac:spMkLst>
            <pc:docMk/>
            <pc:sldMk cId="3663079827" sldId="625"/>
            <ac:spMk id="308227" creationId="{00000000-0000-0000-0000-000000000000}"/>
          </ac:spMkLst>
        </pc:spChg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663079827" sldId="625"/>
            <ac:inkMk id="2" creationId="{E62BAE18-5323-447C-AFB9-F24153ED2CC3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252258349" sldId="628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252258349" sldId="628"/>
            <ac:inkMk id="2" creationId="{56DF1B8D-4DD1-44EB-912B-3E5B1668D837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409123403" sldId="629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409123403" sldId="629"/>
            <ac:inkMk id="2" creationId="{DF41370E-6558-4880-9B80-D51329806BE6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2442179602" sldId="630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2442179602" sldId="630"/>
            <ac:inkMk id="2" creationId="{B2270E00-6B58-4FB4-9121-1F3FF6C78AB1}"/>
          </ac:inkMkLst>
        </pc:inkChg>
      </pc:sldChg>
      <pc:sldChg chg="addSp modSp mod">
        <pc:chgData name="Siddhartha Singh" userId="95804f1d-9deb-4ab6-af01-7cefa058cf3e" providerId="ADAL" clId="{17EAA98B-C768-42BA-9169-C73DCE6E2A10}" dt="2021-02-25T15:28:22.255" v="16"/>
        <pc:sldMkLst>
          <pc:docMk/>
          <pc:sldMk cId="1182763485" sldId="631"/>
        </pc:sldMkLst>
        <pc:spChg chg="mod">
          <ac:chgData name="Siddhartha Singh" userId="95804f1d-9deb-4ab6-af01-7cefa058cf3e" providerId="ADAL" clId="{17EAA98B-C768-42BA-9169-C73DCE6E2A10}" dt="2021-02-25T13:05:49.212" v="13" actId="20577"/>
          <ac:spMkLst>
            <pc:docMk/>
            <pc:sldMk cId="1182763485" sldId="631"/>
            <ac:spMk id="34820" creationId="{00000000-0000-0000-0000-000000000000}"/>
          </ac:spMkLst>
        </pc:spChg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182763485" sldId="631"/>
            <ac:inkMk id="2" creationId="{5186A965-C870-4808-BDBF-AB674A2E0CAE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550387154" sldId="639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550387154" sldId="639"/>
            <ac:inkMk id="4" creationId="{FF91BF26-CB76-4303-BAF1-744BFC9FA59F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568212313" sldId="640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568212313" sldId="640"/>
            <ac:inkMk id="5" creationId="{225D0293-A039-4BF2-B02D-64D79E84C5D0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2413992512" sldId="641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2413992512" sldId="641"/>
            <ac:inkMk id="2" creationId="{C33C167B-0FC1-4EAA-B013-186C04799841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725105840" sldId="643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725105840" sldId="643"/>
            <ac:inkMk id="2" creationId="{ADC70AFD-805D-4101-9703-5A698711BD43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564180096" sldId="644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564180096" sldId="644"/>
            <ac:inkMk id="2" creationId="{0B754975-02B8-42EF-865C-D18899B03196}"/>
          </ac:inkMkLst>
        </pc:inkChg>
      </pc:sldChg>
      <pc:sldChg chg="modSp mod">
        <pc:chgData name="Siddhartha Singh" userId="95804f1d-9deb-4ab6-af01-7cefa058cf3e" providerId="ADAL" clId="{17EAA98B-C768-42BA-9169-C73DCE6E2A10}" dt="2021-02-25T13:09:46.712" v="14" actId="20577"/>
        <pc:sldMkLst>
          <pc:docMk/>
          <pc:sldMk cId="1760787661" sldId="645"/>
        </pc:sldMkLst>
        <pc:spChg chg="mod">
          <ac:chgData name="Siddhartha Singh" userId="95804f1d-9deb-4ab6-af01-7cefa058cf3e" providerId="ADAL" clId="{17EAA98B-C768-42BA-9169-C73DCE6E2A10}" dt="2021-02-25T13:09:46.712" v="14" actId="20577"/>
          <ac:spMkLst>
            <pc:docMk/>
            <pc:sldMk cId="1760787661" sldId="645"/>
            <ac:spMk id="388100" creationId="{00000000-0000-0000-0000-000000000000}"/>
          </ac:spMkLst>
        </pc:sp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112580493" sldId="647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112580493" sldId="647"/>
            <ac:inkMk id="2" creationId="{6820F783-C9F4-41ED-A1BA-D4F2DAD03B8A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832494050" sldId="648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832494050" sldId="648"/>
            <ac:inkMk id="2" creationId="{64BAB300-0F42-4E00-9F0E-C8991F8DE228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257981463" sldId="649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257981463" sldId="649"/>
            <ac:inkMk id="2" creationId="{242DBA04-0EE5-4C63-9837-BBDBE9885660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869182260" sldId="650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869182260" sldId="650"/>
            <ac:inkMk id="2" creationId="{39384858-4D6F-4E10-B59F-6673F1C08865}"/>
          </ac:inkMkLst>
        </pc:inkChg>
      </pc:sldChg>
      <pc:sldChg chg="del">
        <pc:chgData name="Siddhartha Singh" userId="95804f1d-9deb-4ab6-af01-7cefa058cf3e" providerId="ADAL" clId="{17EAA98B-C768-42BA-9169-C73DCE6E2A10}" dt="2021-02-25T13:10:59.582" v="15" actId="47"/>
        <pc:sldMkLst>
          <pc:docMk/>
          <pc:sldMk cId="1091066692" sldId="651"/>
        </pc:sldMkLst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142407964" sldId="652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142407964" sldId="652"/>
            <ac:inkMk id="2" creationId="{C33144CC-61E1-40E1-A21D-55CB0D58BCF0}"/>
          </ac:inkMkLst>
        </pc:inkChg>
      </pc:sldChg>
      <pc:sldChg chg="del">
        <pc:chgData name="Siddhartha Singh" userId="95804f1d-9deb-4ab6-af01-7cefa058cf3e" providerId="ADAL" clId="{17EAA98B-C768-42BA-9169-C73DCE6E2A10}" dt="2021-02-25T12:54:54.268" v="12" actId="47"/>
        <pc:sldMkLst>
          <pc:docMk/>
          <pc:sldMk cId="878792224" sldId="654"/>
        </pc:sldMkLst>
      </pc:sldChg>
      <pc:sldChg chg="del">
        <pc:chgData name="Siddhartha Singh" userId="95804f1d-9deb-4ab6-af01-7cefa058cf3e" providerId="ADAL" clId="{17EAA98B-C768-42BA-9169-C73DCE6E2A10}" dt="2021-02-25T06:46:16.845" v="6" actId="47"/>
        <pc:sldMkLst>
          <pc:docMk/>
          <pc:sldMk cId="1968675727" sldId="723"/>
        </pc:sldMkLst>
      </pc:sldChg>
      <pc:sldChg chg="modSp mod">
        <pc:chgData name="Siddhartha Singh" userId="95804f1d-9deb-4ab6-af01-7cefa058cf3e" providerId="ADAL" clId="{17EAA98B-C768-42BA-9169-C73DCE6E2A10}" dt="2021-02-25T08:38:20.879" v="8" actId="20577"/>
        <pc:sldMkLst>
          <pc:docMk/>
          <pc:sldMk cId="2626281342" sldId="730"/>
        </pc:sldMkLst>
        <pc:spChg chg="mod">
          <ac:chgData name="Siddhartha Singh" userId="95804f1d-9deb-4ab6-af01-7cefa058cf3e" providerId="ADAL" clId="{17EAA98B-C768-42BA-9169-C73DCE6E2A10}" dt="2021-02-25T08:38:20.879" v="8" actId="20577"/>
          <ac:spMkLst>
            <pc:docMk/>
            <pc:sldMk cId="2626281342" sldId="730"/>
            <ac:spMk id="2" creationId="{00000000-0000-0000-0000-000000000000}"/>
          </ac:spMkLst>
        </pc:sp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4166015707" sldId="746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4166015707" sldId="746"/>
            <ac:inkMk id="2" creationId="{8A41F3AC-7E34-48A5-B677-DABD31240DC5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026289057" sldId="747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026289057" sldId="747"/>
            <ac:inkMk id="2" creationId="{E7BA48D0-16E7-47AF-A04E-E5FC68170439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2907696243" sldId="748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2907696243" sldId="748"/>
            <ac:inkMk id="2" creationId="{FB759805-C040-480C-A7E4-5DBFD44966D7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1358400532" sldId="749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1358400532" sldId="749"/>
            <ac:inkMk id="2" creationId="{BEBEADB9-C3FC-4A00-9EB7-53EED54AE4EC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094567184" sldId="751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094567184" sldId="751"/>
            <ac:inkMk id="2" creationId="{78964988-39AB-42A9-89B6-2DB4F6A30110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40722190" sldId="752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40722190" sldId="752"/>
            <ac:inkMk id="2" creationId="{BA9BAABE-0829-4FDB-BED0-4650AA896708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4065631268" sldId="753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4065631268" sldId="753"/>
            <ac:inkMk id="2" creationId="{C0CB45E3-06C4-4E74-84F5-D84606C74377}"/>
          </ac:inkMkLst>
        </pc:inkChg>
      </pc:sldChg>
      <pc:sldChg chg="addSp">
        <pc:chgData name="Siddhartha Singh" userId="95804f1d-9deb-4ab6-af01-7cefa058cf3e" providerId="ADAL" clId="{17EAA98B-C768-42BA-9169-C73DCE6E2A10}" dt="2021-02-25T15:28:22.255" v="16"/>
        <pc:sldMkLst>
          <pc:docMk/>
          <pc:sldMk cId="3813975353" sldId="754"/>
        </pc:sldMkLst>
        <pc:inkChg chg="add">
          <ac:chgData name="Siddhartha Singh" userId="95804f1d-9deb-4ab6-af01-7cefa058cf3e" providerId="ADAL" clId="{17EAA98B-C768-42BA-9169-C73DCE6E2A10}" dt="2021-02-25T15:28:22.255" v="16"/>
          <ac:inkMkLst>
            <pc:docMk/>
            <pc:sldMk cId="3813975353" sldId="754"/>
            <ac:inkMk id="2" creationId="{51639588-49DF-44B4-A6E1-316229569758}"/>
          </ac:inkMkLst>
        </pc:inkChg>
      </pc:sldChg>
      <pc:sldMasterChg chg="delSldLayout">
        <pc:chgData name="Siddhartha Singh" userId="95804f1d-9deb-4ab6-af01-7cefa058cf3e" providerId="ADAL" clId="{17EAA98B-C768-42BA-9169-C73DCE6E2A10}" dt="2021-02-25T06:46:16.845" v="6" actId="47"/>
        <pc:sldMasterMkLst>
          <pc:docMk/>
          <pc:sldMasterMk cId="0" sldId="2147483808"/>
        </pc:sldMasterMkLst>
        <pc:sldLayoutChg chg="del">
          <pc:chgData name="Siddhartha Singh" userId="95804f1d-9deb-4ab6-af01-7cefa058cf3e" providerId="ADAL" clId="{17EAA98B-C768-42BA-9169-C73DCE6E2A10}" dt="2021-02-25T06:46:16.845" v="6" actId="47"/>
          <pc:sldLayoutMkLst>
            <pc:docMk/>
            <pc:sldMasterMk cId="0" sldId="2147483808"/>
            <pc:sldLayoutMk cId="94679907" sldId="2147483929"/>
          </pc:sldLayoutMkLst>
        </pc:sldLayoutChg>
      </pc:sldMasterChg>
    </pc:docChg>
  </pc:docChgLst>
  <pc:docChgLst>
    <pc:chgData name="Siddhartha Singh" userId="95804f1d-9deb-4ab6-af01-7cefa058cf3e" providerId="ADAL" clId="{2D07770B-77EC-4B88-B369-59BA5C6E958E}"/>
    <pc:docChg chg="custSel delSld modSld">
      <pc:chgData name="Siddhartha Singh" userId="95804f1d-9deb-4ab6-af01-7cefa058cf3e" providerId="ADAL" clId="{2D07770B-77EC-4B88-B369-59BA5C6E958E}" dt="2021-07-24T16:40:58.267" v="74" actId="20577"/>
      <pc:docMkLst>
        <pc:docMk/>
      </pc:docMkLst>
      <pc:sldChg chg="delSp mod">
        <pc:chgData name="Siddhartha Singh" userId="95804f1d-9deb-4ab6-af01-7cefa058cf3e" providerId="ADAL" clId="{2D07770B-77EC-4B88-B369-59BA5C6E958E}" dt="2021-07-23T10:37:19.350" v="36" actId="478"/>
        <pc:sldMkLst>
          <pc:docMk/>
          <pc:sldMk cId="1731304549" sldId="617"/>
        </pc:sldMkLst>
        <pc:inkChg chg="del">
          <ac:chgData name="Siddhartha Singh" userId="95804f1d-9deb-4ab6-af01-7cefa058cf3e" providerId="ADAL" clId="{2D07770B-77EC-4B88-B369-59BA5C6E958E}" dt="2021-07-23T10:37:19.350" v="36" actId="478"/>
          <ac:inkMkLst>
            <pc:docMk/>
            <pc:sldMk cId="1731304549" sldId="617"/>
            <ac:inkMk id="4" creationId="{80DB2456-67A7-4570-86BA-77B8954A7642}"/>
          </ac:inkMkLst>
        </pc:inkChg>
      </pc:sldChg>
      <pc:sldChg chg="delSp mod">
        <pc:chgData name="Siddhartha Singh" userId="95804f1d-9deb-4ab6-af01-7cefa058cf3e" providerId="ADAL" clId="{2D07770B-77EC-4B88-B369-59BA5C6E958E}" dt="2021-07-23T10:35:43.515" v="5" actId="478"/>
        <pc:sldMkLst>
          <pc:docMk/>
          <pc:sldMk cId="2020149015" sldId="618"/>
        </pc:sldMkLst>
        <pc:inkChg chg="del">
          <ac:chgData name="Siddhartha Singh" userId="95804f1d-9deb-4ab6-af01-7cefa058cf3e" providerId="ADAL" clId="{2D07770B-77EC-4B88-B369-59BA5C6E958E}" dt="2021-07-23T10:35:43.515" v="5" actId="478"/>
          <ac:inkMkLst>
            <pc:docMk/>
            <pc:sldMk cId="2020149015" sldId="618"/>
            <ac:inkMk id="2" creationId="{32C6ADFC-0AD0-4AB6-BE83-B288682645C0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5:55.537" v="10" actId="478"/>
        <pc:sldMkLst>
          <pc:docMk/>
          <pc:sldMk cId="1073127089" sldId="621"/>
        </pc:sldMkLst>
        <pc:inkChg chg="del mod">
          <ac:chgData name="Siddhartha Singh" userId="95804f1d-9deb-4ab6-af01-7cefa058cf3e" providerId="ADAL" clId="{2D07770B-77EC-4B88-B369-59BA5C6E958E}" dt="2021-07-23T10:35:55.537" v="10" actId="478"/>
          <ac:inkMkLst>
            <pc:docMk/>
            <pc:sldMk cId="1073127089" sldId="621"/>
            <ac:inkMk id="2" creationId="{2243C996-BB3A-47A6-8C81-562E4C833225}"/>
          </ac:inkMkLst>
        </pc:inkChg>
      </pc:sldChg>
      <pc:sldChg chg="delSp mod">
        <pc:chgData name="Siddhartha Singh" userId="95804f1d-9deb-4ab6-af01-7cefa058cf3e" providerId="ADAL" clId="{2D07770B-77EC-4B88-B369-59BA5C6E958E}" dt="2021-07-23T10:35:59.210" v="11" actId="478"/>
        <pc:sldMkLst>
          <pc:docMk/>
          <pc:sldMk cId="3430637994" sldId="622"/>
        </pc:sldMkLst>
        <pc:inkChg chg="del">
          <ac:chgData name="Siddhartha Singh" userId="95804f1d-9deb-4ab6-af01-7cefa058cf3e" providerId="ADAL" clId="{2D07770B-77EC-4B88-B369-59BA5C6E958E}" dt="2021-07-23T10:35:59.210" v="11" actId="478"/>
          <ac:inkMkLst>
            <pc:docMk/>
            <pc:sldMk cId="3430637994" sldId="622"/>
            <ac:inkMk id="2" creationId="{D7EC2CF9-5FFE-42D7-8A74-407D71B32763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6:05.060" v="14" actId="478"/>
        <pc:sldMkLst>
          <pc:docMk/>
          <pc:sldMk cId="2324047284" sldId="623"/>
        </pc:sldMkLst>
        <pc:graphicFrameChg chg="mod">
          <ac:chgData name="Siddhartha Singh" userId="95804f1d-9deb-4ab6-af01-7cefa058cf3e" providerId="ADAL" clId="{2D07770B-77EC-4B88-B369-59BA5C6E958E}" dt="2021-07-23T10:36:02.858" v="12" actId="1076"/>
          <ac:graphicFrameMkLst>
            <pc:docMk/>
            <pc:sldMk cId="2324047284" sldId="623"/>
            <ac:graphicFrameMk id="6148" creationId="{00000000-0000-0000-0000-000000000000}"/>
          </ac:graphicFrameMkLst>
        </pc:graphicFrameChg>
        <pc:inkChg chg="del mod">
          <ac:chgData name="Siddhartha Singh" userId="95804f1d-9deb-4ab6-af01-7cefa058cf3e" providerId="ADAL" clId="{2D07770B-77EC-4B88-B369-59BA5C6E958E}" dt="2021-07-23T10:36:05.060" v="14" actId="478"/>
          <ac:inkMkLst>
            <pc:docMk/>
            <pc:sldMk cId="2324047284" sldId="623"/>
            <ac:inkMk id="2" creationId="{04B9FF91-998D-4CA5-B7CB-10C01ECF491A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6:14.056" v="18" actId="478"/>
        <pc:sldMkLst>
          <pc:docMk/>
          <pc:sldMk cId="1567059114" sldId="624"/>
        </pc:sldMkLst>
        <pc:inkChg chg="del mod">
          <ac:chgData name="Siddhartha Singh" userId="95804f1d-9deb-4ab6-af01-7cefa058cf3e" providerId="ADAL" clId="{2D07770B-77EC-4B88-B369-59BA5C6E958E}" dt="2021-07-23T10:36:14.056" v="18" actId="478"/>
          <ac:inkMkLst>
            <pc:docMk/>
            <pc:sldMk cId="1567059114" sldId="624"/>
            <ac:inkMk id="2" creationId="{B14997C6-CA93-4A38-869B-143DE844BD0B}"/>
          </ac:inkMkLst>
        </pc:inkChg>
      </pc:sldChg>
      <pc:sldChg chg="delSp modSp mod">
        <pc:chgData name="Siddhartha Singh" userId="95804f1d-9deb-4ab6-af01-7cefa058cf3e" providerId="ADAL" clId="{2D07770B-77EC-4B88-B369-59BA5C6E958E}" dt="2021-07-24T16:40:58.267" v="74" actId="20577"/>
        <pc:sldMkLst>
          <pc:docMk/>
          <pc:sldMk cId="3663079827" sldId="625"/>
        </pc:sldMkLst>
        <pc:spChg chg="mod">
          <ac:chgData name="Siddhartha Singh" userId="95804f1d-9deb-4ab6-af01-7cefa058cf3e" providerId="ADAL" clId="{2D07770B-77EC-4B88-B369-59BA5C6E958E}" dt="2021-07-24T16:40:58.267" v="74" actId="20577"/>
          <ac:spMkLst>
            <pc:docMk/>
            <pc:sldMk cId="3663079827" sldId="625"/>
            <ac:spMk id="308227" creationId="{00000000-0000-0000-0000-000000000000}"/>
          </ac:spMkLst>
        </pc:spChg>
        <pc:inkChg chg="del">
          <ac:chgData name="Siddhartha Singh" userId="95804f1d-9deb-4ab6-af01-7cefa058cf3e" providerId="ADAL" clId="{2D07770B-77EC-4B88-B369-59BA5C6E958E}" dt="2021-07-23T10:35:23.224" v="0" actId="478"/>
          <ac:inkMkLst>
            <pc:docMk/>
            <pc:sldMk cId="3663079827" sldId="625"/>
            <ac:inkMk id="2" creationId="{E62BAE18-5323-447C-AFB9-F24153ED2CC3}"/>
          </ac:inkMkLst>
        </pc:inkChg>
      </pc:sldChg>
      <pc:sldChg chg="delSp mod">
        <pc:chgData name="Siddhartha Singh" userId="95804f1d-9deb-4ab6-af01-7cefa058cf3e" providerId="ADAL" clId="{2D07770B-77EC-4B88-B369-59BA5C6E958E}" dt="2021-07-23T10:36:34.370" v="24" actId="478"/>
        <pc:sldMkLst>
          <pc:docMk/>
          <pc:sldMk cId="3252258349" sldId="628"/>
        </pc:sldMkLst>
        <pc:inkChg chg="del">
          <ac:chgData name="Siddhartha Singh" userId="95804f1d-9deb-4ab6-af01-7cefa058cf3e" providerId="ADAL" clId="{2D07770B-77EC-4B88-B369-59BA5C6E958E}" dt="2021-07-23T10:36:34.370" v="24" actId="478"/>
          <ac:inkMkLst>
            <pc:docMk/>
            <pc:sldMk cId="3252258349" sldId="628"/>
            <ac:inkMk id="2" creationId="{56DF1B8D-4DD1-44EB-912B-3E5B1668D837}"/>
          </ac:inkMkLst>
        </pc:inkChg>
      </pc:sldChg>
      <pc:sldChg chg="delSp mod">
        <pc:chgData name="Siddhartha Singh" userId="95804f1d-9deb-4ab6-af01-7cefa058cf3e" providerId="ADAL" clId="{2D07770B-77EC-4B88-B369-59BA5C6E958E}" dt="2021-07-23T10:36:37.941" v="25" actId="478"/>
        <pc:sldMkLst>
          <pc:docMk/>
          <pc:sldMk cId="1409123403" sldId="629"/>
        </pc:sldMkLst>
        <pc:inkChg chg="del">
          <ac:chgData name="Siddhartha Singh" userId="95804f1d-9deb-4ab6-af01-7cefa058cf3e" providerId="ADAL" clId="{2D07770B-77EC-4B88-B369-59BA5C6E958E}" dt="2021-07-23T10:36:37.941" v="25" actId="478"/>
          <ac:inkMkLst>
            <pc:docMk/>
            <pc:sldMk cId="1409123403" sldId="629"/>
            <ac:inkMk id="2" creationId="{DF41370E-6558-4880-9B80-D51329806BE6}"/>
          </ac:inkMkLst>
        </pc:inkChg>
      </pc:sldChg>
      <pc:sldChg chg="delSp mod">
        <pc:chgData name="Siddhartha Singh" userId="95804f1d-9deb-4ab6-af01-7cefa058cf3e" providerId="ADAL" clId="{2D07770B-77EC-4B88-B369-59BA5C6E958E}" dt="2021-07-23T10:36:41.151" v="26" actId="478"/>
        <pc:sldMkLst>
          <pc:docMk/>
          <pc:sldMk cId="2442179602" sldId="630"/>
        </pc:sldMkLst>
        <pc:inkChg chg="del">
          <ac:chgData name="Siddhartha Singh" userId="95804f1d-9deb-4ab6-af01-7cefa058cf3e" providerId="ADAL" clId="{2D07770B-77EC-4B88-B369-59BA5C6E958E}" dt="2021-07-23T10:36:41.151" v="26" actId="478"/>
          <ac:inkMkLst>
            <pc:docMk/>
            <pc:sldMk cId="2442179602" sldId="630"/>
            <ac:inkMk id="2" creationId="{B2270E00-6B58-4FB4-9121-1F3FF6C78AB1}"/>
          </ac:inkMkLst>
        </pc:inkChg>
      </pc:sldChg>
      <pc:sldChg chg="delSp mod">
        <pc:chgData name="Siddhartha Singh" userId="95804f1d-9deb-4ab6-af01-7cefa058cf3e" providerId="ADAL" clId="{2D07770B-77EC-4B88-B369-59BA5C6E958E}" dt="2021-07-23T10:36:44.475" v="27" actId="478"/>
        <pc:sldMkLst>
          <pc:docMk/>
          <pc:sldMk cId="1182763485" sldId="631"/>
        </pc:sldMkLst>
        <pc:inkChg chg="del">
          <ac:chgData name="Siddhartha Singh" userId="95804f1d-9deb-4ab6-af01-7cefa058cf3e" providerId="ADAL" clId="{2D07770B-77EC-4B88-B369-59BA5C6E958E}" dt="2021-07-23T10:36:44.475" v="27" actId="478"/>
          <ac:inkMkLst>
            <pc:docMk/>
            <pc:sldMk cId="1182763485" sldId="631"/>
            <ac:inkMk id="2" creationId="{5186A965-C870-4808-BDBF-AB674A2E0CAE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6:18.290" v="20" actId="478"/>
        <pc:sldMkLst>
          <pc:docMk/>
          <pc:sldMk cId="1550387154" sldId="639"/>
        </pc:sldMkLst>
        <pc:inkChg chg="del mod">
          <ac:chgData name="Siddhartha Singh" userId="95804f1d-9deb-4ab6-af01-7cefa058cf3e" providerId="ADAL" clId="{2D07770B-77EC-4B88-B369-59BA5C6E958E}" dt="2021-07-23T10:36:18.290" v="20" actId="478"/>
          <ac:inkMkLst>
            <pc:docMk/>
            <pc:sldMk cId="1550387154" sldId="639"/>
            <ac:inkMk id="4" creationId="{FF91BF26-CB76-4303-BAF1-744BFC9FA59F}"/>
          </ac:inkMkLst>
        </pc:inkChg>
      </pc:sldChg>
      <pc:sldChg chg="delSp mod">
        <pc:chgData name="Siddhartha Singh" userId="95804f1d-9deb-4ab6-af01-7cefa058cf3e" providerId="ADAL" clId="{2D07770B-77EC-4B88-B369-59BA5C6E958E}" dt="2021-07-23T10:36:21.789" v="21" actId="478"/>
        <pc:sldMkLst>
          <pc:docMk/>
          <pc:sldMk cId="3568212313" sldId="640"/>
        </pc:sldMkLst>
        <pc:inkChg chg="del">
          <ac:chgData name="Siddhartha Singh" userId="95804f1d-9deb-4ab6-af01-7cefa058cf3e" providerId="ADAL" clId="{2D07770B-77EC-4B88-B369-59BA5C6E958E}" dt="2021-07-23T10:36:21.789" v="21" actId="478"/>
          <ac:inkMkLst>
            <pc:docMk/>
            <pc:sldMk cId="3568212313" sldId="640"/>
            <ac:inkMk id="5" creationId="{225D0293-A039-4BF2-B02D-64D79E84C5D0}"/>
          </ac:inkMkLst>
        </pc:inkChg>
      </pc:sldChg>
      <pc:sldChg chg="delSp mod">
        <pc:chgData name="Siddhartha Singh" userId="95804f1d-9deb-4ab6-af01-7cefa058cf3e" providerId="ADAL" clId="{2D07770B-77EC-4B88-B369-59BA5C6E958E}" dt="2021-07-23T10:36:49.216" v="28" actId="478"/>
        <pc:sldMkLst>
          <pc:docMk/>
          <pc:sldMk cId="2413992512" sldId="641"/>
        </pc:sldMkLst>
        <pc:inkChg chg="del">
          <ac:chgData name="Siddhartha Singh" userId="95804f1d-9deb-4ab6-af01-7cefa058cf3e" providerId="ADAL" clId="{2D07770B-77EC-4B88-B369-59BA5C6E958E}" dt="2021-07-23T10:36:49.216" v="28" actId="478"/>
          <ac:inkMkLst>
            <pc:docMk/>
            <pc:sldMk cId="2413992512" sldId="641"/>
            <ac:inkMk id="2" creationId="{C33C167B-0FC1-4EAA-B013-186C04799841}"/>
          </ac:inkMkLst>
        </pc:inkChg>
      </pc:sldChg>
      <pc:sldChg chg="delSp mod">
        <pc:chgData name="Siddhartha Singh" userId="95804f1d-9deb-4ab6-af01-7cefa058cf3e" providerId="ADAL" clId="{2D07770B-77EC-4B88-B369-59BA5C6E958E}" dt="2021-07-23T10:36:53.056" v="29" actId="478"/>
        <pc:sldMkLst>
          <pc:docMk/>
          <pc:sldMk cId="3725105840" sldId="643"/>
        </pc:sldMkLst>
        <pc:inkChg chg="del">
          <ac:chgData name="Siddhartha Singh" userId="95804f1d-9deb-4ab6-af01-7cefa058cf3e" providerId="ADAL" clId="{2D07770B-77EC-4B88-B369-59BA5C6E958E}" dt="2021-07-23T10:36:53.056" v="29" actId="478"/>
          <ac:inkMkLst>
            <pc:docMk/>
            <pc:sldMk cId="3725105840" sldId="643"/>
            <ac:inkMk id="2" creationId="{ADC70AFD-805D-4101-9703-5A698711BD43}"/>
          </ac:inkMkLst>
        </pc:inkChg>
      </pc:sldChg>
      <pc:sldChg chg="delSp mod">
        <pc:chgData name="Siddhartha Singh" userId="95804f1d-9deb-4ab6-af01-7cefa058cf3e" providerId="ADAL" clId="{2D07770B-77EC-4B88-B369-59BA5C6E958E}" dt="2021-07-23T10:36:56.327" v="30" actId="478"/>
        <pc:sldMkLst>
          <pc:docMk/>
          <pc:sldMk cId="564180096" sldId="644"/>
        </pc:sldMkLst>
        <pc:inkChg chg="del">
          <ac:chgData name="Siddhartha Singh" userId="95804f1d-9deb-4ab6-af01-7cefa058cf3e" providerId="ADAL" clId="{2D07770B-77EC-4B88-B369-59BA5C6E958E}" dt="2021-07-23T10:36:56.327" v="30" actId="478"/>
          <ac:inkMkLst>
            <pc:docMk/>
            <pc:sldMk cId="564180096" sldId="644"/>
            <ac:inkMk id="2" creationId="{0B754975-02B8-42EF-865C-D18899B03196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5:51.964" v="8" actId="478"/>
        <pc:sldMkLst>
          <pc:docMk/>
          <pc:sldMk cId="3112580493" sldId="647"/>
        </pc:sldMkLst>
        <pc:inkChg chg="del mod">
          <ac:chgData name="Siddhartha Singh" userId="95804f1d-9deb-4ab6-af01-7cefa058cf3e" providerId="ADAL" clId="{2D07770B-77EC-4B88-B369-59BA5C6E958E}" dt="2021-07-23T10:35:51.964" v="8" actId="478"/>
          <ac:inkMkLst>
            <pc:docMk/>
            <pc:sldMk cId="3112580493" sldId="647"/>
            <ac:inkMk id="2" creationId="{6820F783-C9F4-41ED-A1BA-D4F2DAD03B8A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7:03.169" v="32" actId="478"/>
        <pc:sldMkLst>
          <pc:docMk/>
          <pc:sldMk cId="3832494050" sldId="648"/>
        </pc:sldMkLst>
        <pc:picChg chg="mod">
          <ac:chgData name="Siddhartha Singh" userId="95804f1d-9deb-4ab6-af01-7cefa058cf3e" providerId="ADAL" clId="{2D07770B-77EC-4B88-B369-59BA5C6E958E}" dt="2021-07-23T10:37:01.192" v="31" actId="1076"/>
          <ac:picMkLst>
            <pc:docMk/>
            <pc:sldMk cId="3832494050" sldId="648"/>
            <ac:picMk id="380932" creationId="{00000000-0000-0000-0000-000000000000}"/>
          </ac:picMkLst>
        </pc:picChg>
        <pc:inkChg chg="del">
          <ac:chgData name="Siddhartha Singh" userId="95804f1d-9deb-4ab6-af01-7cefa058cf3e" providerId="ADAL" clId="{2D07770B-77EC-4B88-B369-59BA5C6E958E}" dt="2021-07-23T10:37:03.169" v="32" actId="478"/>
          <ac:inkMkLst>
            <pc:docMk/>
            <pc:sldMk cId="3832494050" sldId="648"/>
            <ac:inkMk id="2" creationId="{64BAB300-0F42-4E00-9F0E-C8991F8DE228}"/>
          </ac:inkMkLst>
        </pc:inkChg>
      </pc:sldChg>
      <pc:sldChg chg="delSp mod">
        <pc:chgData name="Siddhartha Singh" userId="95804f1d-9deb-4ab6-af01-7cefa058cf3e" providerId="ADAL" clId="{2D07770B-77EC-4B88-B369-59BA5C6E958E}" dt="2021-07-23T10:37:06.495" v="33" actId="478"/>
        <pc:sldMkLst>
          <pc:docMk/>
          <pc:sldMk cId="1257981463" sldId="649"/>
        </pc:sldMkLst>
        <pc:inkChg chg="del">
          <ac:chgData name="Siddhartha Singh" userId="95804f1d-9deb-4ab6-af01-7cefa058cf3e" providerId="ADAL" clId="{2D07770B-77EC-4B88-B369-59BA5C6E958E}" dt="2021-07-23T10:37:06.495" v="33" actId="478"/>
          <ac:inkMkLst>
            <pc:docMk/>
            <pc:sldMk cId="1257981463" sldId="649"/>
            <ac:inkMk id="2" creationId="{242DBA04-0EE5-4C63-9837-BBDBE9885660}"/>
          </ac:inkMkLst>
        </pc:inkChg>
      </pc:sldChg>
      <pc:sldChg chg="delSp mod">
        <pc:chgData name="Siddhartha Singh" userId="95804f1d-9deb-4ab6-af01-7cefa058cf3e" providerId="ADAL" clId="{2D07770B-77EC-4B88-B369-59BA5C6E958E}" dt="2021-07-23T10:37:09.617" v="34" actId="478"/>
        <pc:sldMkLst>
          <pc:docMk/>
          <pc:sldMk cId="1869182260" sldId="650"/>
        </pc:sldMkLst>
        <pc:inkChg chg="del">
          <ac:chgData name="Siddhartha Singh" userId="95804f1d-9deb-4ab6-af01-7cefa058cf3e" providerId="ADAL" clId="{2D07770B-77EC-4B88-B369-59BA5C6E958E}" dt="2021-07-23T10:37:09.617" v="34" actId="478"/>
          <ac:inkMkLst>
            <pc:docMk/>
            <pc:sldMk cId="1869182260" sldId="650"/>
            <ac:inkMk id="2" creationId="{39384858-4D6F-4E10-B59F-6673F1C08865}"/>
          </ac:inkMkLst>
        </pc:inkChg>
      </pc:sldChg>
      <pc:sldChg chg="delSp mod">
        <pc:chgData name="Siddhartha Singh" userId="95804f1d-9deb-4ab6-af01-7cefa058cf3e" providerId="ADAL" clId="{2D07770B-77EC-4B88-B369-59BA5C6E958E}" dt="2021-07-23T10:37:13.276" v="35" actId="478"/>
        <pc:sldMkLst>
          <pc:docMk/>
          <pc:sldMk cId="3142407964" sldId="652"/>
        </pc:sldMkLst>
        <pc:inkChg chg="del">
          <ac:chgData name="Siddhartha Singh" userId="95804f1d-9deb-4ab6-af01-7cefa058cf3e" providerId="ADAL" clId="{2D07770B-77EC-4B88-B369-59BA5C6E958E}" dt="2021-07-23T10:37:13.276" v="35" actId="478"/>
          <ac:inkMkLst>
            <pc:docMk/>
            <pc:sldMk cId="3142407964" sldId="652"/>
            <ac:inkMk id="2" creationId="{C33144CC-61E1-40E1-A21D-55CB0D58BCF0}"/>
          </ac:inkMkLst>
        </pc:inkChg>
      </pc:sldChg>
      <pc:sldChg chg="modSp mod">
        <pc:chgData name="Siddhartha Singh" userId="95804f1d-9deb-4ab6-af01-7cefa058cf3e" providerId="ADAL" clId="{2D07770B-77EC-4B88-B369-59BA5C6E958E}" dt="2021-07-24T16:35:25.440" v="73" actId="20577"/>
        <pc:sldMkLst>
          <pc:docMk/>
          <pc:sldMk cId="232970217" sldId="699"/>
        </pc:sldMkLst>
        <pc:spChg chg="mod">
          <ac:chgData name="Siddhartha Singh" userId="95804f1d-9deb-4ab6-af01-7cefa058cf3e" providerId="ADAL" clId="{2D07770B-77EC-4B88-B369-59BA5C6E958E}" dt="2021-07-24T16:35:25.440" v="73" actId="20577"/>
          <ac:spMkLst>
            <pc:docMk/>
            <pc:sldMk cId="232970217" sldId="699"/>
            <ac:spMk id="3" creationId="{00000000-0000-0000-0000-000000000000}"/>
          </ac:spMkLst>
        </pc:spChg>
      </pc:sldChg>
      <pc:sldChg chg="del">
        <pc:chgData name="Siddhartha Singh" userId="95804f1d-9deb-4ab6-af01-7cefa058cf3e" providerId="ADAL" clId="{2D07770B-77EC-4B88-B369-59BA5C6E958E}" dt="2021-07-24T16:17:26.562" v="37" actId="47"/>
        <pc:sldMkLst>
          <pc:docMk/>
          <pc:sldMk cId="1211917575" sldId="722"/>
        </pc:sldMkLst>
      </pc:sldChg>
      <pc:sldChg chg="delSp mod">
        <pc:chgData name="Siddhartha Singh" userId="95804f1d-9deb-4ab6-af01-7cefa058cf3e" providerId="ADAL" clId="{2D07770B-77EC-4B88-B369-59BA5C6E958E}" dt="2021-07-23T10:35:27.674" v="1" actId="478"/>
        <pc:sldMkLst>
          <pc:docMk/>
          <pc:sldMk cId="4166015707" sldId="746"/>
        </pc:sldMkLst>
        <pc:inkChg chg="del">
          <ac:chgData name="Siddhartha Singh" userId="95804f1d-9deb-4ab6-af01-7cefa058cf3e" providerId="ADAL" clId="{2D07770B-77EC-4B88-B369-59BA5C6E958E}" dt="2021-07-23T10:35:27.674" v="1" actId="478"/>
          <ac:inkMkLst>
            <pc:docMk/>
            <pc:sldMk cId="4166015707" sldId="746"/>
            <ac:inkMk id="2" creationId="{8A41F3AC-7E34-48A5-B677-DABD31240DC5}"/>
          </ac:inkMkLst>
        </pc:inkChg>
      </pc:sldChg>
      <pc:sldChg chg="delSp mod">
        <pc:chgData name="Siddhartha Singh" userId="95804f1d-9deb-4ab6-af01-7cefa058cf3e" providerId="ADAL" clId="{2D07770B-77EC-4B88-B369-59BA5C6E958E}" dt="2021-07-23T10:35:31.668" v="2" actId="478"/>
        <pc:sldMkLst>
          <pc:docMk/>
          <pc:sldMk cId="1026289057" sldId="747"/>
        </pc:sldMkLst>
        <pc:inkChg chg="del">
          <ac:chgData name="Siddhartha Singh" userId="95804f1d-9deb-4ab6-af01-7cefa058cf3e" providerId="ADAL" clId="{2D07770B-77EC-4B88-B369-59BA5C6E958E}" dt="2021-07-23T10:35:31.668" v="2" actId="478"/>
          <ac:inkMkLst>
            <pc:docMk/>
            <pc:sldMk cId="1026289057" sldId="747"/>
            <ac:inkMk id="2" creationId="{E7BA48D0-16E7-47AF-A04E-E5FC68170439}"/>
          </ac:inkMkLst>
        </pc:inkChg>
      </pc:sldChg>
      <pc:sldChg chg="delSp mod">
        <pc:chgData name="Siddhartha Singh" userId="95804f1d-9deb-4ab6-af01-7cefa058cf3e" providerId="ADAL" clId="{2D07770B-77EC-4B88-B369-59BA5C6E958E}" dt="2021-07-23T10:35:35.720" v="3" actId="478"/>
        <pc:sldMkLst>
          <pc:docMk/>
          <pc:sldMk cId="2907696243" sldId="748"/>
        </pc:sldMkLst>
        <pc:inkChg chg="del">
          <ac:chgData name="Siddhartha Singh" userId="95804f1d-9deb-4ab6-af01-7cefa058cf3e" providerId="ADAL" clId="{2D07770B-77EC-4B88-B369-59BA5C6E958E}" dt="2021-07-23T10:35:35.720" v="3" actId="478"/>
          <ac:inkMkLst>
            <pc:docMk/>
            <pc:sldMk cId="2907696243" sldId="748"/>
            <ac:inkMk id="2" creationId="{FB759805-C040-480C-A7E4-5DBFD44966D7}"/>
          </ac:inkMkLst>
        </pc:inkChg>
      </pc:sldChg>
      <pc:sldChg chg="delSp mod">
        <pc:chgData name="Siddhartha Singh" userId="95804f1d-9deb-4ab6-af01-7cefa058cf3e" providerId="ADAL" clId="{2D07770B-77EC-4B88-B369-59BA5C6E958E}" dt="2021-07-23T10:35:39.519" v="4" actId="478"/>
        <pc:sldMkLst>
          <pc:docMk/>
          <pc:sldMk cId="1358400532" sldId="749"/>
        </pc:sldMkLst>
        <pc:inkChg chg="del">
          <ac:chgData name="Siddhartha Singh" userId="95804f1d-9deb-4ab6-af01-7cefa058cf3e" providerId="ADAL" clId="{2D07770B-77EC-4B88-B369-59BA5C6E958E}" dt="2021-07-23T10:35:39.519" v="4" actId="478"/>
          <ac:inkMkLst>
            <pc:docMk/>
            <pc:sldMk cId="1358400532" sldId="749"/>
            <ac:inkMk id="2" creationId="{BEBEADB9-C3FC-4A00-9EB7-53EED54AE4EC}"/>
          </ac:inkMkLst>
        </pc:inkChg>
      </pc:sldChg>
      <pc:sldChg chg="delSp mod">
        <pc:chgData name="Siddhartha Singh" userId="95804f1d-9deb-4ab6-af01-7cefa058cf3e" providerId="ADAL" clId="{2D07770B-77EC-4B88-B369-59BA5C6E958E}" dt="2021-07-23T10:35:48.329" v="6" actId="478"/>
        <pc:sldMkLst>
          <pc:docMk/>
          <pc:sldMk cId="3094567184" sldId="751"/>
        </pc:sldMkLst>
        <pc:inkChg chg="del">
          <ac:chgData name="Siddhartha Singh" userId="95804f1d-9deb-4ab6-af01-7cefa058cf3e" providerId="ADAL" clId="{2D07770B-77EC-4B88-B369-59BA5C6E958E}" dt="2021-07-23T10:35:48.329" v="6" actId="478"/>
          <ac:inkMkLst>
            <pc:docMk/>
            <pc:sldMk cId="3094567184" sldId="751"/>
            <ac:inkMk id="2" creationId="{78964988-39AB-42A9-89B6-2DB4F6A30110}"/>
          </ac:inkMkLst>
        </pc:inkChg>
      </pc:sldChg>
      <pc:sldChg chg="delSp modSp mod">
        <pc:chgData name="Siddhartha Singh" userId="95804f1d-9deb-4ab6-af01-7cefa058cf3e" providerId="ADAL" clId="{2D07770B-77EC-4B88-B369-59BA5C6E958E}" dt="2021-07-23T10:36:10.138" v="16" actId="478"/>
        <pc:sldMkLst>
          <pc:docMk/>
          <pc:sldMk cId="40722190" sldId="752"/>
        </pc:sldMkLst>
        <pc:inkChg chg="del mod">
          <ac:chgData name="Siddhartha Singh" userId="95804f1d-9deb-4ab6-af01-7cefa058cf3e" providerId="ADAL" clId="{2D07770B-77EC-4B88-B369-59BA5C6E958E}" dt="2021-07-23T10:36:10.138" v="16" actId="478"/>
          <ac:inkMkLst>
            <pc:docMk/>
            <pc:sldMk cId="40722190" sldId="752"/>
            <ac:inkMk id="2" creationId="{BA9BAABE-0829-4FDB-BED0-4650AA896708}"/>
          </ac:inkMkLst>
        </pc:inkChg>
      </pc:sldChg>
      <pc:sldChg chg="delSp mod">
        <pc:chgData name="Siddhartha Singh" userId="95804f1d-9deb-4ab6-af01-7cefa058cf3e" providerId="ADAL" clId="{2D07770B-77EC-4B88-B369-59BA5C6E958E}" dt="2021-07-23T10:36:25.183" v="22" actId="478"/>
        <pc:sldMkLst>
          <pc:docMk/>
          <pc:sldMk cId="4065631268" sldId="753"/>
        </pc:sldMkLst>
        <pc:inkChg chg="del">
          <ac:chgData name="Siddhartha Singh" userId="95804f1d-9deb-4ab6-af01-7cefa058cf3e" providerId="ADAL" clId="{2D07770B-77EC-4B88-B369-59BA5C6E958E}" dt="2021-07-23T10:36:25.183" v="22" actId="478"/>
          <ac:inkMkLst>
            <pc:docMk/>
            <pc:sldMk cId="4065631268" sldId="753"/>
            <ac:inkMk id="2" creationId="{C0CB45E3-06C4-4E74-84F5-D84606C74377}"/>
          </ac:inkMkLst>
        </pc:inkChg>
      </pc:sldChg>
      <pc:sldChg chg="delSp mod">
        <pc:chgData name="Siddhartha Singh" userId="95804f1d-9deb-4ab6-af01-7cefa058cf3e" providerId="ADAL" clId="{2D07770B-77EC-4B88-B369-59BA5C6E958E}" dt="2021-07-23T10:36:30.020" v="23" actId="478"/>
        <pc:sldMkLst>
          <pc:docMk/>
          <pc:sldMk cId="3813975353" sldId="754"/>
        </pc:sldMkLst>
        <pc:inkChg chg="del">
          <ac:chgData name="Siddhartha Singh" userId="95804f1d-9deb-4ab6-af01-7cefa058cf3e" providerId="ADAL" clId="{2D07770B-77EC-4B88-B369-59BA5C6E958E}" dt="2021-07-23T10:36:30.020" v="23" actId="478"/>
          <ac:inkMkLst>
            <pc:docMk/>
            <pc:sldMk cId="3813975353" sldId="754"/>
            <ac:inkMk id="2" creationId="{51639588-49DF-44B4-A6E1-316229569758}"/>
          </ac:inkMkLst>
        </pc:inkChg>
      </pc:sldChg>
    </pc:docChg>
  </pc:docChgLst>
  <pc:docChgLst>
    <pc:chgData name="Siddhartha Singh" userId="95804f1d-9deb-4ab6-af01-7cefa058cf3e" providerId="ADAL" clId="{2160D0FA-97E2-4DEB-A6A1-059390B94CCC}"/>
    <pc:docChg chg="custSel addSld delSld modSld modMainMaster">
      <pc:chgData name="Siddhartha Singh" userId="95804f1d-9deb-4ab6-af01-7cefa058cf3e" providerId="ADAL" clId="{2160D0FA-97E2-4DEB-A6A1-059390B94CCC}" dt="2020-07-12T03:44:15.200" v="56" actId="20577"/>
      <pc:docMkLst>
        <pc:docMk/>
      </pc:docMkLst>
      <pc:sldChg chg="modSp">
        <pc:chgData name="Siddhartha Singh" userId="95804f1d-9deb-4ab6-af01-7cefa058cf3e" providerId="ADAL" clId="{2160D0FA-97E2-4DEB-A6A1-059390B94CCC}" dt="2020-07-01T06:21:27.119" v="2" actId="20577"/>
        <pc:sldMkLst>
          <pc:docMk/>
          <pc:sldMk cId="1731304549" sldId="617"/>
        </pc:sldMkLst>
        <pc:spChg chg="mod">
          <ac:chgData name="Siddhartha Singh" userId="95804f1d-9deb-4ab6-af01-7cefa058cf3e" providerId="ADAL" clId="{2160D0FA-97E2-4DEB-A6A1-059390B94CCC}" dt="2020-07-01T06:21:27.119" v="2" actId="20577"/>
          <ac:spMkLst>
            <pc:docMk/>
            <pc:sldMk cId="1731304549" sldId="617"/>
            <ac:spMk id="961542" creationId="{00000000-0000-0000-0000-000000000000}"/>
          </ac:spMkLst>
        </pc:spChg>
      </pc:sldChg>
      <pc:sldChg chg="addSp modSp">
        <pc:chgData name="Siddhartha Singh" userId="95804f1d-9deb-4ab6-af01-7cefa058cf3e" providerId="ADAL" clId="{2160D0FA-97E2-4DEB-A6A1-059390B94CCC}" dt="2020-07-12T03:44:15.200" v="56" actId="20577"/>
        <pc:sldMkLst>
          <pc:docMk/>
          <pc:sldMk cId="2442179602" sldId="630"/>
        </pc:sldMkLst>
        <pc:spChg chg="mod">
          <ac:chgData name="Siddhartha Singh" userId="95804f1d-9deb-4ab6-af01-7cefa058cf3e" providerId="ADAL" clId="{2160D0FA-97E2-4DEB-A6A1-059390B94CCC}" dt="2020-07-12T03:44:15.200" v="56" actId="20577"/>
          <ac:spMkLst>
            <pc:docMk/>
            <pc:sldMk cId="2442179602" sldId="630"/>
            <ac:spMk id="9222" creationId="{00000000-0000-0000-0000-000000000000}"/>
          </ac:spMkLst>
        </pc:spChg>
        <pc:graphicFrameChg chg="add mod">
          <ac:chgData name="Siddhartha Singh" userId="95804f1d-9deb-4ab6-af01-7cefa058cf3e" providerId="ADAL" clId="{2160D0FA-97E2-4DEB-A6A1-059390B94CCC}" dt="2020-07-12T03:44:07.780" v="53" actId="1076"/>
          <ac:graphicFrameMkLst>
            <pc:docMk/>
            <pc:sldMk cId="2442179602" sldId="630"/>
            <ac:graphicFrameMk id="8" creationId="{BAB92209-BF63-4C30-B06B-AF919491D5E1}"/>
          </ac:graphicFrameMkLst>
        </pc:graphicFrameChg>
      </pc:sldChg>
      <pc:sldChg chg="del">
        <pc:chgData name="Siddhartha Singh" userId="95804f1d-9deb-4ab6-af01-7cefa058cf3e" providerId="ADAL" clId="{2160D0FA-97E2-4DEB-A6A1-059390B94CCC}" dt="2020-07-01T06:19:23.787" v="0" actId="2696"/>
        <pc:sldMkLst>
          <pc:docMk/>
          <pc:sldMk cId="4105661904" sldId="653"/>
        </pc:sldMkLst>
      </pc:sldChg>
      <pc:sldChg chg="modSp">
        <pc:chgData name="Siddhartha Singh" userId="95804f1d-9deb-4ab6-af01-7cefa058cf3e" providerId="ADAL" clId="{2160D0FA-97E2-4DEB-A6A1-059390B94CCC}" dt="2020-07-01T06:21:50.729" v="11" actId="403"/>
        <pc:sldMkLst>
          <pc:docMk/>
          <pc:sldMk cId="878792224" sldId="654"/>
        </pc:sldMkLst>
        <pc:spChg chg="mod">
          <ac:chgData name="Siddhartha Singh" userId="95804f1d-9deb-4ab6-af01-7cefa058cf3e" providerId="ADAL" clId="{2160D0FA-97E2-4DEB-A6A1-059390B94CCC}" dt="2020-07-01T06:21:41.471" v="4" actId="1076"/>
          <ac:spMkLst>
            <pc:docMk/>
            <pc:sldMk cId="878792224" sldId="654"/>
            <ac:spMk id="390146" creationId="{00000000-0000-0000-0000-000000000000}"/>
          </ac:spMkLst>
        </pc:spChg>
        <pc:spChg chg="mod">
          <ac:chgData name="Siddhartha Singh" userId="95804f1d-9deb-4ab6-af01-7cefa058cf3e" providerId="ADAL" clId="{2160D0FA-97E2-4DEB-A6A1-059390B94CCC}" dt="2020-07-01T06:21:50.729" v="11" actId="403"/>
          <ac:spMkLst>
            <pc:docMk/>
            <pc:sldMk cId="878792224" sldId="654"/>
            <ac:spMk id="390147" creationId="{00000000-0000-0000-0000-000000000000}"/>
          </ac:spMkLst>
        </pc:spChg>
      </pc:sldChg>
      <pc:sldChg chg="del">
        <pc:chgData name="Siddhartha Singh" userId="95804f1d-9deb-4ab6-af01-7cefa058cf3e" providerId="ADAL" clId="{2160D0FA-97E2-4DEB-A6A1-059390B94CCC}" dt="2020-07-01T06:22:11.004" v="12" actId="2696"/>
        <pc:sldMkLst>
          <pc:docMk/>
          <pc:sldMk cId="536467025" sldId="659"/>
        </pc:sldMkLst>
      </pc:sldChg>
      <pc:sldChg chg="modSp">
        <pc:chgData name="Siddhartha Singh" userId="95804f1d-9deb-4ab6-af01-7cefa058cf3e" providerId="ADAL" clId="{2160D0FA-97E2-4DEB-A6A1-059390B94CCC}" dt="2020-07-01T06:23:25.949" v="28" actId="1076"/>
        <pc:sldMkLst>
          <pc:docMk/>
          <pc:sldMk cId="232970217" sldId="699"/>
        </pc:sldMkLst>
        <pc:spChg chg="mod">
          <ac:chgData name="Siddhartha Singh" userId="95804f1d-9deb-4ab6-af01-7cefa058cf3e" providerId="ADAL" clId="{2160D0FA-97E2-4DEB-A6A1-059390B94CCC}" dt="2020-07-01T06:23:25.949" v="28" actId="1076"/>
          <ac:spMkLst>
            <pc:docMk/>
            <pc:sldMk cId="232970217" sldId="699"/>
            <ac:spMk id="2" creationId="{00000000-0000-0000-0000-000000000000}"/>
          </ac:spMkLst>
        </pc:spChg>
        <pc:spChg chg="mod">
          <ac:chgData name="Siddhartha Singh" userId="95804f1d-9deb-4ab6-af01-7cefa058cf3e" providerId="ADAL" clId="{2160D0FA-97E2-4DEB-A6A1-059390B94CCC}" dt="2020-07-01T06:23:17.330" v="26" actId="404"/>
          <ac:spMkLst>
            <pc:docMk/>
            <pc:sldMk cId="232970217" sldId="699"/>
            <ac:spMk id="3" creationId="{00000000-0000-0000-0000-000000000000}"/>
          </ac:spMkLst>
        </pc:spChg>
      </pc:sldChg>
      <pc:sldChg chg="del">
        <pc:chgData name="Siddhartha Singh" userId="95804f1d-9deb-4ab6-af01-7cefa058cf3e" providerId="ADAL" clId="{2160D0FA-97E2-4DEB-A6A1-059390B94CCC}" dt="2020-07-01T06:19:23.810" v="1" actId="2696"/>
        <pc:sldMkLst>
          <pc:docMk/>
          <pc:sldMk cId="3755199088" sldId="700"/>
        </pc:sldMkLst>
      </pc:sldChg>
      <pc:sldChg chg="modSp">
        <pc:chgData name="Siddhartha Singh" userId="95804f1d-9deb-4ab6-af01-7cefa058cf3e" providerId="ADAL" clId="{2160D0FA-97E2-4DEB-A6A1-059390B94CCC}" dt="2020-07-04T18:24:48.865" v="40" actId="20577"/>
        <pc:sldMkLst>
          <pc:docMk/>
          <pc:sldMk cId="1211917575" sldId="722"/>
        </pc:sldMkLst>
        <pc:spChg chg="mod">
          <ac:chgData name="Siddhartha Singh" userId="95804f1d-9deb-4ab6-af01-7cefa058cf3e" providerId="ADAL" clId="{2160D0FA-97E2-4DEB-A6A1-059390B94CCC}" dt="2020-07-01T06:22:29.348" v="20" actId="2711"/>
          <ac:spMkLst>
            <pc:docMk/>
            <pc:sldMk cId="1211917575" sldId="722"/>
            <ac:spMk id="2" creationId="{00000000-0000-0000-0000-000000000000}"/>
          </ac:spMkLst>
        </pc:spChg>
        <pc:spChg chg="mod">
          <ac:chgData name="Siddhartha Singh" userId="95804f1d-9deb-4ab6-af01-7cefa058cf3e" providerId="ADAL" clId="{2160D0FA-97E2-4DEB-A6A1-059390B94CCC}" dt="2020-07-04T18:24:48.865" v="40" actId="20577"/>
          <ac:spMkLst>
            <pc:docMk/>
            <pc:sldMk cId="1211917575" sldId="722"/>
            <ac:spMk id="3" creationId="{00000000-0000-0000-0000-000000000000}"/>
          </ac:spMkLst>
        </pc:spChg>
      </pc:sldChg>
      <pc:sldChg chg="modSp">
        <pc:chgData name="Siddhartha Singh" userId="95804f1d-9deb-4ab6-af01-7cefa058cf3e" providerId="ADAL" clId="{2160D0FA-97E2-4DEB-A6A1-059390B94CCC}" dt="2020-07-01T06:25:20.629" v="36" actId="1076"/>
        <pc:sldMkLst>
          <pc:docMk/>
          <pc:sldMk cId="2626281342" sldId="730"/>
        </pc:sldMkLst>
        <pc:spChg chg="mod">
          <ac:chgData name="Siddhartha Singh" userId="95804f1d-9deb-4ab6-af01-7cefa058cf3e" providerId="ADAL" clId="{2160D0FA-97E2-4DEB-A6A1-059390B94CCC}" dt="2020-07-01T06:24:56.846" v="34" actId="20577"/>
          <ac:spMkLst>
            <pc:docMk/>
            <pc:sldMk cId="2626281342" sldId="730"/>
            <ac:spMk id="2" creationId="{00000000-0000-0000-0000-000000000000}"/>
          </ac:spMkLst>
        </pc:spChg>
        <pc:spChg chg="mod">
          <ac:chgData name="Siddhartha Singh" userId="95804f1d-9deb-4ab6-af01-7cefa058cf3e" providerId="ADAL" clId="{2160D0FA-97E2-4DEB-A6A1-059390B94CCC}" dt="2020-07-01T06:25:20.629" v="36" actId="1076"/>
          <ac:spMkLst>
            <pc:docMk/>
            <pc:sldMk cId="2626281342" sldId="730"/>
            <ac:spMk id="3" creationId="{00000000-0000-0000-0000-000000000000}"/>
          </ac:spMkLst>
        </pc:spChg>
      </pc:sldChg>
      <pc:sldChg chg="modSp">
        <pc:chgData name="Siddhartha Singh" userId="95804f1d-9deb-4ab6-af01-7cefa058cf3e" providerId="ADAL" clId="{2160D0FA-97E2-4DEB-A6A1-059390B94CCC}" dt="2020-07-04T16:58:53.082" v="38" actId="27636"/>
        <pc:sldMkLst>
          <pc:docMk/>
          <pc:sldMk cId="4166015707" sldId="746"/>
        </pc:sldMkLst>
        <pc:spChg chg="mod">
          <ac:chgData name="Siddhartha Singh" userId="95804f1d-9deb-4ab6-af01-7cefa058cf3e" providerId="ADAL" clId="{2160D0FA-97E2-4DEB-A6A1-059390B94CCC}" dt="2020-07-04T16:58:53.082" v="38" actId="27636"/>
          <ac:spMkLst>
            <pc:docMk/>
            <pc:sldMk cId="4166015707" sldId="746"/>
            <ac:spMk id="24579" creationId="{00000000-0000-0000-0000-000000000000}"/>
          </ac:spMkLst>
        </pc:spChg>
      </pc:sldChg>
      <pc:sldChg chg="addSp modSp add del">
        <pc:chgData name="Siddhartha Singh" userId="95804f1d-9deb-4ab6-af01-7cefa058cf3e" providerId="ADAL" clId="{2160D0FA-97E2-4DEB-A6A1-059390B94CCC}" dt="2020-07-05T04:47:30.096" v="50" actId="2696"/>
        <pc:sldMkLst>
          <pc:docMk/>
          <pc:sldMk cId="182657761" sldId="756"/>
        </pc:sldMkLst>
        <pc:spChg chg="add mod">
          <ac:chgData name="Siddhartha Singh" userId="95804f1d-9deb-4ab6-af01-7cefa058cf3e" providerId="ADAL" clId="{2160D0FA-97E2-4DEB-A6A1-059390B94CCC}" dt="2020-07-05T04:37:21.311" v="42"/>
          <ac:spMkLst>
            <pc:docMk/>
            <pc:sldMk cId="182657761" sldId="756"/>
            <ac:spMk id="4" creationId="{6723AD85-01BA-46DD-A64A-B4821645C52A}"/>
          </ac:spMkLst>
        </pc:spChg>
      </pc:sldChg>
      <pc:sldMasterChg chg="modSldLayout">
        <pc:chgData name="Siddhartha Singh" userId="95804f1d-9deb-4ab6-af01-7cefa058cf3e" providerId="ADAL" clId="{2160D0FA-97E2-4DEB-A6A1-059390B94CCC}" dt="2020-07-05T04:37:21.349" v="49"/>
        <pc:sldMasterMkLst>
          <pc:docMk/>
          <pc:sldMasterMk cId="4049172476" sldId="2147483945"/>
        </pc:sldMasterMkLst>
        <pc:sldLayoutChg chg="addSp modSp">
          <pc:chgData name="Siddhartha Singh" userId="95804f1d-9deb-4ab6-af01-7cefa058cf3e" providerId="ADAL" clId="{2160D0FA-97E2-4DEB-A6A1-059390B94CCC}" dt="2020-07-05T04:37:21.349" v="49"/>
          <pc:sldLayoutMkLst>
            <pc:docMk/>
            <pc:sldMasterMk cId="4049172476" sldId="2147483945"/>
            <pc:sldLayoutMk cId="1634898224" sldId="2147483949"/>
          </pc:sldLayoutMkLst>
          <pc:spChg chg="add mod modVis">
            <ac:chgData name="Siddhartha Singh" userId="95804f1d-9deb-4ab6-af01-7cefa058cf3e" providerId="ADAL" clId="{2160D0FA-97E2-4DEB-A6A1-059390B94CCC}" dt="2020-07-05T04:37:21.349" v="49"/>
            <ac:spMkLst>
              <pc:docMk/>
              <pc:sldMasterMk cId="4049172476" sldId="2147483945"/>
              <pc:sldLayoutMk cId="1634898224" sldId="2147483949"/>
              <ac:spMk id="4" creationId="{7A164C10-EED6-4EE1-BF4B-0872EAF8CA4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5701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91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5701" y="651391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77856" y="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7/24/2021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1638" y="514350"/>
            <a:ext cx="3430587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849" y="3257550"/>
            <a:ext cx="6830166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77856" y="6515100"/>
            <a:ext cx="4036007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A14E00-9A67-489A-B448-391B4D6943BE}" type="slidenum">
              <a:rPr lang="en-GB" altLang="en-US" sz="1300" b="0"/>
              <a:pPr eaLnBrk="1" hangingPunct="1"/>
              <a:t>5</a:t>
            </a:fld>
            <a:endParaRPr lang="en-GB" altLang="en-US" sz="1300" b="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68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580992-5FB4-4E52-BBB2-2112DC2D1E1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8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0899F0-F452-4F95-8D27-585445E978D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17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DFBE81-FB46-4F36-A420-210E028586A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313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DD1FCD0-C4C2-43DD-915E-2328B3ED8BFA}" type="slidenum">
              <a:rPr lang="en-GB" altLang="en-US" sz="1300" b="0"/>
              <a:pPr eaLnBrk="1" hangingPunct="1"/>
              <a:t>28</a:t>
            </a:fld>
            <a:endParaRPr lang="en-GB" altLang="en-US" sz="1300" b="0"/>
          </a:p>
        </p:txBody>
      </p:sp>
      <p:sp>
        <p:nvSpPr>
          <p:cNvPr id="3655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55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532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B2559E8-38F4-4B7C-885C-64CA7D92EC4E}" type="slidenum">
              <a:rPr lang="en-GB" altLang="en-US" sz="1300" b="0"/>
              <a:pPr eaLnBrk="1" hangingPunct="1"/>
              <a:t>29</a:t>
            </a:fld>
            <a:endParaRPr lang="en-GB" altLang="en-US" sz="1300" b="0"/>
          </a:p>
        </p:txBody>
      </p:sp>
      <p:sp>
        <p:nvSpPr>
          <p:cNvPr id="3676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76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657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541F95-DD0C-4FC1-BEB2-5D2F87F7ECE3}" type="slidenum">
              <a:rPr lang="en-GB" altLang="en-US" sz="1300" b="0"/>
              <a:pPr eaLnBrk="1" hangingPunct="1"/>
              <a:t>30</a:t>
            </a:fld>
            <a:endParaRPr lang="en-GB" altLang="en-US" sz="1300" b="0"/>
          </a:p>
        </p:txBody>
      </p:sp>
      <p:sp>
        <p:nvSpPr>
          <p:cNvPr id="38400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40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L'overfitting pu</a:t>
            </a:r>
            <a:r>
              <a:rPr lang="en-US" altLang="ja-JP">
                <a:latin typeface="Times New Roman" panose="02020603050405020304" pitchFamily="18" charset="0"/>
              </a:rPr>
              <a:t>ò succedere quando c' </a:t>
            </a:r>
            <a:r>
              <a:rPr lang="en-US" altLang="ja-JP">
                <a:latin typeface="Arial" panose="020B0604020202020204" pitchFamily="34" charset="0"/>
              </a:rPr>
              <a:t>è </a:t>
            </a:r>
            <a:r>
              <a:rPr lang="en-US" altLang="ja-JP">
                <a:latin typeface="Times New Roman" panose="02020603050405020304" pitchFamily="18" charset="0"/>
              </a:rPr>
              <a:t>rumore nei dati.</a:t>
            </a: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007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67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ACC2C6C-BEDC-46B2-9D62-999EC2771AF5}" type="slidenum">
              <a:rPr lang="en-GB" altLang="en-US" sz="1300" b="0"/>
              <a:pPr eaLnBrk="1" hangingPunct="1"/>
              <a:t>31</a:t>
            </a:fld>
            <a:endParaRPr lang="en-GB" altLang="en-US" sz="1300" b="0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ID3 is used to learn which medical patients have a form of diabetes. 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Horizontal axis reports number of nodes in the tree 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Vertical axis the accuracy of the prediction 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The accuracy on the training keeps growing while accuracy on the test data grows up to trees with 25 node then starts decreasing.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7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177615-6A71-40C9-A112-861565E8E0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48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4455A-B6E8-4A1A-A2AD-8E935B7E12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3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5F2175-E8C0-4E96-800D-A1798E04EEC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011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818554-9B14-4730-8378-905666842CE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338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D15DC6-40DD-4D21-AD4A-27D6302A721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92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397BEE-336C-45BE-A2E7-64BC4FAD621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032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031CF-A6C7-4DDD-B9CB-C7DE636DF56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04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186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48ADFC-DC2E-44C4-B366-762EE97C613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9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audio" Target="../media/audio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BB9CB-9449-4DE7-83AF-4CA75AC2B8B1}" type="datetime1">
              <a:rPr lang="en-US" smtClean="0"/>
              <a:t>7/24/2021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E1A4-AB99-4782-B3D7-3880BFEA1DCF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B96B0-FACA-47ED-A6A1-24DE099EE332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243C1-E6E3-41F9-9EBC-26716E593BEC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2518-6CAE-442A-8EC9-848C14A8239C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00EA5-16EA-4B09-8078-C1010747D54F}" type="datetime1">
              <a:rPr lang="en-US" smtClean="0"/>
              <a:t>7/24/2021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4D26F-1823-44DC-9239-DC90B81E2C3B}" type="datetime1">
              <a:rPr lang="en-US" smtClean="0"/>
              <a:t>7/24/2021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4F59F-99CC-4933-9586-F5443B0AEBDC}" type="datetime1">
              <a:rPr lang="en-US" smtClean="0"/>
              <a:t>7/24/2021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EFC80-A07D-49E3-BAC4-4EDB2D9E0480}" type="datetime1">
              <a:rPr lang="en-US" smtClean="0"/>
              <a:t>7/24/2021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AD18-17D4-499A-A1B6-87A45F16711F}" type="datetime1">
              <a:rPr lang="en-US" smtClean="0"/>
              <a:t>7/24/2021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7D080-28AA-4A5A-B16F-A7A03E196618}" type="datetime1">
              <a:rPr lang="en-US" smtClean="0"/>
              <a:t>7/24/2021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E1FFB2-8177-4BED-9DFA-33E9AEFFB0C4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AAE2-85A4-43C5-BB77-2717BFF9D651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CB8B1E0-F22B-4A8F-9B5F-BF9893B5ABD8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 not remove" hidden="1">
            <a:extLst>
              <a:ext uri="{FF2B5EF4-FFF2-40B4-BE49-F238E27FC236}">
                <a16:creationId xmlns:a16="http://schemas.microsoft.com/office/drawing/2014/main" id="{FD2E6E7E-6A32-401A-9BE1-D2747A643F5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84C6A3-7CCD-4C85-B025-7257B7982604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F874284-52B8-4470-BDD8-4ADED48827A4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A6D408-3886-45AE-87AA-FE4F4DD13316}" type="datetime1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593DD7E-D674-4C29-BA87-30671220063F}" type="datetime1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CF17F4D-4696-48FF-B372-B1606F96277B}" type="datetime1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70680-1F32-4C1C-9961-28427774F84F}" type="datetime1">
              <a:rPr lang="en-US" smtClean="0"/>
              <a:t>7/24/2021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FB00BD-2A3E-405A-924C-959BC25F82CE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1E31B3-1A8E-48F2-BF0B-FF8F2A0CCD74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B2037-4F83-45AB-A8AE-5B592BBCAE9F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509AD5F-0A31-424D-AB9D-62B102033000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1" y="653317"/>
            <a:ext cx="8637588" cy="830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28613" y="1941513"/>
            <a:ext cx="8208963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381F0944-1A44-41ED-94DA-283F4E9560AB}" type="datetime1">
              <a:rPr lang="en-US" altLang="en-US" smtClean="0"/>
              <a:t>7/24/2021</a:t>
            </a:fld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/>
            </a:lvl1pPr>
          </a:lstStyle>
          <a:p>
            <a:fld id="{0CA05EE9-97B3-49FD-9432-136CF4F187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1368231"/>
      </p:ext>
    </p:extLst>
  </p:cSld>
  <p:clrMapOvr>
    <a:masterClrMapping/>
  </p:clrMapOvr>
  <p:transition spd="med">
    <p:randomBar dir="vert"/>
    <p:sndAc>
      <p:stSnd>
        <p:snd r:embed="rId1" name="camera.wav"/>
      </p:stSnd>
    </p:sndAc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3021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29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8263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40249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66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D1DA7-4C84-48B5-AF61-79C72C010C8D}" type="datetime1">
              <a:rPr lang="en-US" smtClean="0"/>
              <a:t>7/24/2021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6206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8573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09427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7976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0081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1123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560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1D9B2571-9B8B-4517-9BF6-C1F41AEF812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BC38BE9-18F8-4F1D-9F5C-3ED236AFAE48}" type="datetime1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62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56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57619-B5FB-4141-BED6-253329039A20}" type="datetime1">
              <a:rPr lang="en-US" smtClean="0"/>
              <a:t>7/24/2021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44484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>
            <a:extLst>
              <a:ext uri="{FF2B5EF4-FFF2-40B4-BE49-F238E27FC236}">
                <a16:creationId xmlns:a16="http://schemas.microsoft.com/office/drawing/2014/main" id="{7A164C10-EED6-4EE1-BF4B-0872EAF8CA4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60" y="792415"/>
            <a:ext cx="7677862" cy="592003"/>
          </a:xfrm>
        </p:spPr>
        <p:txBody>
          <a:bodyPr>
            <a:normAutofit/>
          </a:bodyPr>
          <a:lstStyle>
            <a:lvl1pPr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551" y="1449610"/>
            <a:ext cx="7886700" cy="4351338"/>
          </a:xfrm>
        </p:spPr>
        <p:txBody>
          <a:bodyPr>
            <a:normAutofit/>
          </a:bodyPr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71800" y="6307676"/>
            <a:ext cx="3672408" cy="332656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05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623449"/>
            <a:ext cx="58674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825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8982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324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42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95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79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886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15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21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C4C73-0ADF-41A2-BD03-B97432D06114}" type="datetime1">
              <a:rPr lang="en-US" smtClean="0"/>
              <a:t>7/24/2021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865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750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474748"/>
      </p:ext>
    </p:extLst>
  </p:cSld>
  <p:clrMapOvr>
    <a:masterClrMapping/>
  </p:clrMapOvr>
  <p:transition>
    <p:zo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933297"/>
      </p:ext>
    </p:extLst>
  </p:cSld>
  <p:clrMapOvr>
    <a:masterClrMapping/>
  </p:clrMapOvr>
  <p:transition>
    <p:zo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035592"/>
      </p:ext>
    </p:extLst>
  </p:cSld>
  <p:clrMapOvr>
    <a:masterClrMapping/>
  </p:clrMapOvr>
  <p:transition>
    <p:zo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71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582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1"/>
            <a:ext cx="2209800" cy="651821"/>
            <a:chOff x="76200" y="2209800"/>
            <a:chExt cx="2209800" cy="651821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3150"/>
              </a:lnSpc>
              <a:spcBef>
                <a:spcPts val="0"/>
              </a:spcBef>
              <a:buNone/>
              <a:defRPr sz="30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652289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010400" y="6492877"/>
            <a:ext cx="2133600" cy="365125"/>
          </a:xfrm>
        </p:spPr>
        <p:txBody>
          <a:bodyPr/>
          <a:lstStyle/>
          <a:p>
            <a:pPr>
              <a:defRPr/>
            </a:pPr>
            <a:fld id="{649AB6AE-DC6C-4C19-AD98-A8BE141DCE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sz="105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71800" y="6307676"/>
            <a:ext cx="3672408" cy="332656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t>Data Mining</a:t>
            </a:r>
            <a:endParaRPr lang="en-US" sz="1050" dirty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10" name="Picture 9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623449"/>
            <a:ext cx="5867400" cy="21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b="1" dirty="0">
                <a:solidFill>
                  <a:srgbClr val="101141"/>
                </a:solidFill>
                <a:ea typeface="+mn-ea"/>
              </a:rPr>
              <a:t>BITS </a:t>
            </a:r>
            <a:r>
              <a:rPr lang="en-US" sz="825" dirty="0" err="1">
                <a:solidFill>
                  <a:srgbClr val="101141"/>
                </a:solidFill>
                <a:ea typeface="+mn-ea"/>
              </a:rPr>
              <a:t>Pilani</a:t>
            </a:r>
            <a:r>
              <a:rPr lang="en-US" sz="825" dirty="0">
                <a:solidFill>
                  <a:srgbClr val="101141"/>
                </a:solidFill>
                <a:ea typeface="+mn-ea"/>
              </a:rPr>
              <a:t>, Deemed to be University under Section 3 of UGC Act, 1956</a:t>
            </a:r>
          </a:p>
        </p:txBody>
      </p:sp>
      <p:grpSp>
        <p:nvGrpSpPr>
          <p:cNvPr id="1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2391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5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2D0A3-E588-4152-92B1-FCB8C85BFA91}" type="datetime1">
              <a:rPr lang="en-US" smtClean="0"/>
              <a:t>7/24/2021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9737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020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430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992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17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83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6174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6242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73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7DF60-8E67-4D51-B788-6381842FE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02558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B317-05C2-4849-8D2E-159B0A13DD45}" type="datetime1">
              <a:rPr lang="en-US" smtClean="0"/>
              <a:t>7/24/2021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EC1F0-819D-423E-952C-4D14151BBD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095612"/>
      </p:ext>
    </p:extLst>
  </p:cSld>
  <p:clrMapOvr>
    <a:masterClrMapping/>
  </p:clrMapOvr>
  <p:transition>
    <p:zo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D1484D-D071-4A56-98E1-E99019882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85761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CE7F5-51D4-44E9-BF4E-3198249D1DA1}" type="datetime1">
              <a:rPr lang="en-US" smtClean="0"/>
              <a:t>7/24/2021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8" name="Picture 7" descr="Picture 7.png"/>
          <p:cNvPicPr>
            <a:picLocks noChangeAspect="1"/>
          </p:cNvPicPr>
          <p:nvPr/>
        </p:nvPicPr>
        <p:blipFill>
          <a:blip r:embed="rId14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2" name="Group 8"/>
          <p:cNvGrpSpPr/>
          <p:nvPr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4A149CE-A26C-4113-98AE-9143637F4EE9}" type="datetime1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3" r:id="rId12"/>
    <p:sldLayoutId id="2147483944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0EB9-5FBF-4E1A-9216-A25F9898D720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AFFF-E2F4-402D-873F-F9B1B7CF2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9.jpeg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wmf"/><Relationship Id="rId9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othesi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t56Nid85Thg" TargetMode="External"/><Relationship Id="rId2" Type="http://schemas.openxmlformats.org/officeDocument/2006/relationships/hyperlink" Target="https://www.youtube.com/watch?v=eKD5gxPPeY0&amp;list=PLBv09BD7ez_4temBw7vLA19p3tdQH6FYO&amp;index=1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khanacademy.org/math/multivariable-calculus/applications-of-multivariable-derivatives/lagrange-multipliers-and-constrained-optimization/v/constrained-optimization-introduction" TargetMode="External"/><Relationship Id="rId5" Type="http://schemas.openxmlformats.org/officeDocument/2006/relationships/hyperlink" Target="https://www.saedsayad.com/decision_tree_reg.htm" TargetMode="External"/><Relationship Id="rId4" Type="http://schemas.openxmlformats.org/officeDocument/2006/relationships/hyperlink" Target="https://www.youtube.com/watch?v=y6SpA2Wuyt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905000" y="3200400"/>
            <a:ext cx="69342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solidFill>
                  <a:srgbClr val="FFFF66"/>
                </a:solidFill>
                <a:latin typeface="+mn-lt"/>
              </a:rPr>
              <a:t>Classification: Decision Tree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690948" y="4926874"/>
            <a:ext cx="59436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400" dirty="0">
                <a:solidFill>
                  <a:schemeClr val="bg1"/>
                </a:solidFill>
              </a:rPr>
              <a:t>Swarna Chaudhary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IN" sz="2400" dirty="0">
                <a:solidFill>
                  <a:schemeClr val="bg1"/>
                </a:solidFill>
              </a:rPr>
              <a:t>swarna.chaudhary@pilani.bits-pilani.ac.in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criteria…contd</a:t>
            </a:r>
            <a:endParaRPr lang="en-IN" altLang="en-US"/>
          </a:p>
        </p:txBody>
      </p:sp>
      <p:pic>
        <p:nvPicPr>
          <p:cNvPr id="2765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2039144"/>
            <a:ext cx="5800725" cy="3924300"/>
          </a:xfrm>
          <a:noFill/>
        </p:spPr>
      </p:pic>
      <p:sp>
        <p:nvSpPr>
          <p:cNvPr id="2765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7F97CB-69BD-4F49-BF73-9A61201F6EB0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627888" y="5855208"/>
            <a:ext cx="807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a) Discrete-valued	        b) Continuous-valued           c) discrete-valued and binary tree </a:t>
            </a:r>
            <a:endParaRPr kumimoji="0" lang="en-I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14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Decision-tree Algorithm</a:t>
            </a:r>
            <a:endParaRPr lang="en-IN" altLang="en-US"/>
          </a:p>
        </p:txBody>
      </p:sp>
      <p:pic>
        <p:nvPicPr>
          <p:cNvPr id="2867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38" y="1825625"/>
            <a:ext cx="4387523" cy="4351338"/>
          </a:xfrm>
          <a:noFill/>
        </p:spPr>
      </p:pic>
      <p:sp>
        <p:nvSpPr>
          <p:cNvPr id="2867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E2BA82-F73D-446F-9810-F86A6FC0A08C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39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Selection Measures</a:t>
            </a:r>
            <a:endParaRPr lang="en-IN" altLang="en-US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Also, known as Splitting rules</a:t>
            </a:r>
            <a:endParaRPr lang="en-IN" altLang="en-US" dirty="0"/>
          </a:p>
          <a:p>
            <a:pPr algn="just"/>
            <a:r>
              <a:rPr lang="en-IN" altLang="en-US" dirty="0"/>
              <a:t>Measure is a heuristic for selecting the splitting criterion that “best” separates a given data partition D, of class-</a:t>
            </a:r>
            <a:r>
              <a:rPr lang="en-IN" altLang="en-US" dirty="0" err="1"/>
              <a:t>labeled</a:t>
            </a:r>
            <a:r>
              <a:rPr lang="en-IN" altLang="en-US" dirty="0"/>
              <a:t> training tuples into individual classes. </a:t>
            </a:r>
          </a:p>
          <a:p>
            <a:pPr algn="just"/>
            <a:r>
              <a:rPr lang="en-IN" altLang="en-US" dirty="0"/>
              <a:t>Partition should be pure (i.e., all the tuples that fall into a given partition would belong to the same class). </a:t>
            </a:r>
            <a:endParaRPr lang="en-US" altLang="en-US" dirty="0"/>
          </a:p>
          <a:p>
            <a:pPr algn="just"/>
            <a:r>
              <a:rPr lang="en-US" altLang="en-US" dirty="0"/>
              <a:t>Provides ranking to each attribute of training tuple, and the attribute having “best” score is chosen as the splitting attribute. </a:t>
            </a:r>
            <a:endParaRPr lang="en-IN" altLang="en-US" dirty="0"/>
          </a:p>
          <a:p>
            <a:pPr algn="just"/>
            <a:endParaRPr lang="en-IN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DECBC3-CEA0-4D9F-AA18-B809215466C2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56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Brief Review of Entropy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 cstate="print"/>
            <a:stretch>
              <a:fillRect l="-288" t="-1043" r="-1513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1F4EC6-2CF3-416B-855E-899117EAE18D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14341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3112580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6C3178-20E4-4959-9C1E-1653BAF4EEF7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102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Attribute Selection Measure: Information Gain (ID3/C4.5)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0" y="1225296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 the attribute with the highest information gain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attribute minimizes the expected number of tests needed to classify a given tuple.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Let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be the probability that a tuple in D belongs to class C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estimated by |C</a:t>
            </a:r>
            <a:r>
              <a:rPr kumimoji="0" lang="en-US" altLang="en-US" sz="18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|/|D|, m is the number of distinct classes, v is the number of distinct values in an attribute.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Expected information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(entropy) needed to classify a tuple in D: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Information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needed (after using A to split D into v partitions) to classify D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smaller the expected information required, greater the purity of the partitions.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286000" y="2971800"/>
          <a:ext cx="3698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3698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057400" y="41910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160" imgH="457200" progId="Equation.3">
                  <p:embed/>
                </p:oleObj>
              </mc:Choice>
              <mc:Fallback>
                <p:oleObj name="Equation" r:id="rId5" imgW="1892160" imgH="45720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426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127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B50C8-F3D2-4ECD-BDFF-D923A756E667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381000" y="76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Attribute Selection Measure: Information Gain (ID3/C4.5)</a:t>
            </a:r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381000" y="1286256"/>
            <a:ext cx="87630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Information gained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by branching on attribute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Defined as the difference between the original information requirement (i.e. based on just the proportion of the classes) and the new requirement (i.e. obtained after partitioning of attribute A).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Attribute with highest information gain Gain(A), is chosen as the splitting attribute at node 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1615440" y="1795272"/>
          <a:ext cx="458946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215900" progId="Equation.3">
                  <p:embed/>
                </p:oleObj>
              </mc:Choice>
              <mc:Fallback>
                <p:oleObj name="Equation" r:id="rId3" imgW="1790700" imgH="215900" progId="Equation.3">
                  <p:embed/>
                  <p:pic>
                    <p:nvPicPr>
                      <p:cNvPr id="51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440" y="1795272"/>
                        <a:ext cx="458946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0637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Attribute Selection: Information Gain</a:t>
            </a:r>
          </a:p>
        </p:txBody>
      </p:sp>
      <p:sp>
        <p:nvSpPr>
          <p:cNvPr id="6156" name="Rectangle 3"/>
          <p:cNvSpPr>
            <a:spLocks noGrp="1" noChangeArrowheads="1"/>
          </p:cNvSpPr>
          <p:nvPr>
            <p:ph idx="1"/>
          </p:nvPr>
        </p:nvSpPr>
        <p:spPr>
          <a:xfrm>
            <a:off x="509778" y="1405001"/>
            <a:ext cx="78867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</p:txBody>
      </p:sp>
      <p:sp>
        <p:nvSpPr>
          <p:cNvPr id="6154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4D459-6E47-410B-9216-65C31C448148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15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91100" y="2743200"/>
            <a:ext cx="4152900" cy="2819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121328"/>
                </a:solidFill>
              </a:rPr>
              <a:t>               means “age &lt;=30” has 5 out of 14 samples, with 2 yes’es  and 3 no’s.  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en-US" sz="18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18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endParaRPr lang="en-US" altLang="en-US" sz="1800">
              <a:solidFill>
                <a:srgbClr val="121328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121328"/>
                </a:solidFill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590800"/>
          <a:ext cx="33543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352666" imgH="1438206" progId="Excel.Sheet.8">
                  <p:embed/>
                </p:oleObj>
              </mc:Choice>
              <mc:Fallback>
                <p:oleObj name="Worksheet" r:id="rId3" imgW="3352666" imgH="1438206" progId="Excel.Sheet.8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33543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44700" imgH="812800" progId="Equation.3">
                  <p:embed/>
                </p:oleObj>
              </mc:Choice>
              <mc:Fallback>
                <p:oleObj name="Equation" r:id="rId5" imgW="2044700" imgH="812800" progId="Equation.3">
                  <p:embed/>
                  <p:pic>
                    <p:nvPicPr>
                      <p:cNvPr id="61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51948"/>
              </p:ext>
            </p:extLst>
          </p:nvPr>
        </p:nvGraphicFramePr>
        <p:xfrm>
          <a:off x="4876800" y="5754688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660240" progId="Equation.3">
                  <p:embed/>
                </p:oleObj>
              </mc:Choice>
              <mc:Fallback>
                <p:oleObj name="Equation" r:id="rId7" imgW="1828800" imgH="660240" progId="Equation.3">
                  <p:embed/>
                  <p:pic>
                    <p:nvPicPr>
                      <p:cNvPr id="61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54688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572000" y="48006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61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00600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"/>
          <p:cNvGraphicFramePr>
            <a:graphicFrameLocks noChangeAspect="1"/>
          </p:cNvGraphicFramePr>
          <p:nvPr/>
        </p:nvGraphicFramePr>
        <p:xfrm>
          <a:off x="4572000" y="2743200"/>
          <a:ext cx="10731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61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43200"/>
                        <a:ext cx="10731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14700" imgH="393700" progId="Equation.3">
                  <p:embed/>
                </p:oleObj>
              </mc:Choice>
              <mc:Fallback>
                <p:oleObj name="Equation" r:id="rId13" imgW="3314700" imgH="393700" progId="Equation.3">
                  <p:embed/>
                  <p:pic>
                    <p:nvPicPr>
                      <p:cNvPr id="61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024"/>
          <p:cNvGraphicFramePr>
            <a:graphicFrameLocks/>
          </p:cNvGraphicFramePr>
          <p:nvPr/>
        </p:nvGraphicFramePr>
        <p:xfrm>
          <a:off x="381000" y="3962400"/>
          <a:ext cx="395128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5" imgW="5772146" imgH="4457683" progId="Excel.Sheet.8">
                  <p:embed/>
                </p:oleObj>
              </mc:Choice>
              <mc:Fallback>
                <p:oleObj name="Worksheet" r:id="rId15" imgW="5772146" imgH="4457683" progId="Excel.Sheet.8">
                  <p:embed/>
                  <p:pic>
                    <p:nvPicPr>
                      <p:cNvPr id="6152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395128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6"/>
          <p:cNvGraphicFramePr>
            <a:graphicFrameLocks noChangeAspect="1"/>
          </p:cNvGraphicFramePr>
          <p:nvPr/>
        </p:nvGraphicFramePr>
        <p:xfrm>
          <a:off x="4495800" y="3657600"/>
          <a:ext cx="4414838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213000" imgH="685800" progId="Equation.3">
                  <p:embed/>
                </p:oleObj>
              </mc:Choice>
              <mc:Fallback>
                <p:oleObj name="Equation" r:id="rId17" imgW="3213000" imgH="685800" progId="Equation.3">
                  <p:embed/>
                  <p:pic>
                    <p:nvPicPr>
                      <p:cNvPr id="615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4414838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04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 Selection: Information Gain</a:t>
            </a:r>
            <a:endParaRPr lang="en-IN" altLang="en-US"/>
          </a:p>
        </p:txBody>
      </p:sp>
      <p:pic>
        <p:nvPicPr>
          <p:cNvPr id="307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2491581"/>
            <a:ext cx="4705350" cy="3019425"/>
          </a:xfrm>
          <a:noFill/>
        </p:spPr>
      </p:pic>
      <p:sp>
        <p:nvSpPr>
          <p:cNvPr id="3072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C58371-FBFA-4233-B246-B2068442677C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05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</a:t>
            </a:r>
            <a:endParaRPr lang="en-IN" altLang="en-US"/>
          </a:p>
        </p:txBody>
      </p:sp>
      <p:pic>
        <p:nvPicPr>
          <p:cNvPr id="3174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2982119"/>
            <a:ext cx="3419475" cy="2038350"/>
          </a:xfrm>
          <a:noFill/>
        </p:spPr>
      </p:pic>
      <p:sp>
        <p:nvSpPr>
          <p:cNvPr id="3174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E9ADA5-9CAF-462D-B92C-DEFC979FE1C0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1066800" y="5410200"/>
            <a:ext cx="6934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Decision tree for the concept </a:t>
            </a:r>
            <a:r>
              <a:rPr kumimoji="0" lang="en-US" altLang="en-US" sz="16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“buys_computer”</a:t>
            </a:r>
            <a:endParaRPr kumimoji="0" lang="en-IN" altLang="en-US" sz="1600" b="1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2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9255" y="382882"/>
            <a:ext cx="8355552" cy="1312754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idx="1"/>
          </p:nvPr>
        </p:nvSpPr>
        <p:spPr>
          <a:xfrm>
            <a:off x="264665" y="1372863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handling</a:t>
            </a:r>
          </a:p>
          <a:p>
            <a:pPr lvl="1"/>
            <a:r>
              <a:rPr lang="en-US" alt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Discretization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form an ordinal categorical attribute</a:t>
            </a:r>
            <a:endParaRPr lang="en-US" altLang="en-US" sz="18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US" altLang="en-US" sz="18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Decision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(A &lt; v) or (A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v)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all possible splits and finds the best cut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more compute intensive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1AFFF-E2F4-402D-873F-F9B1B7CF2ED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643688"/>
            <a:ext cx="2057400" cy="214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160983-1E2E-4D2E-808E-364ED9059D2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38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962400"/>
            <a:ext cx="8229600" cy="2057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slides presented here are obtained from the authors of the books and from various other contributors. I hereby acknowledge all the contributors for their material and inputs.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added and modified a few slides to suit the requirements of the course.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4" descr="https://encrypted-tbn3.gstatic.com/images?q=tbn:ANd9GcT-t4XxLvev_e9TkOKa3ViwHYy7BYoQ_ix6S03O-vvhz20xPor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3303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02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49" y="365126"/>
            <a:ext cx="8275653" cy="1357142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Based on Continuous Attributes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1AFFF-E2F4-402D-873F-F9B1B7CF2ED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643688"/>
            <a:ext cx="2057400" cy="214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ABC2E-7839-4CC6-B073-707AAA72D9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804986"/>
            <a:ext cx="65722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12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7588" y="591247"/>
            <a:ext cx="8079172" cy="66148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Computing Information-Gain for Continuous-Valued Attributes</a:t>
            </a:r>
            <a:endParaRPr lang="en-US" altLang="en-US" i="1" dirty="0">
              <a:solidFill>
                <a:srgbClr val="CC0000"/>
              </a:solidFill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Must determine the </a:t>
            </a:r>
            <a:r>
              <a:rPr lang="en-US" altLang="en-US" i="1" dirty="0">
                <a:solidFill>
                  <a:schemeClr val="hlink"/>
                </a:solidFill>
              </a:rPr>
              <a:t>best split point</a:t>
            </a:r>
            <a:r>
              <a:rPr lang="en-US" altLang="en-US" dirty="0"/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Typically, the midpoint between each pair of adjacent values is considered as a possible </a:t>
            </a:r>
            <a:r>
              <a:rPr lang="en-US" altLang="en-US" i="1" dirty="0"/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(a</a:t>
            </a:r>
            <a:r>
              <a:rPr lang="en-US" altLang="en-US" baseline="-25000" dirty="0"/>
              <a:t>i</a:t>
            </a:r>
            <a:r>
              <a:rPr lang="en-US" altLang="en-US" dirty="0"/>
              <a:t>+a</a:t>
            </a:r>
            <a:r>
              <a:rPr lang="en-US" altLang="en-US" baseline="-25000" dirty="0"/>
              <a:t>i+1</a:t>
            </a:r>
            <a:r>
              <a:rPr lang="en-US" altLang="en-US" dirty="0"/>
              <a:t>)/2 is the midpoint between the values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and a</a:t>
            </a:r>
            <a:r>
              <a:rPr lang="en-US" altLang="en-US" baseline="-25000" dirty="0"/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The point with the </a:t>
            </a:r>
            <a:r>
              <a:rPr lang="en-US" altLang="en-US" i="1" dirty="0"/>
              <a:t>minimum expected information requirement</a:t>
            </a:r>
            <a:r>
              <a:rPr lang="en-US" altLang="en-US" dirty="0"/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dirty="0"/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en-US" dirty="0"/>
              <a:t>D1 is the set of tuples in D satisfying A ≤ split-point, and D2 is the set of tuples in D satisfying A &gt; split-point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D2A489-FFB4-4829-9F7D-D4F277225A4B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63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Question?</a:t>
            </a:r>
            <a:endParaRPr lang="en-IN" alt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Compute the information gain for every possible split, for the given continuous valued attribute?</a:t>
            </a:r>
          </a:p>
          <a:p>
            <a:r>
              <a:rPr lang="en-US" altLang="en-US" sz="1800"/>
              <a:t>Sort the values and find the the midpoint between each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/>
              <a:t>	 pair of adjacent values</a:t>
            </a:r>
            <a:r>
              <a:rPr lang="en-US" altLang="en-US"/>
              <a:t> (split_point).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 sz="1800"/>
          </a:p>
          <a:p>
            <a:r>
              <a:rPr lang="en-US" altLang="en-US" sz="1800"/>
              <a:t>Calculate Info(D)</a:t>
            </a:r>
          </a:p>
          <a:p>
            <a:r>
              <a:rPr lang="en-US" altLang="en-US" sz="1800"/>
              <a:t>Calculate the entropy for each split_point for “&lt;=” and “&gt;”</a:t>
            </a:r>
          </a:p>
          <a:p>
            <a:r>
              <a:rPr lang="en-US" altLang="en-US" sz="1800"/>
              <a:t>Find Gain for each split_point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IN" alt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E21A96-672E-47E0-85BE-91CE3E2DD09B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29400" y="2057400"/>
          <a:ext cx="228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Class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3200400"/>
          <a:ext cx="5418136" cy="122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2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744">
                <a:tc>
                  <a:txBody>
                    <a:bodyPr/>
                    <a:lstStyle/>
                    <a:p>
                      <a:r>
                        <a:rPr lang="en-US" sz="1100" dirty="0"/>
                        <a:t>Class</a:t>
                      </a:r>
                      <a:endParaRPr lang="en-IN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10">
                <a:tc>
                  <a:txBody>
                    <a:bodyPr/>
                    <a:lstStyle/>
                    <a:p>
                      <a:r>
                        <a:rPr lang="en-US" sz="1100" dirty="0"/>
                        <a:t>Sorted</a:t>
                      </a:r>
                      <a:r>
                        <a:rPr lang="en-US" sz="1100" baseline="0" dirty="0"/>
                        <a:t> A2</a:t>
                      </a:r>
                      <a:endParaRPr lang="en-IN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1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Split_Point</a:t>
                      </a:r>
                      <a:endParaRPr lang="en-IN" sz="11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3.5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4.5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5.5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6.5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7.5</a:t>
                      </a:r>
                      <a:endParaRPr lang="en-IN" sz="1800" dirty="0"/>
                    </a:p>
                  </a:txBody>
                  <a:tcPr marL="91431" marR="91431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975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Gain Ratio for Attribute Selection (C4.5)</a:t>
            </a:r>
            <a:endParaRPr lang="en-US" altLang="en-US" i="1">
              <a:solidFill>
                <a:srgbClr val="CC0000"/>
              </a:solidFill>
            </a:endParaRPr>
          </a:p>
        </p:txBody>
      </p:sp>
      <p:sp>
        <p:nvSpPr>
          <p:cNvPr id="7173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1800" dirty="0"/>
              <a:t>Information gain measure is biased towards attributes with a large number of distinct values. </a:t>
            </a:r>
            <a:r>
              <a:rPr lang="en-US" altLang="en-US" sz="1800" dirty="0" err="1"/>
              <a:t>Eg</a:t>
            </a:r>
            <a:r>
              <a:rPr lang="en-US" altLang="en-US" sz="1800" dirty="0"/>
              <a:t>. </a:t>
            </a:r>
            <a:r>
              <a:rPr lang="en-US" altLang="en-US" sz="1800" dirty="0" err="1"/>
              <a:t>Product_ID</a:t>
            </a:r>
            <a:r>
              <a:rPr lang="en-US" altLang="en-US" sz="1800" dirty="0"/>
              <a:t> (unique for every tuple), resulting in large number of partitions as </a:t>
            </a:r>
            <a:r>
              <a:rPr lang="en-US" altLang="en-US" sz="1800" dirty="0" err="1"/>
              <a:t>Info</a:t>
            </a:r>
            <a:r>
              <a:rPr lang="en-US" altLang="en-US" sz="1800" baseline="-25000" dirty="0" err="1"/>
              <a:t>product_ID</a:t>
            </a:r>
            <a:r>
              <a:rPr lang="en-US" altLang="en-US" sz="1800" dirty="0"/>
              <a:t> (D) = 0, Such partitioning is useless.</a:t>
            </a:r>
          </a:p>
          <a:p>
            <a:pPr eaLnBrk="1" hangingPunct="1"/>
            <a:r>
              <a:rPr lang="en-US" altLang="en-US" sz="1800" dirty="0"/>
              <a:t>C4.5 (a successor of ID3) uses gain ratio to overcome the problem.</a:t>
            </a:r>
          </a:p>
          <a:p>
            <a:pPr eaLnBrk="1" hangingPunct="1"/>
            <a:r>
              <a:rPr lang="en-US" altLang="en-US" sz="1800" dirty="0"/>
              <a:t>It applies normalization to information gain using a “split information”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r>
              <a:rPr lang="en-US" altLang="en-US" sz="1800" dirty="0" err="1"/>
              <a:t>GainRatio</a:t>
            </a:r>
            <a:r>
              <a:rPr lang="en-US" altLang="en-US" sz="1800" dirty="0"/>
              <a:t>(A) = Gain(A)/</a:t>
            </a:r>
            <a:r>
              <a:rPr lang="en-US" altLang="en-US" sz="1800" dirty="0" err="1"/>
              <a:t>SplitInfo</a:t>
            </a:r>
            <a:r>
              <a:rPr lang="en-US" altLang="en-US" sz="1800" baseline="-25000" dirty="0" err="1"/>
              <a:t>A</a:t>
            </a:r>
            <a:r>
              <a:rPr lang="en-US" altLang="en-US" sz="1800" dirty="0"/>
              <a:t> (D)</a:t>
            </a:r>
          </a:p>
          <a:p>
            <a:pPr eaLnBrk="1" hangingPunct="1"/>
            <a:r>
              <a:rPr lang="en-US" altLang="en-US" sz="1800" dirty="0"/>
              <a:t>Ex. Gain Ratio of “income” on the given data set.                      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lvl="1" eaLnBrk="1" hangingPunct="1"/>
            <a:r>
              <a:rPr lang="en-US" altLang="en-US" sz="1800" dirty="0" err="1"/>
              <a:t>gain_ratio</a:t>
            </a:r>
            <a:r>
              <a:rPr lang="en-US" altLang="en-US" sz="1800" dirty="0"/>
              <a:t>(income) = 0.029/1.557 = 0.019</a:t>
            </a:r>
          </a:p>
          <a:p>
            <a:pPr eaLnBrk="1" hangingPunct="1"/>
            <a:r>
              <a:rPr lang="en-US" altLang="en-US" sz="1800" dirty="0"/>
              <a:t>The attribute with the maximum gain ratio is selected as the splitting attribute</a:t>
            </a:r>
          </a:p>
        </p:txBody>
      </p:sp>
      <p:sp>
        <p:nvSpPr>
          <p:cNvPr id="7171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86600" y="6583363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AFEBFF-602C-481F-BE33-2705B646E4BA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7170" name="Object 204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01368" y="3063240"/>
          <a:ext cx="434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717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368" y="3063240"/>
                        <a:ext cx="4343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10" descr="8splitinf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0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25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eaLnBrk="1" hangingPunct="1"/>
            <a:r>
              <a:rPr lang="en-US" altLang="en-US"/>
              <a:t>Gini Index (CART, IBM IntelligentMiner)</a:t>
            </a:r>
          </a:p>
        </p:txBody>
      </p:sp>
      <p:sp>
        <p:nvSpPr>
          <p:cNvPr id="8199" name="Rectangle 1027"/>
          <p:cNvSpPr>
            <a:spLocks noGrp="1" noChangeArrowheads="1"/>
          </p:cNvSpPr>
          <p:nvPr>
            <p:ph idx="1"/>
          </p:nvPr>
        </p:nvSpPr>
        <p:spPr>
          <a:xfrm>
            <a:off x="564642" y="1478152"/>
            <a:ext cx="7886700" cy="4959223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dirty="0"/>
              <a:t>If a data set </a:t>
            </a:r>
            <a:r>
              <a:rPr lang="en-US" altLang="en-US" sz="2000" i="1" dirty="0"/>
              <a:t>D </a:t>
            </a:r>
            <a:r>
              <a:rPr lang="en-US" altLang="en-US" sz="2000" dirty="0"/>
              <a:t>contains examples from </a:t>
            </a:r>
            <a:r>
              <a:rPr lang="en-US" altLang="en-US" sz="2000" i="1" dirty="0"/>
              <a:t>n</a:t>
            </a:r>
            <a:r>
              <a:rPr lang="en-US" altLang="en-US" sz="2000" dirty="0"/>
              <a:t> classes, </a:t>
            </a:r>
            <a:r>
              <a:rPr lang="en-US" altLang="en-US" sz="2000" dirty="0" err="1"/>
              <a:t>gini</a:t>
            </a:r>
            <a:r>
              <a:rPr lang="en-US" altLang="en-US" sz="2000" dirty="0"/>
              <a:t> index, </a:t>
            </a:r>
            <a:r>
              <a:rPr lang="en-US" altLang="en-US" sz="2000" i="1" dirty="0" err="1"/>
              <a:t>gini</a:t>
            </a:r>
            <a:r>
              <a:rPr lang="en-US" altLang="en-US" sz="2000" dirty="0"/>
              <a:t>(</a:t>
            </a:r>
            <a:r>
              <a:rPr lang="en-US" altLang="en-US" sz="2000" i="1" dirty="0"/>
              <a:t>D</a:t>
            </a:r>
            <a:r>
              <a:rPr lang="en-US" altLang="en-US" sz="200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0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 dirty="0"/>
              <a:t>    	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en-US" sz="2000" dirty="0"/>
              <a:t>where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is the probability that a tuple in D belongs to class  </a:t>
            </a:r>
            <a:r>
              <a:rPr lang="en-US" altLang="en-US" sz="2000" i="1" dirty="0"/>
              <a:t>j</a:t>
            </a:r>
            <a:r>
              <a:rPr lang="en-US" altLang="en-US" sz="2000" dirty="0"/>
              <a:t>  is |</a:t>
            </a:r>
            <a:r>
              <a:rPr lang="en-US" altLang="en-US" sz="2000" dirty="0" err="1"/>
              <a:t>C</a:t>
            </a:r>
            <a:r>
              <a:rPr lang="en-US" altLang="en-US" sz="2000" baseline="-25000" dirty="0" err="1"/>
              <a:t>j,D</a:t>
            </a:r>
            <a:r>
              <a:rPr lang="en-US" altLang="en-US" sz="2000" dirty="0"/>
              <a:t> |/|D|</a:t>
            </a:r>
            <a:endParaRPr lang="en-US" altLang="en-US" sz="2000" i="1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dirty="0"/>
              <a:t>It considers binary-split for each attribute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dirty="0"/>
              <a:t>If a data set </a:t>
            </a:r>
            <a:r>
              <a:rPr lang="en-US" altLang="en-US" sz="2000" i="1" dirty="0"/>
              <a:t>D</a:t>
            </a:r>
            <a:r>
              <a:rPr lang="en-US" altLang="en-US" sz="2000" dirty="0"/>
              <a:t>  is split on A (such that A</a:t>
            </a:r>
            <a:r>
              <a:rPr lang="en-IN" altLang="en-US" sz="2000" dirty="0"/>
              <a:t>∈ S</a:t>
            </a:r>
            <a:r>
              <a:rPr lang="en-IN" altLang="en-US" sz="2000" baseline="-25000" dirty="0"/>
              <a:t>A</a:t>
            </a:r>
            <a:r>
              <a:rPr lang="en-IN" altLang="en-US" sz="2000" dirty="0"/>
              <a:t>?)</a:t>
            </a:r>
            <a:r>
              <a:rPr lang="en-US" altLang="en-US" sz="2000" dirty="0"/>
              <a:t> into two subsets 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, the </a:t>
            </a:r>
            <a:r>
              <a:rPr lang="en-US" altLang="en-US" sz="2000" i="1" dirty="0" err="1"/>
              <a:t>gini</a:t>
            </a:r>
            <a:r>
              <a:rPr lang="en-US" altLang="en-US" sz="2000" dirty="0"/>
              <a:t> index </a:t>
            </a:r>
            <a:r>
              <a:rPr lang="en-US" altLang="en-US" sz="2000" i="1" dirty="0" err="1"/>
              <a:t>gini</a:t>
            </a:r>
            <a:r>
              <a:rPr lang="en-US" altLang="en-US" sz="2000" dirty="0"/>
              <a:t>(</a:t>
            </a:r>
            <a:r>
              <a:rPr lang="en-US" altLang="en-US" sz="2000" i="1" dirty="0"/>
              <a:t>D</a:t>
            </a:r>
            <a:r>
              <a:rPr lang="en-US" altLang="en-US" sz="2000" dirty="0"/>
              <a:t>) is defined as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0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0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dirty="0"/>
              <a:t>Reduction in Impurity: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0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endParaRPr lang="en-US" altLang="en-US" sz="2000" dirty="0"/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sz="2000" dirty="0"/>
              <a:t>The attribute provides the minimum </a:t>
            </a:r>
            <a:r>
              <a:rPr lang="en-US" altLang="en-US" sz="2000" i="1" dirty="0" err="1"/>
              <a:t>gini</a:t>
            </a:r>
            <a:r>
              <a:rPr lang="en-US" altLang="en-US" sz="2000" i="1" baseline="-25000" dirty="0" err="1"/>
              <a:t>split</a:t>
            </a:r>
            <a:r>
              <a:rPr lang="en-US" altLang="en-US" sz="2000" dirty="0"/>
              <a:t>(</a:t>
            </a:r>
            <a:r>
              <a:rPr lang="en-US" altLang="en-US" sz="2000" i="1" dirty="0"/>
              <a:t>D</a:t>
            </a:r>
            <a:r>
              <a:rPr lang="en-US" altLang="en-US" sz="2000" dirty="0"/>
              <a:t>) (or the largest reduction in impurity) is chosen to split the node (</a:t>
            </a:r>
            <a:r>
              <a:rPr lang="en-US" altLang="en-US" sz="20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000" dirty="0"/>
              <a:t>)</a:t>
            </a:r>
          </a:p>
        </p:txBody>
      </p:sp>
      <p:sp>
        <p:nvSpPr>
          <p:cNvPr id="819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78F440-8E6B-4011-9570-EC3EC81D7FC4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13115" y="5068824"/>
          <a:ext cx="461803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304800" progId="Equation.3">
                  <p:embed/>
                </p:oleObj>
              </mc:Choice>
              <mc:Fallback>
                <p:oleObj name="Equation" r:id="rId3" imgW="2692400" imgH="304800" progId="Equation.3">
                  <p:embed/>
                  <p:pic>
                    <p:nvPicPr>
                      <p:cNvPr id="819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115" y="5068824"/>
                        <a:ext cx="461803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2639568" y="1642872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229" imgH="761669" progId="Equation.3">
                  <p:embed/>
                </p:oleObj>
              </mc:Choice>
              <mc:Fallback>
                <p:oleObj name="Equation" r:id="rId5" imgW="1777229" imgH="761669" progId="Equation.3">
                  <p:embed/>
                  <p:pic>
                    <p:nvPicPr>
                      <p:cNvPr id="819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568" y="1642872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090928" y="3870960"/>
          <a:ext cx="5703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41700" imgH="596900" progId="Equation.3">
                  <p:embed/>
                </p:oleObj>
              </mc:Choice>
              <mc:Fallback>
                <p:oleObj name="Equation" r:id="rId7" imgW="3441700" imgH="596900" progId="Equation.3">
                  <p:embed/>
                  <p:pic>
                    <p:nvPicPr>
                      <p:cNvPr id="819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928" y="3870960"/>
                        <a:ext cx="5703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12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Computation of Gini Index 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idx="1"/>
          </p:nvPr>
        </p:nvSpPr>
        <p:spPr>
          <a:xfrm>
            <a:off x="436626" y="1432432"/>
            <a:ext cx="7886700" cy="51146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Ex.  D has 9 tuples in </a:t>
            </a:r>
            <a:r>
              <a:rPr lang="en-US" altLang="en-US" dirty="0" err="1"/>
              <a:t>buys_computer</a:t>
            </a:r>
            <a:r>
              <a:rPr lang="en-US" altLang="en-US" dirty="0"/>
              <a:t> = “yes” and 5 in “no”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Suppose the attribute income partitions D into 10 in D</a:t>
            </a:r>
            <a:r>
              <a:rPr lang="en-US" altLang="en-US" baseline="-25000" dirty="0"/>
              <a:t>1</a:t>
            </a:r>
            <a:r>
              <a:rPr lang="en-US" altLang="en-US" dirty="0"/>
              <a:t>: {low, medium} and 4 in D</a:t>
            </a:r>
            <a:r>
              <a:rPr lang="en-US" altLang="en-US" baseline="-25000" dirty="0"/>
              <a:t>2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 Thus, split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Gini index</a:t>
            </a:r>
          </a:p>
          <a:p>
            <a:pPr eaLnBrk="1" hangingPunct="1"/>
            <a:r>
              <a:rPr lang="en-US" altLang="en-US" dirty="0"/>
              <a:t>May need other tools, e.g., clustering, to get the </a:t>
            </a:r>
            <a:r>
              <a:rPr lang="en-US" altLang="en-US"/>
              <a:t>possible </a:t>
            </a:r>
          </a:p>
          <a:p>
            <a:pPr eaLnBrk="1" hangingPunct="1"/>
            <a:r>
              <a:rPr lang="en-US" altLang="en-US"/>
              <a:t>split </a:t>
            </a:r>
            <a:r>
              <a:rPr lang="en-US" altLang="en-US" dirty="0"/>
              <a:t>values</a:t>
            </a:r>
          </a:p>
        </p:txBody>
      </p:sp>
      <p:sp>
        <p:nvSpPr>
          <p:cNvPr id="9220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86600" y="6583363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2BD39-8FAB-4DB4-9959-767F96CF9175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9218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980688" y="1700784"/>
          <a:ext cx="3581400" cy="484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688" y="1700784"/>
                        <a:ext cx="3581400" cy="484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233167" y="2621633"/>
          <a:ext cx="4566666" cy="59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167" y="2621633"/>
                        <a:ext cx="4566666" cy="59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14" descr="8gini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50102"/>
            <a:ext cx="4032504" cy="101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024">
            <a:extLst>
              <a:ext uri="{FF2B5EF4-FFF2-40B4-BE49-F238E27FC236}">
                <a16:creationId xmlns:a16="http://schemas.microsoft.com/office/drawing/2014/main" id="{BAB92209-BF63-4C30-B06B-AF919491D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561735"/>
              </p:ext>
            </p:extLst>
          </p:nvPr>
        </p:nvGraphicFramePr>
        <p:xfrm>
          <a:off x="7086600" y="3645218"/>
          <a:ext cx="20574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772146" imgH="4457683" progId="Excel.Sheet.8">
                  <p:embed/>
                </p:oleObj>
              </mc:Choice>
              <mc:Fallback>
                <p:oleObj name="Worksheet" r:id="rId8" imgW="5772146" imgH="4457683" progId="Excel.Sheet.8">
                  <p:embed/>
                  <p:pic>
                    <p:nvPicPr>
                      <p:cNvPr id="8" name="Object 1024">
                        <a:extLst>
                          <a:ext uri="{FF2B5EF4-FFF2-40B4-BE49-F238E27FC236}">
                            <a16:creationId xmlns:a16="http://schemas.microsoft.com/office/drawing/2014/main" id="{BAB92209-BF63-4C30-B06B-AF919491D5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645218"/>
                        <a:ext cx="20574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179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/>
              <a:t>Comparing Attribute Selection Measures</a:t>
            </a:r>
            <a:endParaRPr lang="en-US" altLang="en-US" sz="2800"/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 dirty="0"/>
              <a:t>Information gain</a:t>
            </a:r>
            <a:r>
              <a:rPr lang="en-US" altLang="en-US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 dirty="0"/>
              <a:t>Gain ratio</a:t>
            </a:r>
            <a:r>
              <a:rPr lang="en-US" altLang="en-US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b="1" dirty="0"/>
              <a:t>Gini index</a:t>
            </a:r>
            <a:r>
              <a:rPr lang="en-US" altLang="en-US" dirty="0"/>
              <a:t>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dirty="0"/>
              <a:t>has difficulty when # of classes is large</a:t>
            </a:r>
          </a:p>
        </p:txBody>
      </p:sp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1A241E-5CBC-424F-B8DE-F07FBA7228DC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76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Based Classification</a:t>
            </a:r>
          </a:p>
        </p:txBody>
      </p:sp>
      <p:sp>
        <p:nvSpPr>
          <p:cNvPr id="899075" name="Rectangle 3"/>
          <p:cNvSpPr>
            <a:spLocks noGrp="1" noChangeArrowheads="1"/>
          </p:cNvSpPr>
          <p:nvPr>
            <p:ph idx="1"/>
          </p:nvPr>
        </p:nvSpPr>
        <p:spPr>
          <a:xfrm>
            <a:off x="539873" y="139062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 to construct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 at classifying unknown records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 for small-sized trees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comparable to other classification techniques for many simple data sets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1AFFF-E2F4-402D-873F-F9B1B7CF2ED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0" y="6643688"/>
            <a:ext cx="2057400" cy="214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5E01E-A0F8-4F66-87D1-52A5808D0F9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7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6597"/>
            <a:ext cx="8637587" cy="7699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bias in decision tree learning 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229600" cy="45259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marL="457200" indent="-457200" algn="just">
              <a:buFont typeface="Wingdings" charset="0"/>
              <a:buChar char="§"/>
              <a:defRPr/>
            </a:pPr>
            <a:r>
              <a:rPr lang="en-US" altLang="en-US" sz="20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Inductive bias is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made by the model to learn the target function and to generalize beyond training data. </a:t>
            </a:r>
          </a:p>
          <a:p>
            <a:pPr marL="457200" indent="-457200" algn="just">
              <a:buFont typeface="Wingdings" charset="0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inductive bias of DT learning?</a:t>
            </a:r>
          </a:p>
          <a:p>
            <a:pPr marL="857250" lvl="1" indent="-457200" algn="just">
              <a:buFont typeface="Arial" charset="0"/>
              <a:buAutoNum type="arabicPeriod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trees are preferred over longer trees</a:t>
            </a:r>
          </a:p>
          <a:p>
            <a:pPr marL="857250" lvl="1" indent="-457200" algn="just">
              <a:buFont typeface="Arial" charset="0"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bias exhibited by a simple breadth first algorithm generating all DT's e selecting the shorter one</a:t>
            </a:r>
          </a:p>
          <a:p>
            <a:pPr marL="857250" lvl="1" indent="-457200" algn="just">
              <a:buFont typeface="Arial" charset="0"/>
              <a:buAutoNum type="arabicPeriod" startAt="2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trees that place high information gain attributes close to the root</a:t>
            </a:r>
          </a:p>
        </p:txBody>
      </p:sp>
    </p:spTree>
    <p:extLst>
      <p:ext uri="{BB962C8B-B14F-4D97-AF65-F5344CB8AC3E}">
        <p14:creationId xmlns:p14="http://schemas.microsoft.com/office/powerpoint/2010/main" val="2413992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33337" y="533400"/>
            <a:ext cx="8637587" cy="7080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 shorter hypotheses:  Occam's razor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12875"/>
            <a:ext cx="8208962" cy="49688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prefer shorter hypotheses?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in favor: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fewer short hypotheses than long ones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short hypothesis fits data unlikely to be a coincidence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Elegance and aesthetics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against: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every short hypothesis is a reasonable one.</a:t>
            </a:r>
          </a:p>
          <a:p>
            <a:pPr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Occam's razor says that when presented with competing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Hypothesis"/>
              </a:rPr>
              <a:t>hypotheses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make the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predictions, one should select the solution which is simple"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10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678363"/>
          </a:xfrm>
        </p:spPr>
        <p:txBody>
          <a:bodyPr/>
          <a:lstStyle/>
          <a:p>
            <a:r>
              <a:rPr lang="en-US" sz="2000" dirty="0"/>
              <a:t>Module 5 : Decision Tree 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Decision Tree Representation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IN" dirty="0"/>
              <a:t>Entropy and Information Gain for an attribute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IN" dirty="0"/>
              <a:t>ID3 Algorithm for decision tree learning</a:t>
            </a:r>
          </a:p>
          <a:p>
            <a:pPr lvl="1">
              <a:buFont typeface="+mj-lt"/>
              <a:buAutoNum type="arabicPeriod"/>
            </a:pPr>
            <a:r>
              <a:rPr lang="en-IN" dirty="0"/>
              <a:t>Alternative measures for selecting attributes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IN" dirty="0"/>
              <a:t>Prefer short hypothesis to longer ones, Occam’s razor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IN" dirty="0"/>
              <a:t>Overfitting in Decision Tree 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IN" dirty="0"/>
              <a:t>Reduced Error Pruning and Rule post pruning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/>
              <a:t>Interpretability of 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3029" y="457200"/>
            <a:ext cx="6324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 </a:t>
            </a:r>
          </a:p>
        </p:txBody>
      </p:sp>
    </p:spTree>
    <p:extLst>
      <p:ext uri="{BB962C8B-B14F-4D97-AF65-F5344CB8AC3E}">
        <p14:creationId xmlns:p14="http://schemas.microsoft.com/office/powerpoint/2010/main" val="2626281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09600"/>
            <a:ext cx="6120680" cy="850106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decision trees learning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trees that “adapt too much” to the training examples may lead to “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therefore fail to fit additional data or predict future observations reliably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§"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180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654050"/>
            <a:ext cx="8637588" cy="8302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algn="l"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in decision tree learning</a:t>
            </a:r>
          </a:p>
        </p:txBody>
      </p:sp>
      <p:pic>
        <p:nvPicPr>
          <p:cNvPr id="380932" name="Picture 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71250"/>
            <a:ext cx="7696200" cy="482917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3832494050"/>
      </p:ext>
    </p:extLst>
  </p:cSld>
  <p:clrMapOvr>
    <a:masterClrMapping/>
  </p:clrMapOvr>
  <p:transition spd="med">
    <p:randomBar dir="vert"/>
    <p:sndAc>
      <p:stSnd>
        <p:snd r:embed="rId3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543" y="31186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Address Overfitting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>
          <a:xfrm>
            <a:off x="371197" y="1417252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Pre-Pruning (Early Stopping Rule)</a:t>
            </a:r>
          </a:p>
          <a:p>
            <a:pPr lvl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the algorithm before it becomes a fully-grown tree</a:t>
            </a:r>
          </a:p>
          <a:p>
            <a:pPr lvl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stopping conditions for a node: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if all instances belong to the same class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if all the attribute values are the same</a:t>
            </a:r>
          </a:p>
          <a:p>
            <a:pPr lvl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restrictive conditions (for pre-pruning) :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if number of instances is less than some user-specified threshold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if class distribution of instances are independent of the available features (e.g., using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test)</a:t>
            </a:r>
            <a:endParaRPr lang="en-US" alt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Stop if expanding the current node does not improve impurity</a:t>
            </a:r>
            <a:b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measures (e.g., Gini or information gain).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360EB9-5FBF-4E1A-9216-A25F9898D720}" type="datetimeFigureOut">
              <a:rPr lang="en-US" smtClean="0"/>
              <a:pPr/>
              <a:t>7/24/2021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3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Address Overfitting…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>
          <a:xfrm>
            <a:off x="522118" y="136398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Post-pruning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 decision tree to its entirety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 the nodes of the decision tree in a bottom-up fashion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generalization error(i.e. expected error of the model on previously unseen records) improves after trimming, replace sub-tree by a leaf node.</a:t>
            </a:r>
          </a:p>
          <a:p>
            <a:pPr lvl="1">
              <a:lnSpc>
                <a:spcPct val="10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 of leaf node is determined from majority class of instances in the sub-tree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1AFFF-E2F4-402D-873F-F9B1B7CF2EDD}" type="slidenum">
              <a:rPr lang="en-US" smtClean="0"/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360EB9-5FBF-4E1A-9216-A25F9898D720}" type="datetimeFigureOut">
              <a:rPr lang="en-US" smtClean="0"/>
              <a:pPr/>
              <a:t>7/24/2021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6120680" cy="8501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5344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https://www.youtube.com/watch?v=eKD5gxPPeY0&amp;list=PLBv09BD7ez_4temBw7vLA19p3tdQH6FYO&amp;index=1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https://www.youtube.com/watch?time_continue=1&amp;v=t56Nid85Thg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https://www.youtube.com/watch?v=y6SpA2Wuyt8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for regression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https://www.saedsayad.com/decision_tree_reg.htm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hlinkClick r:id="rId6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7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304800" y="685800"/>
            <a:ext cx="518160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Textbook/Reference Books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61AFFF-E2F4-402D-873F-F9B1B7CF2ED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4294967295"/>
          </p:nvPr>
        </p:nvSpPr>
        <p:spPr>
          <a:xfrm>
            <a:off x="0" y="6643688"/>
            <a:ext cx="2057400" cy="214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D55AD6-0894-412C-A94B-D861B2566499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83D2E-B1BF-452A-989E-8C64677572CE}"/>
              </a:ext>
            </a:extLst>
          </p:cNvPr>
          <p:cNvSpPr txBox="1"/>
          <p:nvPr/>
        </p:nvSpPr>
        <p:spPr>
          <a:xfrm>
            <a:off x="457200" y="1419475"/>
            <a:ext cx="822960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 M. Mitchell: Machine Learning, The McGraw-Hill Companies, Inc..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 P. N., Steinbach M &amp; Kumar V. “Introduction to Data Mining” Pearson Education</a:t>
            </a:r>
            <a:r>
              <a:rPr lang="en-IN" sz="1100" kern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kern="50" dirty="0"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Mining: Concepts and Techniques, Third Edition  by  Jiawei Han, Micheline </a:t>
            </a:r>
            <a:r>
              <a:rPr lang="en-IN" kern="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Kamber</a:t>
            </a:r>
            <a:r>
              <a:rPr lang="en-IN" kern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Jian Pei Morgan Kaufmann Publishers</a:t>
            </a:r>
            <a:endParaRPr lang="en-US" sz="2400" kern="50" dirty="0">
              <a:latin typeface="Times New Roman" panose="02020603050405020304" pitchFamily="18" charset="0"/>
              <a:ea typeface="WenQuanYi Micro Hei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28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11"/>
          <p:cNvSpPr txBox="1">
            <a:spLocks/>
          </p:cNvSpPr>
          <p:nvPr/>
        </p:nvSpPr>
        <p:spPr>
          <a:xfrm>
            <a:off x="3810000" y="6553200"/>
            <a:ext cx="1828800" cy="28085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D86349-F964-4050-B3B2-6C0084D98C77}" type="datetime3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 July 2021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371600" y="2819400"/>
            <a:ext cx="6120680" cy="1524000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rgbClr val="0033CC"/>
                </a:solidFill>
                <a:latin typeface="+mn-lt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263889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3206" y="609600"/>
            <a:ext cx="8637588" cy="769938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8980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3600" b="1" spc="-15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Decision trees 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53412"/>
            <a:ext cx="8229600" cy="4525963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normAutofit/>
          </a:bodyPr>
          <a:lstStyle/>
          <a:p>
            <a:pPr eaLnBrk="1" hangingPunct="1">
              <a:buFont typeface="Wingdings" charset="0"/>
              <a:buChar char="§"/>
              <a:defRPr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most widely used and practical methods 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inference</a:t>
            </a:r>
            <a:endParaRPr lang="en-US" altLang="ja-JP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charset="0"/>
              <a:buChar char="§"/>
              <a:defRPr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for approximating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discrete-valued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functions are represented as </a:t>
            </a:r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 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if-then-else </a:t>
            </a:r>
            <a:r>
              <a:rPr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Not black box</a:t>
            </a:r>
          </a:p>
          <a:p>
            <a:pPr lvl="2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Humans can understand decisions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good at handling noisy or missing system (low information gain)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Compact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(disadvantages)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avoided by pruning</a:t>
            </a:r>
          </a:p>
        </p:txBody>
      </p:sp>
    </p:spTree>
    <p:extLst>
      <p:ext uri="{BB962C8B-B14F-4D97-AF65-F5344CB8AC3E}">
        <p14:creationId xmlns:p14="http://schemas.microsoft.com/office/powerpoint/2010/main" val="36630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 Tree Induction</a:t>
            </a:r>
            <a:endParaRPr lang="en-IN" altLang="en-US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23550" y="1449610"/>
            <a:ext cx="8235817" cy="49603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altLang="en-US" sz="1800" dirty="0"/>
              <a:t>Decision tree induction  is the learning of decision trees from class-</a:t>
            </a:r>
            <a:r>
              <a:rPr lang="en-IN" altLang="en-US" sz="1800" dirty="0" err="1"/>
              <a:t>labeled</a:t>
            </a:r>
            <a:r>
              <a:rPr lang="en-IN" altLang="en-US" sz="1800" dirty="0"/>
              <a:t> training tuples.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altLang="en-US" sz="1800" dirty="0"/>
              <a:t>Decision tree is a flowchart-like tree structure,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N" altLang="en-US" sz="1800" dirty="0"/>
              <a:t>internal node (denoted by rectangles) denotes a test on an attribute,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N" altLang="en-US" sz="1800" dirty="0"/>
              <a:t>each branch represents an outcome of the test, and 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IN" altLang="en-US" sz="1800" dirty="0"/>
              <a:t>each leaf node (or terminal node, denoted by ovals ) holds a class label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altLang="en-US" sz="1800" dirty="0"/>
              <a:t> Used for classification.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/>
              <a:t>Easily converted to classification rules.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/>
              <a:t>Does not require any domain knowledge.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/>
              <a:t>Decision  tree algorithms: ID3(Iterative </a:t>
            </a:r>
            <a:r>
              <a:rPr lang="en-US" altLang="en-US" sz="1800" dirty="0" err="1"/>
              <a:t>Dichotomiser</a:t>
            </a:r>
            <a:r>
              <a:rPr lang="en-US" altLang="en-US" sz="1800" dirty="0"/>
              <a:t>), C4.5 (successor of ID3), CART(classification and regression trees).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/>
              <a:t>Adopt greedy approach</a:t>
            </a:r>
          </a:p>
          <a:p>
            <a:pPr lvl="1">
              <a:lnSpc>
                <a:spcPct val="160000"/>
              </a:lnSpc>
              <a:spcBef>
                <a:spcPts val="0"/>
              </a:spcBef>
            </a:pPr>
            <a:r>
              <a:rPr lang="en-US" altLang="en-US" sz="1800" dirty="0"/>
              <a:t>Based on top- down recursive divide and conquer approach.</a:t>
            </a:r>
            <a:endParaRPr lang="en-IN" altLang="en-US" sz="1800" dirty="0"/>
          </a:p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IN" altLang="en-US" sz="18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IN" altLang="en-US" sz="1800" dirty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IN" altLang="en-US" sz="1800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E19AB3-36E1-4947-BC0A-60879455DD0C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01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Decision Tree Induction: An Example</a:t>
            </a:r>
            <a:endParaRPr lang="en-US" altLang="en-US" i="1">
              <a:solidFill>
                <a:srgbClr val="170981"/>
              </a:solidFill>
            </a:endParaRP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30868B-8C35-4A7A-ADB7-90716FE7AC62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3077" name="Group 63"/>
          <p:cNvGrpSpPr>
            <a:grpSpLocks/>
          </p:cNvGrpSpPr>
          <p:nvPr/>
        </p:nvGrpSpPr>
        <p:grpSpPr bwMode="auto">
          <a:xfrm>
            <a:off x="95250" y="2819400"/>
            <a:ext cx="6256338" cy="3810000"/>
            <a:chOff x="768" y="1152"/>
            <a:chExt cx="3941" cy="2400"/>
          </a:xfrm>
        </p:grpSpPr>
        <p:sp>
          <p:nvSpPr>
            <p:cNvPr id="3079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age?</a:t>
              </a:r>
            </a:p>
          </p:txBody>
        </p:sp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overcast</a:t>
              </a:r>
            </a:p>
          </p:txBody>
        </p:sp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student?</a:t>
              </a:r>
            </a:p>
          </p:txBody>
        </p:sp>
        <p:sp>
          <p:nvSpPr>
            <p:cNvPr id="3082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credit rating?</a:t>
              </a:r>
            </a:p>
          </p:txBody>
        </p:sp>
        <p:sp>
          <p:nvSpPr>
            <p:cNvPr id="308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4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1484" y="1730"/>
              <a:ext cx="592" cy="291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youth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3290" y="1804"/>
              <a:ext cx="565" cy="25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Senior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2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3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3094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095" name="Rectangle 28"/>
            <p:cNvSpPr>
              <a:spLocks noChangeArrowheads="1"/>
            </p:cNvSpPr>
            <p:nvPr/>
          </p:nvSpPr>
          <p:spPr bwMode="auto">
            <a:xfrm>
              <a:off x="4398" y="3216"/>
              <a:ext cx="311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3096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097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Midle_aged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098" name="Rectangle 62"/>
            <p:cNvSpPr>
              <a:spLocks noChangeArrowheads="1"/>
            </p:cNvSpPr>
            <p:nvPr/>
          </p:nvSpPr>
          <p:spPr bwMode="auto">
            <a:xfrm rot="-143156">
              <a:off x="3134" y="3214"/>
              <a:ext cx="376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099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fair</a:t>
              </a:r>
            </a:p>
          </p:txBody>
        </p:sp>
        <p:sp>
          <p:nvSpPr>
            <p:cNvPr id="3100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excellent</a:t>
              </a:r>
            </a:p>
          </p:txBody>
        </p:sp>
        <p:sp>
          <p:nvSpPr>
            <p:cNvPr id="3101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310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no</a:t>
              </a:r>
            </a:p>
          </p:txBody>
        </p:sp>
      </p:grpSp>
      <p:graphicFrame>
        <p:nvGraphicFramePr>
          <p:cNvPr id="3074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55704"/>
              </p:ext>
            </p:extLst>
          </p:nvPr>
        </p:nvGraphicFramePr>
        <p:xfrm>
          <a:off x="5227819" y="1390314"/>
          <a:ext cx="3429000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72146" imgH="4457683" progId="Excel.Sheet.8">
                  <p:embed/>
                </p:oleObj>
              </mc:Choice>
              <mc:Fallback>
                <p:oleObj name="Worksheet" r:id="rId3" imgW="5772146" imgH="4457683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819" y="1390314"/>
                        <a:ext cx="3429000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Training data set: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Buys_computer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ct val="75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Resulting tree:</a:t>
            </a:r>
          </a:p>
        </p:txBody>
      </p:sp>
    </p:spTree>
    <p:extLst>
      <p:ext uri="{BB962C8B-B14F-4D97-AF65-F5344CB8AC3E}">
        <p14:creationId xmlns:p14="http://schemas.microsoft.com/office/powerpoint/2010/main" val="102628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Algorithm for Decision Tree Induction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idx="1"/>
          </p:nvPr>
        </p:nvSpPr>
        <p:spPr>
          <a:xfrm>
            <a:off x="423550" y="1312450"/>
            <a:ext cx="8208385" cy="4804886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Basic algorithm (a greedy algorithm)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At start, all the training examples are at the root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Attributes are categorical (if continuous-valued, they are discretized in advance)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It uses </a:t>
            </a:r>
            <a:r>
              <a:rPr lang="en-US" altLang="en-US" b="1" i="1" dirty="0"/>
              <a:t>“</a:t>
            </a:r>
            <a:r>
              <a:rPr lang="en-US" altLang="en-US" b="1" i="1" dirty="0" err="1"/>
              <a:t>Attribute_selection_method</a:t>
            </a:r>
            <a:r>
              <a:rPr lang="en-US" altLang="en-US" b="1" i="1" dirty="0"/>
              <a:t>”</a:t>
            </a:r>
            <a:r>
              <a:rPr lang="en-US" altLang="en-US" dirty="0"/>
              <a:t> to determine the splitting criteria.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Test attributes are selected on the basis of a heuristic or statistical measure (e.g., </a:t>
            </a:r>
            <a:r>
              <a:rPr lang="en-US" altLang="en-US" dirty="0">
                <a:solidFill>
                  <a:schemeClr val="hlink"/>
                </a:solidFill>
              </a:rPr>
              <a:t>information gain</a:t>
            </a:r>
            <a:r>
              <a:rPr lang="en-US" altLang="en-US" dirty="0"/>
              <a:t>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Conditions for stopping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All samples for a given node belong to the same class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There are no remaining attributes for further partitioning – </a:t>
            </a:r>
            <a:r>
              <a:rPr lang="en-US" altLang="en-US" dirty="0">
                <a:solidFill>
                  <a:schemeClr val="hlink"/>
                </a:solidFill>
              </a:rPr>
              <a:t>majority voting</a:t>
            </a:r>
            <a:r>
              <a:rPr lang="en-US" altLang="en-US" dirty="0"/>
              <a:t> is employed for classifying the leaf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There are no samples left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dirty="0"/>
              <a:t>Complexity is O(n X |D| X </a:t>
            </a:r>
            <a:r>
              <a:rPr lang="en-US" altLang="en-US" dirty="0" err="1"/>
              <a:t>log|D</a:t>
            </a:r>
            <a:r>
              <a:rPr lang="en-US" altLang="en-US" dirty="0"/>
              <a:t>|), where n is the number of attributes describing the tuples in D, |D| is the number of training tuples.  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714388-5FBE-426A-9ABF-9F18D1A1B048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69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Splitting Criteria</a:t>
            </a:r>
            <a:endParaRPr lang="en-IN" altLang="en-US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altLang="en-US" dirty="0"/>
              <a:t>Splitting criterion tells us which attribute to test at node N by determining the “best” way to separate or partition the tuples in D into individual classes</a:t>
            </a:r>
          </a:p>
          <a:p>
            <a:r>
              <a:rPr lang="en-IN" altLang="en-US" dirty="0"/>
              <a:t>Also, tells us which branches to grow from node N with respect to the outcomes of the chosen test.</a:t>
            </a:r>
          </a:p>
          <a:p>
            <a:r>
              <a:rPr lang="en-IN" altLang="en-US" dirty="0"/>
              <a:t>Splitting criterion indicates the splitting attribute and may also indicate either a split-point or  a splitting subset</a:t>
            </a:r>
          </a:p>
          <a:p>
            <a:r>
              <a:rPr lang="en-US" altLang="en-US" dirty="0"/>
              <a:t>Partition is </a:t>
            </a:r>
            <a:r>
              <a:rPr lang="en-US" altLang="en-US" b="1" dirty="0"/>
              <a:t>“Pure” </a:t>
            </a:r>
            <a:r>
              <a:rPr lang="en-US" altLang="en-US" dirty="0"/>
              <a:t>i.e. all the tuples in it belong to the same class.</a:t>
            </a:r>
          </a:p>
          <a:p>
            <a:r>
              <a:rPr lang="en-US" altLang="en-US" dirty="0"/>
              <a:t>Splitting attribute  </a:t>
            </a:r>
            <a:r>
              <a:rPr lang="en-US" altLang="en-US" b="1" dirty="0"/>
              <a:t>A</a:t>
            </a:r>
            <a:r>
              <a:rPr lang="en-US" altLang="en-US" dirty="0"/>
              <a:t> can be:	</a:t>
            </a:r>
          </a:p>
          <a:p>
            <a:pPr lvl="1"/>
            <a:r>
              <a:rPr lang="en-US" altLang="en-US" b="1" dirty="0"/>
              <a:t>A is discrete valued:</a:t>
            </a:r>
            <a:r>
              <a:rPr lang="en-US" altLang="en-US" dirty="0"/>
              <a:t> outcome correspond to the known values of A.</a:t>
            </a:r>
          </a:p>
          <a:p>
            <a:pPr lvl="1"/>
            <a:r>
              <a:rPr lang="en-US" altLang="en-US" b="1" dirty="0"/>
              <a:t>A  is continuous-valued:  </a:t>
            </a:r>
            <a:r>
              <a:rPr lang="en-IN" altLang="en-US" dirty="0"/>
              <a:t>the test at node N has two possible outcomes, corresponding to the conditions A&lt;=</a:t>
            </a:r>
            <a:r>
              <a:rPr lang="en-IN" altLang="en-US" dirty="0" err="1"/>
              <a:t>split_point</a:t>
            </a:r>
            <a:r>
              <a:rPr lang="en-IN" altLang="en-US" dirty="0"/>
              <a:t> and A &gt; </a:t>
            </a:r>
            <a:r>
              <a:rPr lang="en-IN" altLang="en-US" dirty="0" err="1"/>
              <a:t>split_point</a:t>
            </a:r>
            <a:r>
              <a:rPr lang="en-IN" altLang="en-US" dirty="0"/>
              <a:t>, respectively. </a:t>
            </a:r>
          </a:p>
          <a:p>
            <a:pPr lvl="1"/>
            <a:r>
              <a:rPr lang="en-US" altLang="en-US" b="1" dirty="0"/>
              <a:t>A is </a:t>
            </a:r>
            <a:r>
              <a:rPr lang="en-US" altLang="en-US" b="1" dirty="0" err="1"/>
              <a:t>dicrete</a:t>
            </a:r>
            <a:r>
              <a:rPr lang="en-US" altLang="en-US" b="1" dirty="0"/>
              <a:t>-values and Binary tree:</a:t>
            </a:r>
            <a:r>
              <a:rPr lang="en-US" altLang="en-US" dirty="0"/>
              <a:t> </a:t>
            </a:r>
            <a:r>
              <a:rPr lang="en-IN" altLang="en-US" dirty="0"/>
              <a:t>The test at node N is of the form “A ∈S</a:t>
            </a:r>
            <a:r>
              <a:rPr lang="en-IN" altLang="en-US" baseline="-25000" dirty="0"/>
              <a:t>A</a:t>
            </a:r>
            <a:r>
              <a:rPr lang="en-IN" altLang="en-US" dirty="0"/>
              <a:t>?,” where S</a:t>
            </a:r>
            <a:r>
              <a:rPr lang="en-IN" altLang="en-US" baseline="-25000" dirty="0"/>
              <a:t>A </a:t>
            </a:r>
            <a:r>
              <a:rPr lang="en-IN" altLang="en-US" dirty="0"/>
              <a:t>is the splitting subset for A,. If a given tuple has value </a:t>
            </a:r>
            <a:r>
              <a:rPr lang="en-IN" altLang="en-US" dirty="0" err="1"/>
              <a:t>a</a:t>
            </a:r>
            <a:r>
              <a:rPr lang="en-IN" altLang="en-US" baseline="-25000" dirty="0" err="1"/>
              <a:t>j</a:t>
            </a:r>
            <a:r>
              <a:rPr lang="en-IN" altLang="en-US" dirty="0"/>
              <a:t> of A and if </a:t>
            </a:r>
            <a:r>
              <a:rPr lang="en-IN" altLang="en-US" dirty="0" err="1"/>
              <a:t>a</a:t>
            </a:r>
            <a:r>
              <a:rPr lang="en-IN" altLang="en-US" baseline="-25000" dirty="0" err="1"/>
              <a:t>j</a:t>
            </a:r>
            <a:r>
              <a:rPr lang="en-IN" altLang="en-US" dirty="0"/>
              <a:t> ∈S</a:t>
            </a:r>
            <a:r>
              <a:rPr lang="en-IN" altLang="en-US" baseline="-25000" dirty="0"/>
              <a:t>A</a:t>
            </a:r>
            <a:r>
              <a:rPr lang="en-IN" altLang="en-US" dirty="0"/>
              <a:t>, then the test at node N is satisfied.</a:t>
            </a:r>
          </a:p>
          <a:p>
            <a:pPr lvl="1"/>
            <a:endParaRPr lang="en-IN" altLang="en-US" dirty="0"/>
          </a:p>
          <a:p>
            <a:pPr lvl="1"/>
            <a:endParaRPr lang="en-IN" altLang="en-US" b="1" dirty="0"/>
          </a:p>
          <a:p>
            <a:endParaRPr lang="en-IN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643688"/>
            <a:ext cx="2057400" cy="2143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33E887-D88C-4003-9808-244EF365473A}" type="slidenum"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4005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3E15A4A036A74C8581D0D0C1F22D3D" ma:contentTypeVersion="10" ma:contentTypeDescription="Create a new document." ma:contentTypeScope="" ma:versionID="ed1eb2e5433c18459db2bc207710ebb7">
  <xsd:schema xmlns:xsd="http://www.w3.org/2001/XMLSchema" xmlns:xs="http://www.w3.org/2001/XMLSchema" xmlns:p="http://schemas.microsoft.com/office/2006/metadata/properties" xmlns:ns3="c70e981e-0749-425c-b252-730d276026df" xmlns:ns4="71924fd8-c55c-4156-91c1-1da0982f4734" targetNamespace="http://schemas.microsoft.com/office/2006/metadata/properties" ma:root="true" ma:fieldsID="4f4c2f6d295184d5d1ac46d5cf14b183" ns3:_="" ns4:_="">
    <xsd:import namespace="c70e981e-0749-425c-b252-730d276026df"/>
    <xsd:import namespace="71924fd8-c55c-4156-91c1-1da0982f47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e981e-0749-425c-b252-730d27602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24fd8-c55c-4156-91c1-1da0982f473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BF2E60-2329-4A68-B215-E35FFF6D31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4C4FCE-46E2-4C79-81E8-9114FBC865EF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c70e981e-0749-425c-b252-730d276026d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924fd8-c55c-4156-91c1-1da0982f473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B2DA60-A1ED-4BFC-9516-2C0784977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e981e-0749-425c-b252-730d276026df"/>
    <ds:schemaRef ds:uri="71924fd8-c55c-4156-91c1-1da0982f47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32141</TotalTime>
  <Words>2442</Words>
  <Application>Microsoft Office PowerPoint</Application>
  <PresentationFormat>On-screen Show (4:3)</PresentationFormat>
  <Paragraphs>366</Paragraphs>
  <Slides>36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Calibri</vt:lpstr>
      <vt:lpstr>Calibri Light</vt:lpstr>
      <vt:lpstr>Marlett</vt:lpstr>
      <vt:lpstr>Tahoma</vt:lpstr>
      <vt:lpstr>Times New Roman</vt:lpstr>
      <vt:lpstr>Wingdings</vt:lpstr>
      <vt:lpstr>Wingdings 2</vt:lpstr>
      <vt:lpstr>Office Theme</vt:lpstr>
      <vt:lpstr>2_Office Theme</vt:lpstr>
      <vt:lpstr>3_Office Theme</vt:lpstr>
      <vt:lpstr>1_Office Theme</vt:lpstr>
      <vt:lpstr>4_Office Theme</vt:lpstr>
      <vt:lpstr>6_Office Theme</vt:lpstr>
      <vt:lpstr>Worksheet</vt:lpstr>
      <vt:lpstr>Equation</vt:lpstr>
      <vt:lpstr>Classification: Decision Tree</vt:lpstr>
      <vt:lpstr>PowerPoint Presentation</vt:lpstr>
      <vt:lpstr>PowerPoint Presentation</vt:lpstr>
      <vt:lpstr>PowerPoint Presentation</vt:lpstr>
      <vt:lpstr>Decision trees </vt:lpstr>
      <vt:lpstr>Decision Tree Induction</vt:lpstr>
      <vt:lpstr>Decision Tree Induction: An Example</vt:lpstr>
      <vt:lpstr>Algorithm for Decision Tree Induction</vt:lpstr>
      <vt:lpstr>Splitting Criteria</vt:lpstr>
      <vt:lpstr>Splitting criteria…contd</vt:lpstr>
      <vt:lpstr>Decision-tree Algorithm</vt:lpstr>
      <vt:lpstr>Attribute Selection Measures</vt:lpstr>
      <vt:lpstr>Brief Review of Entropy</vt:lpstr>
      <vt:lpstr>PowerPoint Presentation</vt:lpstr>
      <vt:lpstr>PowerPoint Presentation</vt:lpstr>
      <vt:lpstr>Attribute Selection: Information Gain</vt:lpstr>
      <vt:lpstr>Attribute Selection: Information Gain</vt:lpstr>
      <vt:lpstr>Decision Tree</vt:lpstr>
      <vt:lpstr>Splitting Based on Continuous Attributes</vt:lpstr>
      <vt:lpstr>Splitting Based on Continuous Attributes</vt:lpstr>
      <vt:lpstr>Computing Information-Gain for Continuous-Valued Attributes</vt:lpstr>
      <vt:lpstr>Question?</vt:lpstr>
      <vt:lpstr>Gain Ratio for Attribute Selection (C4.5)</vt:lpstr>
      <vt:lpstr>Gini Index (CART, IBM IntelligentMiner)</vt:lpstr>
      <vt:lpstr>Computation of Gini Index </vt:lpstr>
      <vt:lpstr>Comparing Attribute Selection Measures</vt:lpstr>
      <vt:lpstr>Decision Tree Based Classification</vt:lpstr>
      <vt:lpstr>Inductive bias in decision tree learning </vt:lpstr>
      <vt:lpstr>Prefer shorter hypotheses:  Occam's razor</vt:lpstr>
      <vt:lpstr>Issues in decision trees learning</vt:lpstr>
      <vt:lpstr>Overfitting in decision tree learning</vt:lpstr>
      <vt:lpstr>How to Address Overfitting</vt:lpstr>
      <vt:lpstr>How to Address Overfitting…</vt:lpstr>
      <vt:lpstr>Good References</vt:lpstr>
      <vt:lpstr>PowerPoint Presentation</vt:lpstr>
      <vt:lpstr>Thank You</vt:lpstr>
    </vt:vector>
  </TitlesOfParts>
  <Company>State  University of New York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Siddhartha Singh</cp:lastModifiedBy>
  <cp:revision>733</cp:revision>
  <cp:lastPrinted>2020-02-15T15:21:01Z</cp:lastPrinted>
  <dcterms:created xsi:type="dcterms:W3CDTF">2001-10-10T03:11:58Z</dcterms:created>
  <dcterms:modified xsi:type="dcterms:W3CDTF">2021-07-24T18:05:04Z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0x010100A83E15A4A036A74C8581D0D0C1F22D3D</vt:lpwstr>
  </property>
</Properties>
</file>