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Override2.xml" ContentType="application/vnd.openxmlformats-officedocument.themeOverr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overrideClrMapping accent1="dk1" accent2="dk1" accent3="dk1" accent4="dk1" accent5="dk1" accent6="dk1" bg1="dk1" bg2="dk1" tx1="dk1" tx2="dk1" hlink="dk1" folHlink="dk1"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3">
        <a:schemeClr val="bg2"/>
      </p:bgRef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elestia-R1---OverlayTitle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algn="r" indent="0" marL="0">
              <a:buNone/>
              <a:defRPr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15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73" name="TextBox 14"/>
          <p:cNvSpPr txBox="1"/>
          <p:nvPr/>
        </p:nvSpPr>
        <p:spPr>
          <a:xfrm>
            <a:off x="10237867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74" name="TextBox 10"/>
          <p:cNvSpPr txBox="1"/>
          <p:nvPr/>
        </p:nvSpPr>
        <p:spPr>
          <a:xfrm>
            <a:off x="488275" y="82333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0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98" name="TextBox 12"/>
          <p:cNvSpPr txBox="1"/>
          <p:nvPr/>
        </p:nvSpPr>
        <p:spPr>
          <a:xfrm>
            <a:off x="10237867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99" name="TextBox 13"/>
          <p:cNvSpPr txBox="1"/>
          <p:nvPr/>
        </p:nvSpPr>
        <p:spPr>
          <a:xfrm>
            <a:off x="488275" y="82333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anchor="t"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b="0" cap="all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5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4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4267200" y="389889"/>
            <a:ext cx="7315200" cy="2048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92495"/>
            <a:ext cx="551167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endParaRPr dirty="0" spc="10"/>
          </a:p>
        </p:txBody>
      </p:sp>
      <p:sp>
        <p:nvSpPr>
          <p:cNvPr id="1048592" name="TextBox 13"/>
          <p:cNvSpPr txBox="1"/>
          <p:nvPr/>
        </p:nvSpPr>
        <p:spPr>
          <a:xfrm>
            <a:off x="2554542" y="3314150"/>
            <a:ext cx="8610600" cy="184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>
                <a:solidFill>
                  <a:srgbClr val="FFFFFF"/>
                </a:solidFill>
                <a:latin typeface="Arial Black"/>
              </a:rPr>
              <a:t>STUDENT NAME: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V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i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k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y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S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i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n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g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h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.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endParaRPr altLang="en-US" lang="zh-CN"/>
          </a:p>
          <a:p>
            <a:r>
              <a:rPr b="1" dirty="0" sz="2400" lang="en-US">
                <a:solidFill>
                  <a:srgbClr val="FFFFFF"/>
                </a:solidFill>
                <a:latin typeface="Arial Black"/>
              </a:rPr>
              <a:t>REGISTER NO AND NMID: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2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2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2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4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0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3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0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3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9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/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7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5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B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0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6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7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2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5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9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1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7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0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D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7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1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B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9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1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4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4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8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B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2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1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2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F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3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A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7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B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8</a:t>
            </a:r>
            <a:endParaRPr b="1" dirty="0" sz="2400" lang="en-US">
              <a:cs typeface="Calibri"/>
            </a:endParaRPr>
          </a:p>
          <a:p>
            <a:r>
              <a:rPr b="1" dirty="0" sz="2400" lang="en-US">
                <a:solidFill>
                  <a:srgbClr val="FFFFFF"/>
                </a:solidFill>
                <a:latin typeface="Arial Black"/>
              </a:rPr>
              <a:t>DEPARTMENT: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B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.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S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.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o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m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p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u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t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e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r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S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i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e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n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e</a:t>
            </a:r>
            <a:endParaRPr altLang="en-US" lang="zh-CN"/>
          </a:p>
          <a:p>
            <a:r>
              <a:rPr b="1" dirty="0" sz="2400" lang="en-US">
                <a:solidFill>
                  <a:srgbClr val="FFFFFF"/>
                </a:solidFill>
                <a:latin typeface="Arial Black"/>
              </a:rPr>
              <a:t>COLLEGE: COLLEGE/ UNIVERSITY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: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S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r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i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R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a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m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o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l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l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e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g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e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O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f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A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r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t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s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&amp;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S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i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e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n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c</a:t>
            </a:r>
            <a:r>
              <a:rPr altLang="en-GB" b="1" dirty="0" sz="2400" lang="en-US">
                <a:solidFill>
                  <a:srgbClr val="FFFFFF"/>
                </a:solidFill>
                <a:latin typeface="Arial Black"/>
              </a:rPr>
              <a:t>e</a:t>
            </a:r>
            <a:endParaRPr altLang="en-US" lang="zh-CN"/>
          </a:p>
          <a:p>
            <a:r>
              <a:rPr b="1" dirty="0" sz="2400" lang="en-US">
                <a:solidFill>
                  <a:srgbClr val="FFFFFF"/>
                </a:solidFill>
                <a:latin typeface="Arial Black"/>
              </a:rPr>
              <a:t>           </a:t>
            </a:r>
            <a:endParaRPr b="1" dirty="0" sz="2400"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7"/>
          <p:cNvSpPr txBox="1">
            <a:spLocks noGrp="1"/>
          </p:cNvSpPr>
          <p:nvPr>
            <p:ph type="title"/>
          </p:nvPr>
        </p:nvSpPr>
        <p:spPr>
          <a:xfrm>
            <a:off x="739775" y="728031"/>
            <a:ext cx="90138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lang="en-IN" spc="15">
                <a:solidFill>
                  <a:srgbClr val="FFFFFF"/>
                </a:solidFill>
                <a:latin typeface="Arial Black" panose="020B0A04020102020204" pitchFamily="34" charset="0"/>
              </a:rPr>
              <a:t>RESULTS AND SCREENSHOTS</a:t>
            </a:r>
            <a:endParaRPr dirty="0" sz="4250">
              <a:latin typeface="Arial Black" panose="020B0A04020102020204" pitchFamily="34" charset="0"/>
            </a:endParaRPr>
          </a:p>
        </p:txBody>
      </p:sp>
      <p:sp>
        <p:nvSpPr>
          <p:cNvPr id="1048624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Rectangle 9"/>
          <p:cNvSpPr/>
          <p:nvPr/>
        </p:nvSpPr>
        <p:spPr>
          <a:xfrm>
            <a:off x="739775" y="1707568"/>
            <a:ext cx="6096000" cy="1005841"/>
          </a:xfrm>
          <a:prstGeom prst="rect"/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Screenshots (homepage, skills, projects, contact) illustrate the outcome.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xfrm>
            <a:off x="755332" y="538941"/>
            <a:ext cx="4578668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048627" name="Rectangle 1"/>
          <p:cNvSpPr/>
          <p:nvPr/>
        </p:nvSpPr>
        <p:spPr>
          <a:xfrm>
            <a:off x="1752600" y="1981200"/>
            <a:ext cx="9067800" cy="2491741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Demonstrates 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front-end development skills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 and 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design thinking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latin typeface="Arial Black" panose="020B0A04020102020204" pitchFamily="34" charset="0"/>
              </a:rPr>
              <a:t>GITHUB LINK</a:t>
            </a:r>
            <a:endParaRPr dirty="0" lang="en-US"/>
          </a:p>
        </p:txBody>
      </p:sp>
      <p:sp>
        <p:nvSpPr>
          <p:cNvPr id="1048629" name="Rectangle 1"/>
          <p:cNvSpPr>
            <a:spLocks noChangeArrowheads="1"/>
          </p:cNvSpPr>
          <p:nvPr/>
        </p:nvSpPr>
        <p:spPr bwMode="auto">
          <a:xfrm>
            <a:off x="1707862" y="2440910"/>
            <a:ext cx="9144000" cy="1259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 panose="020B0604020202020204" pitchFamily="34" charset="0"/>
              </a:rPr>
              <a:t>Repository contains complete source code and deployable files.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 panose="020B0604020202020204" pitchFamily="34" charset="0"/>
              </a:rPr>
              <a:t>Ensures transparency and easy access for recruiters.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 panose="020B0604020202020204" pitchFamily="34" charset="0"/>
              </a:rPr>
              <a:t>Provides version history and collaboration options.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 panose="020B0604020202020204" pitchFamily="34" charset="0"/>
              </a:rPr>
              <a:t>Live demo or GitHub Pages link can be shared for direct viewing.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6"/>
          <p:cNvSpPr txBox="1"/>
          <p:nvPr/>
        </p:nvSpPr>
        <p:spPr>
          <a:xfrm>
            <a:off x="1371600" y="2806808"/>
            <a:ext cx="9677400" cy="1691642"/>
          </a:xfrm>
          <a:prstGeom prst="rect"/>
          <a:noFill/>
        </p:spPr>
        <p:txBody>
          <a:bodyPr anchor="ctr" rtlCol="0" wrap="square">
            <a:spAutoFit/>
          </a:bodyPr>
          <a:p>
            <a:pPr algn="ctr"/>
            <a:r>
              <a:rPr b="1" dirty="0" sz="6600" lang="en-US">
                <a:solidFill>
                  <a:srgbClr val="FFFFFF"/>
                </a:solidFill>
                <a:latin typeface="Arial Black" panose="04040605051002020D02" pitchFamily="82" charset="0"/>
              </a:rPr>
              <a:t>Design and Development of a Digital Portfolio Website</a:t>
            </a:r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5"/>
          <p:cNvSpPr txBox="1">
            <a:spLocks noGrp="1"/>
          </p:cNvSpPr>
          <p:nvPr>
            <p:ph type="title"/>
          </p:nvPr>
        </p:nvSpPr>
        <p:spPr>
          <a:xfrm>
            <a:off x="699452" y="971168"/>
            <a:ext cx="2043747" cy="359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2800" lang="en-US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b="1" dirty="0" sz="280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02" name="Rectangle 6"/>
          <p:cNvSpPr/>
          <p:nvPr/>
        </p:nvSpPr>
        <p:spPr>
          <a:xfrm>
            <a:off x="2514600" y="1865954"/>
            <a:ext cx="7162800" cy="3863342"/>
          </a:xfrm>
          <a:prstGeom prst="rect"/>
        </p:spPr>
        <p:txBody>
          <a:bodyPr anchor="ctr" wrap="square">
            <a:spAutoFit/>
          </a:bodyPr>
          <a:p>
            <a:endParaRPr b="1" dirty="0" sz="2800" lang="en-US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b="1" dirty="0" sz="2800" lang="en-US" err="1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 smtClean="0">
                <a:solidFill>
                  <a:srgbClr val="FFFFFF"/>
                </a:solidFill>
                <a:latin typeface="Arial Black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b="1" dirty="0" sz="2800" lang="en-IN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104860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834072" y="651890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2800" smtClean="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b="1" dirty="0" sz="4250" lang="en-US">
                <a:solidFill>
                  <a:srgbClr val="FFFFFF"/>
                </a:solidFill>
                <a:latin typeface="Arial Black"/>
              </a:rPr>
              <a:t> </a:t>
            </a:r>
            <a:r>
              <a:rPr b="1" dirty="0" sz="280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  <a:endParaRPr b="1" dirty="0" sz="280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06" name="Content Placeholder 2"/>
          <p:cNvSpPr txBox="1"/>
          <p:nvPr/>
        </p:nvSpPr>
        <p:spPr>
          <a:xfrm>
            <a:off x="457200" y="1600200"/>
            <a:ext cx="8229600" cy="4525963"/>
          </a:xfrm>
          <a:prstGeom prst="rect"/>
        </p:spPr>
        <p:txBody>
          <a:bodyPr>
            <a:normAutofit/>
          </a:bodyPr>
          <a:lstStyle>
            <a:lvl1pPr algn="l" defTabSz="457200" eaLnBrk="1" hangingPunct="1" indent="-285750" latinLnBrk="0" marL="2857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algn="l" defTabSz="457200" eaLnBrk="1" hangingPunct="1" indent="-285750" latinLnBrk="0" marL="12001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algn="l" defTabSz="457200" eaLnBrk="1" hangingPunct="1" indent="-171450" latinLnBrk="0" marL="15430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algn="l" defTabSz="457200" eaLnBrk="1" hangingPunct="1" indent="-171450" latinLnBrk="0" marL="200025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dirty="0" lang="en-US" smtClean="0"/>
          </a:p>
          <a:p>
            <a:r>
              <a:rPr dirty="0" lang="en-US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dirty="0" lang="en-US" smtClean="0"/>
              <a:t>Traditional resumes often fail to showcase creativity, interactivity, and real project outcomes.</a:t>
            </a:r>
          </a:p>
          <a:p>
            <a:r>
              <a:rPr dirty="0" lang="en-US" smtClean="0"/>
              <a:t>A portfolio website bridges this gap by enabling interactive presentation of work, coding abilities, and design sensibilities.</a:t>
            </a:r>
          </a:p>
          <a:p>
            <a:r>
              <a:rPr dirty="0" lang="en-US" smtClean="0"/>
              <a:t>This project addresses the problem by creating a personal portfolio website that is responsive, professional, and easy to update.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739775" y="906462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280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b="1" dirty="0" sz="4250" lang="en-US" spc="5" smtClean="0">
                <a:solidFill>
                  <a:srgbClr val="FFFFFF"/>
                </a:solidFill>
                <a:latin typeface="Arial Black"/>
              </a:rPr>
              <a:t> </a:t>
            </a:r>
            <a:r>
              <a:rPr b="1" dirty="0" sz="2800">
                <a:solidFill>
                  <a:srgbClr val="FFFFFF"/>
                </a:solidFill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  <a:endParaRPr b="1" dirty="0" sz="280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66060" y="5992495"/>
            <a:ext cx="551167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9" name="Rectangle 4"/>
          <p:cNvSpPr>
            <a:spLocks noChangeArrowheads="1"/>
          </p:cNvSpPr>
          <p:nvPr/>
        </p:nvSpPr>
        <p:spPr bwMode="auto">
          <a:xfrm>
            <a:off x="1740910" y="2686218"/>
            <a:ext cx="6715125" cy="18186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altLang="en-US" b="1" dirty="0" sz="2000" lang="en-US">
                <a:solidFill>
                  <a:srgbClr val="FFFFFF"/>
                </a:solidFill>
                <a:latin typeface="Arial Black" panose="020B0604020202020204" pitchFamily="34" charset="0"/>
              </a:rPr>
              <a:t>Project Title</a:t>
            </a:r>
            <a:r>
              <a:rPr altLang="en-US" b="1" dirty="0" sz="2800" lang="en-US">
                <a:solidFill>
                  <a:srgbClr val="FFFFFF"/>
                </a:solidFill>
                <a:latin typeface="Arial Black" panose="020B0604020202020204" pitchFamily="34" charset="0"/>
              </a:rPr>
              <a:t>: </a:t>
            </a:r>
            <a:r>
              <a:rPr b="1" dirty="0" sz="3200" lang="en-US">
                <a:solidFill>
                  <a:srgbClr val="FFFFFF"/>
                </a:solidFill>
                <a:latin typeface="Arial Black" panose="04040605051002020D02" pitchFamily="82" charset="0"/>
              </a:rPr>
              <a:t>Design and Development of a Digital Portfolio Website</a:t>
            </a:r>
            <a:endParaRPr b="1" dirty="0" sz="2400" lang="en-US">
              <a:latin typeface="Gabriola" panose="04040605051002020D02" pitchFamily="82" charset="0"/>
            </a:endParaRPr>
          </a:p>
          <a:p>
            <a:pPr eaLnBrk="0" fontAlgn="base" hangingPunct="0" indent="-457200" lvl="0" marL="457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="1" dirty="0" sz="2000" lang="en-US" smtClean="0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A </a:t>
            </a:r>
            <a:r>
              <a:rPr altLang="en-US" b="1" dirty="0" sz="2000" lang="en-US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eaLnBrk="0" fontAlgn="base" hangingPunct="0" indent="-457200" lvl="0" marL="457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="1" dirty="0" sz="2000" lang="en-US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eaLnBrk="0" fontAlgn="base" hangingPunct="0" indent="-457200" lvl="0" marL="457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="1" dirty="0" sz="2000" lang="en-US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altLang="en-US" b="1" dirty="0" sz="2000" lang="en-US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altLang="en-US" b="1" dirty="0" sz="2000" lang="en-US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 and </a:t>
            </a:r>
            <a:r>
              <a:rPr altLang="en-US" b="1" dirty="0" sz="2000" lang="en-US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altLang="en-US" b="1" dirty="0" sz="2000" lang="en-US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0" fontAlgn="base" hangingPunct="0" indent="-457200" lvl="0" marL="457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altLang="en-US" b="1" dirty="0" sz="2000" lang="en-US">
                <a:solidFill>
                  <a:srgbClr val="FFFFFF"/>
                </a:solidFill>
                <a:latin typeface="Arial Black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altLang="en-US" b="1" dirty="0" sz="2000" lang="en-US">
                <a:solidFill>
                  <a:srgbClr val="FFFFFF"/>
                </a:solidFill>
                <a:latin typeface="Arial Black" panose="020B0604020202020204" pitchFamily="34" charset="0"/>
              </a:rPr>
              <a:t>.</a:t>
            </a:r>
          </a:p>
        </p:txBody>
      </p:sp>
      <p:grpSp>
        <p:nvGrpSpPr>
          <p:cNvPr id="43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04861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5"/>
          <p:cNvSpPr txBox="1">
            <a:spLocks noGrp="1"/>
          </p:cNvSpPr>
          <p:nvPr>
            <p:ph type="title"/>
          </p:nvPr>
        </p:nvSpPr>
        <p:spPr>
          <a:xfrm>
            <a:off x="457200" y="665402"/>
            <a:ext cx="6234748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rgbClr val="FFFFFF"/>
                </a:solidFill>
                <a:latin typeface="Arial Black" panose="020B0A04020102020204" pitchFamily="34" charset="0"/>
              </a:rPr>
              <a:t>W</a:t>
            </a:r>
            <a:r>
              <a:rPr b="1" dirty="0" sz="3200" spc="-20">
                <a:solidFill>
                  <a:srgbClr val="FFFFFF"/>
                </a:solidFill>
                <a:latin typeface="Arial Black" panose="020B0A04020102020204" pitchFamily="34" charset="0"/>
              </a:rPr>
              <a:t>H</a:t>
            </a:r>
            <a:r>
              <a:rPr b="1" dirty="0" sz="3200" spc="20">
                <a:solidFill>
                  <a:srgbClr val="FFFFFF"/>
                </a:solidFill>
                <a:latin typeface="Arial Black" panose="020B0A04020102020204" pitchFamily="34" charset="0"/>
              </a:rPr>
              <a:t>O</a:t>
            </a:r>
            <a:r>
              <a:rPr b="1" dirty="0" sz="3200" spc="-235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b="1" dirty="0" sz="3200" spc="-10">
                <a:solidFill>
                  <a:srgbClr val="FFFFFF"/>
                </a:solidFill>
                <a:latin typeface="Arial Black" panose="020B0A04020102020204" pitchFamily="34" charset="0"/>
              </a:rPr>
              <a:t>AR</a:t>
            </a:r>
            <a:r>
              <a:rPr b="1" dirty="0" sz="3200" spc="15">
                <a:solidFill>
                  <a:srgbClr val="FFFFFF"/>
                </a:solidFill>
                <a:latin typeface="Arial Black" panose="020B0A04020102020204" pitchFamily="34" charset="0"/>
              </a:rPr>
              <a:t>E</a:t>
            </a:r>
            <a:r>
              <a:rPr b="1" dirty="0" sz="3200" spc="-35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b="1" dirty="0" sz="3200" spc="-10">
                <a:solidFill>
                  <a:srgbClr val="FFFFFF"/>
                </a:solidFill>
                <a:latin typeface="Arial Black" panose="020B0A04020102020204" pitchFamily="34" charset="0"/>
              </a:rPr>
              <a:t>T</a:t>
            </a:r>
            <a:r>
              <a:rPr b="1" dirty="0" sz="3200" spc="-15">
                <a:solidFill>
                  <a:srgbClr val="FFFFFF"/>
                </a:solidFill>
                <a:latin typeface="Arial Black" panose="020B0A04020102020204" pitchFamily="34" charset="0"/>
              </a:rPr>
              <a:t>H</a:t>
            </a:r>
            <a:r>
              <a:rPr b="1" dirty="0" sz="3200" spc="15">
                <a:solidFill>
                  <a:srgbClr val="FFFFFF"/>
                </a:solidFill>
                <a:latin typeface="Arial Black" panose="020B0A04020102020204" pitchFamily="34" charset="0"/>
              </a:rPr>
              <a:t>E</a:t>
            </a:r>
            <a:r>
              <a:rPr b="1" dirty="0" sz="3200" spc="-35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b="1" dirty="0" sz="3200" spc="-20">
                <a:solidFill>
                  <a:srgbClr val="FFFFFF"/>
                </a:solidFill>
                <a:latin typeface="Arial Black" panose="020B0A04020102020204" pitchFamily="34" charset="0"/>
              </a:rPr>
              <a:t>E</a:t>
            </a:r>
            <a:r>
              <a:rPr b="1" dirty="0" sz="3200" spc="30">
                <a:solidFill>
                  <a:srgbClr val="FFFFFF"/>
                </a:solidFill>
                <a:latin typeface="Arial Black" panose="020B0A04020102020204" pitchFamily="34" charset="0"/>
              </a:rPr>
              <a:t>N</a:t>
            </a:r>
            <a:r>
              <a:rPr b="1" dirty="0" sz="3200" spc="15">
                <a:solidFill>
                  <a:srgbClr val="FFFFFF"/>
                </a:solidFill>
                <a:latin typeface="Arial Black" panose="020B0A04020102020204" pitchFamily="34" charset="0"/>
              </a:rPr>
              <a:t>D</a:t>
            </a:r>
            <a:r>
              <a:rPr b="1" dirty="0" sz="3200" spc="-45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b="1" dirty="0" sz="3200">
                <a:solidFill>
                  <a:srgbClr val="FFFFFF"/>
                </a:solidFill>
                <a:latin typeface="Arial Black" panose="020B0A04020102020204" pitchFamily="34" charset="0"/>
              </a:rPr>
              <a:t>U</a:t>
            </a:r>
            <a:r>
              <a:rPr b="1" dirty="0" sz="3200" spc="10">
                <a:solidFill>
                  <a:srgbClr val="FFFFFF"/>
                </a:solidFill>
                <a:latin typeface="Arial Black" panose="020B0A04020102020204" pitchFamily="34" charset="0"/>
              </a:rPr>
              <a:t>S</a:t>
            </a:r>
            <a:r>
              <a:rPr b="1" dirty="0" sz="3200" spc="-25">
                <a:solidFill>
                  <a:srgbClr val="FFFFFF"/>
                </a:solidFill>
                <a:latin typeface="Arial Black" panose="020B0A04020102020204" pitchFamily="34" charset="0"/>
              </a:rPr>
              <a:t>E</a:t>
            </a:r>
            <a:r>
              <a:rPr b="1" dirty="0" sz="3200" spc="-10">
                <a:solidFill>
                  <a:srgbClr val="FFFFFF"/>
                </a:solidFill>
                <a:latin typeface="Arial Black" panose="020B0A04020102020204" pitchFamily="34" charset="0"/>
              </a:rPr>
              <a:t>R</a:t>
            </a:r>
            <a:r>
              <a:rPr b="1" dirty="0" sz="3200" spc="5">
                <a:solidFill>
                  <a:srgbClr val="FFFFFF"/>
                </a:solidFill>
                <a:latin typeface="Arial Black" panose="020B0A04020102020204" pitchFamily="34" charset="0"/>
              </a:rPr>
              <a:t>S?</a:t>
            </a:r>
            <a:endParaRPr dirty="0" sz="3200">
              <a:latin typeface="Arial Black" panose="020B0A04020102020204" pitchFamily="34" charset="0"/>
            </a:endParaRPr>
          </a:p>
        </p:txBody>
      </p:sp>
      <p:sp>
        <p:nvSpPr>
          <p:cNvPr id="1048613" name="Rectangle 1"/>
          <p:cNvSpPr>
            <a:spLocks noChangeArrowheads="1"/>
          </p:cNvSpPr>
          <p:nvPr/>
        </p:nvSpPr>
        <p:spPr bwMode="auto">
          <a:xfrm rot="10800000" flipV="1">
            <a:off x="1600200" y="2480557"/>
            <a:ext cx="8382000" cy="21361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Students/Professionals</a:t>
            </a: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 – to showcase academic, technical, and creative work.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Recruiters &amp; Hiring Managers</a:t>
            </a: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 – to quickly evaluate a candidate’s capabilities.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Mentors &amp; Teachers</a:t>
            </a: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 – to track growth and give structured feedback.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Peers/Colleagues</a:t>
            </a: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6"/>
          <p:cNvSpPr txBox="1">
            <a:spLocks noGrp="1"/>
          </p:cNvSpPr>
          <p:nvPr>
            <p:ph type="title"/>
          </p:nvPr>
        </p:nvSpPr>
        <p:spPr>
          <a:xfrm>
            <a:off x="558165" y="922972"/>
            <a:ext cx="660463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lang="en-IN" spc="10">
                <a:solidFill>
                  <a:srgbClr val="FFFFFF"/>
                </a:solidFill>
                <a:latin typeface="Arial Black" panose="020B0A04020102020204" pitchFamily="34" charset="0"/>
              </a:rPr>
              <a:t>TOOLS AND TECHNIQUES</a:t>
            </a:r>
            <a:endParaRPr dirty="0" sz="3600">
              <a:latin typeface="Arial Black" panose="020B0A04020102020204" pitchFamily="34" charset="0"/>
            </a:endParaRPr>
          </a:p>
        </p:txBody>
      </p:sp>
      <p:sp>
        <p:nvSpPr>
          <p:cNvPr id="1048615" name="Rectangle 9"/>
          <p:cNvSpPr/>
          <p:nvPr/>
        </p:nvSpPr>
        <p:spPr>
          <a:xfrm>
            <a:off x="1905000" y="2514600"/>
            <a:ext cx="8915400" cy="2148841"/>
          </a:xfrm>
          <a:prstGeom prst="rect"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HTML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CSS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JavaScript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GitHub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800" lang="en-US">
                <a:solidFill>
                  <a:srgbClr val="FFFFFF"/>
                </a:solidFill>
                <a:latin typeface="Arial Black"/>
              </a:rPr>
              <a:t>Responsive Design Principles</a:t>
            </a:r>
            <a:r>
              <a:rPr b="1" dirty="0" sz="2800" lang="en-US">
                <a:solidFill>
                  <a:srgbClr val="FFFFFF"/>
                </a:solidFill>
                <a:latin typeface="Arial Black"/>
              </a:rPr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533400" y="381000"/>
            <a:ext cx="6042025" cy="978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solidFill>
                  <a:srgbClr val="FFFFFF"/>
                </a:solidFill>
                <a:latin typeface="Arial Black" panose="020B0A04020102020204" pitchFamily="34" charset="0"/>
                <a:cs typeface="Trebuchet MS"/>
              </a:rPr>
              <a:t>POTFOLIO DESIGN AND LAYOUT</a:t>
            </a:r>
            <a:endParaRPr dirty="0" sz="400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1048618" name="Rectangle 1"/>
          <p:cNvSpPr>
            <a:spLocks noChangeArrowheads="1"/>
          </p:cNvSpPr>
          <p:nvPr/>
        </p:nvSpPr>
        <p:spPr bwMode="auto">
          <a:xfrm>
            <a:off x="1600200" y="2735074"/>
            <a:ext cx="9296400" cy="1996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32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Clean and minimal interface to ensure professionalism.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32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Logical structure: About, Skills, Projects, Contact.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32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Consistent fonts, colors, and branding for identity.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32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Adaptable to multiple devices and screen sizes.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32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0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p>
            <a:r>
              <a:rPr dirty="0" lang="en-IN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1048620" name="Rectangle 1"/>
          <p:cNvSpPr>
            <a:spLocks noChangeArrowheads="1"/>
          </p:cNvSpPr>
          <p:nvPr/>
        </p:nvSpPr>
        <p:spPr bwMode="auto">
          <a:xfrm>
            <a:off x="2057400" y="2721857"/>
            <a:ext cx="8686800" cy="18059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8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Smooth navigation between sections.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8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Project showcase with descriptions, links, or demos.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8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Contact form or contact details for communication.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8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Responsive and mobile-friendly design.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800" i="0" kumimoji="0" lang="en-US" normalizeH="0" strike="noStrike" u="none" smtClean="0">
                <a:ln>
                  <a:noFill/>
                </a:ln>
                <a:solidFill>
                  <a:srgbClr val="FFFFFF"/>
                </a:solidFill>
                <a:effectLst/>
                <a:latin typeface="Arial Black"/>
              </a:rPr>
              <a:t>Optional animations or effects for better user engagement.</a:t>
            </a:r>
          </a:p>
        </p:txBody>
      </p:sp>
      <p:grpSp>
        <p:nvGrpSpPr>
          <p:cNvPr id="48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104862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lastClr="000000" val="windowText"/>
      </a:dk1>
      <a:lt1>
        <a:sysClr lastClr="FFFFFF" val="window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Celestial">
    <a:dk1>
      <a:sysClr lastClr="000000" val="windowText"/>
    </a:dk1>
    <a:lt1>
      <a:sysClr lastClr="FFFFFF" val="window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lastClr="000000" val="windowText"/>
    </a:dk1>
    <a:lt1>
      <a:sysClr lastClr="FFFFFF" val="window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srvm</cp:lastModifiedBy>
  <dcterms:created xsi:type="dcterms:W3CDTF">2024-03-28T17:07:22Z</dcterms:created>
  <dcterms:modified xsi:type="dcterms:W3CDTF">2025-09-13T13:33:49Z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0e2df6a7d95242ac80ef377085e60eac</vt:lpwstr>
  </property>
</Properties>
</file>