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3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2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2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47E2-A707-4C0B-883E-B8CDEAC7C0E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82FD-383B-440A-82CE-980C8B03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388" y="183341"/>
            <a:ext cx="11178950" cy="2271791"/>
            <a:chOff x="225388" y="183341"/>
            <a:chExt cx="11178950" cy="2271791"/>
          </a:xfrm>
        </p:grpSpPr>
        <p:grpSp>
          <p:nvGrpSpPr>
            <p:cNvPr id="7" name="Group 6"/>
            <p:cNvGrpSpPr/>
            <p:nvPr/>
          </p:nvGrpSpPr>
          <p:grpSpPr>
            <a:xfrm>
              <a:off x="225388" y="742352"/>
              <a:ext cx="1049154" cy="952669"/>
              <a:chOff x="587141" y="721895"/>
              <a:chExt cx="1049154" cy="9526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CGA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n0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0573" y="742352"/>
              <a:ext cx="1049154" cy="952669"/>
              <a:chOff x="587141" y="721895"/>
              <a:chExt cx="1049154" cy="95266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TTGG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n1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072863" y="742352"/>
              <a:ext cx="1049154" cy="952669"/>
              <a:chOff x="587141" y="721895"/>
              <a:chExt cx="1049154" cy="95266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CCGT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n2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613710" y="183341"/>
              <a:ext cx="1049154" cy="952669"/>
              <a:chOff x="587141" y="721895"/>
              <a:chExt cx="1049154" cy="952669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n3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555152" y="1390453"/>
              <a:ext cx="1049154" cy="952669"/>
              <a:chOff x="587141" y="721895"/>
              <a:chExt cx="1049154" cy="95266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GT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n4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95738" y="742352"/>
              <a:ext cx="1049154" cy="952669"/>
              <a:chOff x="587141" y="721895"/>
              <a:chExt cx="1049154" cy="952669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GATAA</a:t>
                </a:r>
                <a:endParaRPr lang="en-US" sz="16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n5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401822" y="212679"/>
              <a:ext cx="1049154" cy="952669"/>
              <a:chOff x="587141" y="721895"/>
              <a:chExt cx="1049154" cy="95266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CGG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n6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842408" y="212679"/>
              <a:ext cx="1049154" cy="952669"/>
              <a:chOff x="587141" y="721895"/>
              <a:chExt cx="1049154" cy="95266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ACA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n7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040528" y="1502463"/>
              <a:ext cx="1049154" cy="952669"/>
              <a:chOff x="587141" y="721895"/>
              <a:chExt cx="1049154" cy="95266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GCCG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n8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355184" y="742352"/>
              <a:ext cx="1049154" cy="952669"/>
              <a:chOff x="587141" y="721895"/>
              <a:chExt cx="1049154" cy="952669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ATATAAC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n9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6" name="Straight Arrow Connector 35"/>
            <p:cNvCxnSpPr>
              <a:stCxn id="5" idx="6"/>
              <a:endCxn id="9" idx="2"/>
            </p:cNvCxnSpPr>
            <p:nvPr/>
          </p:nvCxnSpPr>
          <p:spPr>
            <a:xfrm>
              <a:off x="1274542" y="1064798"/>
              <a:ext cx="3160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6"/>
              <a:endCxn id="12" idx="2"/>
            </p:cNvCxnSpPr>
            <p:nvPr/>
          </p:nvCxnSpPr>
          <p:spPr>
            <a:xfrm>
              <a:off x="2639727" y="1064798"/>
              <a:ext cx="43313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2" idx="6"/>
              <a:endCxn id="15" idx="2"/>
            </p:cNvCxnSpPr>
            <p:nvPr/>
          </p:nvCxnSpPr>
          <p:spPr>
            <a:xfrm flipV="1">
              <a:off x="4122017" y="505787"/>
              <a:ext cx="491693" cy="559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2" idx="6"/>
              <a:endCxn id="18" idx="2"/>
            </p:cNvCxnSpPr>
            <p:nvPr/>
          </p:nvCxnSpPr>
          <p:spPr>
            <a:xfrm>
              <a:off x="4122017" y="1064798"/>
              <a:ext cx="433135" cy="6481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5" idx="6"/>
              <a:endCxn id="21" idx="2"/>
            </p:cNvCxnSpPr>
            <p:nvPr/>
          </p:nvCxnSpPr>
          <p:spPr>
            <a:xfrm>
              <a:off x="5662864" y="505787"/>
              <a:ext cx="332874" cy="559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8" idx="6"/>
              <a:endCxn id="21" idx="2"/>
            </p:cNvCxnSpPr>
            <p:nvPr/>
          </p:nvCxnSpPr>
          <p:spPr>
            <a:xfrm flipV="1">
              <a:off x="5604306" y="1064798"/>
              <a:ext cx="391432" cy="6481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1" idx="6"/>
              <a:endCxn id="24" idx="2"/>
            </p:cNvCxnSpPr>
            <p:nvPr/>
          </p:nvCxnSpPr>
          <p:spPr>
            <a:xfrm flipV="1">
              <a:off x="7044892" y="535125"/>
              <a:ext cx="356930" cy="5296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6"/>
              <a:endCxn id="30" idx="2"/>
            </p:cNvCxnSpPr>
            <p:nvPr/>
          </p:nvCxnSpPr>
          <p:spPr>
            <a:xfrm>
              <a:off x="7044892" y="1064798"/>
              <a:ext cx="1995636" cy="76011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4" idx="6"/>
              <a:endCxn id="27" idx="2"/>
            </p:cNvCxnSpPr>
            <p:nvPr/>
          </p:nvCxnSpPr>
          <p:spPr>
            <a:xfrm>
              <a:off x="8450976" y="535125"/>
              <a:ext cx="3914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24" idx="6"/>
              <a:endCxn id="30" idx="2"/>
            </p:cNvCxnSpPr>
            <p:nvPr/>
          </p:nvCxnSpPr>
          <p:spPr>
            <a:xfrm>
              <a:off x="8450976" y="535125"/>
              <a:ext cx="589552" cy="12897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6"/>
              <a:endCxn id="33" idx="2"/>
            </p:cNvCxnSpPr>
            <p:nvPr/>
          </p:nvCxnSpPr>
          <p:spPr>
            <a:xfrm>
              <a:off x="9891562" y="535125"/>
              <a:ext cx="463622" cy="5296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0" idx="6"/>
              <a:endCxn id="33" idx="2"/>
            </p:cNvCxnSpPr>
            <p:nvPr/>
          </p:nvCxnSpPr>
          <p:spPr>
            <a:xfrm flipV="1">
              <a:off x="10089682" y="1064798"/>
              <a:ext cx="265502" cy="7601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97577" y="2680237"/>
            <a:ext cx="11178950" cy="2271791"/>
            <a:chOff x="225388" y="183341"/>
            <a:chExt cx="11178950" cy="2271791"/>
          </a:xfrm>
        </p:grpSpPr>
        <p:grpSp>
          <p:nvGrpSpPr>
            <p:cNvPr id="46" name="Group 45"/>
            <p:cNvGrpSpPr/>
            <p:nvPr/>
          </p:nvGrpSpPr>
          <p:grpSpPr>
            <a:xfrm>
              <a:off x="225388" y="742352"/>
              <a:ext cx="1049154" cy="952669"/>
              <a:chOff x="587141" y="721895"/>
              <a:chExt cx="1049154" cy="952669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CGA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n0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590573" y="742352"/>
              <a:ext cx="1049154" cy="952669"/>
              <a:chOff x="587141" y="721895"/>
              <a:chExt cx="1049154" cy="952669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TTGG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n1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072863" y="742352"/>
              <a:ext cx="1049154" cy="952669"/>
              <a:chOff x="587141" y="721895"/>
              <a:chExt cx="1049154" cy="952669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CCGT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n2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613710" y="183341"/>
              <a:ext cx="1049154" cy="952669"/>
              <a:chOff x="587141" y="721895"/>
              <a:chExt cx="1049154" cy="952669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n3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555152" y="1390453"/>
              <a:ext cx="1049154" cy="952669"/>
              <a:chOff x="587141" y="721895"/>
              <a:chExt cx="1049154" cy="952669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GT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n4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995738" y="742352"/>
              <a:ext cx="1049154" cy="952669"/>
              <a:chOff x="587141" y="721895"/>
              <a:chExt cx="1049154" cy="952669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GATAA</a:t>
                </a:r>
                <a:endParaRPr lang="en-US" sz="16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n5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401822" y="212679"/>
              <a:ext cx="1049154" cy="952669"/>
              <a:chOff x="587141" y="721895"/>
              <a:chExt cx="1049154" cy="952669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CGG</a:t>
                </a:r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n6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842408" y="212679"/>
              <a:ext cx="1049154" cy="952669"/>
              <a:chOff x="587141" y="721895"/>
              <a:chExt cx="1049154" cy="952669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ACA</a:t>
                </a:r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n7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040528" y="1502463"/>
              <a:ext cx="1049154" cy="952669"/>
              <a:chOff x="587141" y="721895"/>
              <a:chExt cx="1049154" cy="952669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GCCG</a:t>
                </a:r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n8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0355184" y="742352"/>
              <a:ext cx="1049154" cy="952669"/>
              <a:chOff x="587141" y="721895"/>
              <a:chExt cx="1049154" cy="952669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ATATAAC</a:t>
                </a:r>
                <a:endParaRPr lang="en-US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n9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60" name="Straight Arrow Connector 59"/>
            <p:cNvCxnSpPr>
              <a:stCxn id="94" idx="6"/>
              <a:endCxn id="92" idx="2"/>
            </p:cNvCxnSpPr>
            <p:nvPr/>
          </p:nvCxnSpPr>
          <p:spPr>
            <a:xfrm>
              <a:off x="1274542" y="1064798"/>
              <a:ext cx="3160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92" idx="6"/>
              <a:endCxn id="90" idx="2"/>
            </p:cNvCxnSpPr>
            <p:nvPr/>
          </p:nvCxnSpPr>
          <p:spPr>
            <a:xfrm>
              <a:off x="2639727" y="1064798"/>
              <a:ext cx="4331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90" idx="6"/>
              <a:endCxn id="88" idx="2"/>
            </p:cNvCxnSpPr>
            <p:nvPr/>
          </p:nvCxnSpPr>
          <p:spPr>
            <a:xfrm flipV="1">
              <a:off x="4122017" y="505787"/>
              <a:ext cx="491693" cy="559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90" idx="6"/>
              <a:endCxn id="86" idx="2"/>
            </p:cNvCxnSpPr>
            <p:nvPr/>
          </p:nvCxnSpPr>
          <p:spPr>
            <a:xfrm>
              <a:off x="4122017" y="1064798"/>
              <a:ext cx="433135" cy="6481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88" idx="6"/>
              <a:endCxn id="84" idx="2"/>
            </p:cNvCxnSpPr>
            <p:nvPr/>
          </p:nvCxnSpPr>
          <p:spPr>
            <a:xfrm>
              <a:off x="5662864" y="505787"/>
              <a:ext cx="332874" cy="559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86" idx="6"/>
              <a:endCxn id="84" idx="2"/>
            </p:cNvCxnSpPr>
            <p:nvPr/>
          </p:nvCxnSpPr>
          <p:spPr>
            <a:xfrm flipV="1">
              <a:off x="5604306" y="1064798"/>
              <a:ext cx="391432" cy="6481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84" idx="6"/>
              <a:endCxn id="82" idx="2"/>
            </p:cNvCxnSpPr>
            <p:nvPr/>
          </p:nvCxnSpPr>
          <p:spPr>
            <a:xfrm flipV="1">
              <a:off x="7044892" y="535125"/>
              <a:ext cx="356930" cy="5296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84" idx="6"/>
              <a:endCxn id="78" idx="2"/>
            </p:cNvCxnSpPr>
            <p:nvPr/>
          </p:nvCxnSpPr>
          <p:spPr>
            <a:xfrm>
              <a:off x="7044892" y="1064798"/>
              <a:ext cx="1995636" cy="76011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82" idx="6"/>
              <a:endCxn id="80" idx="2"/>
            </p:cNvCxnSpPr>
            <p:nvPr/>
          </p:nvCxnSpPr>
          <p:spPr>
            <a:xfrm>
              <a:off x="8450976" y="535125"/>
              <a:ext cx="3914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82" idx="6"/>
              <a:endCxn id="78" idx="2"/>
            </p:cNvCxnSpPr>
            <p:nvPr/>
          </p:nvCxnSpPr>
          <p:spPr>
            <a:xfrm>
              <a:off x="8450976" y="535125"/>
              <a:ext cx="589552" cy="12897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80" idx="6"/>
              <a:endCxn id="76" idx="2"/>
            </p:cNvCxnSpPr>
            <p:nvPr/>
          </p:nvCxnSpPr>
          <p:spPr>
            <a:xfrm>
              <a:off x="9891562" y="535125"/>
              <a:ext cx="463622" cy="5296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8" idx="6"/>
              <a:endCxn id="76" idx="2"/>
            </p:cNvCxnSpPr>
            <p:nvPr/>
          </p:nvCxnSpPr>
          <p:spPr>
            <a:xfrm flipV="1">
              <a:off x="10089682" y="1064798"/>
              <a:ext cx="265502" cy="7601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8529" y="362368"/>
            <a:ext cx="11178950" cy="2271791"/>
            <a:chOff x="225388" y="183341"/>
            <a:chExt cx="11178950" cy="2271791"/>
          </a:xfrm>
        </p:grpSpPr>
        <p:grpSp>
          <p:nvGrpSpPr>
            <p:cNvPr id="5" name="Group 4"/>
            <p:cNvGrpSpPr/>
            <p:nvPr/>
          </p:nvGrpSpPr>
          <p:grpSpPr>
            <a:xfrm>
              <a:off x="225388" y="742352"/>
              <a:ext cx="1049154" cy="952669"/>
              <a:chOff x="587141" y="721895"/>
              <a:chExt cx="1049154" cy="95266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CGA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n0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90573" y="742352"/>
              <a:ext cx="1049154" cy="952669"/>
              <a:chOff x="587141" y="721895"/>
              <a:chExt cx="1049154" cy="952669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TTGG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n1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72863" y="742352"/>
              <a:ext cx="1049154" cy="952669"/>
              <a:chOff x="587141" y="721895"/>
              <a:chExt cx="1049154" cy="95266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CCGT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n2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13710" y="183341"/>
              <a:ext cx="1049154" cy="952669"/>
              <a:chOff x="587141" y="721895"/>
              <a:chExt cx="1049154" cy="95266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n3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55152" y="1390453"/>
              <a:ext cx="1049154" cy="952669"/>
              <a:chOff x="587141" y="721895"/>
              <a:chExt cx="1049154" cy="95266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GT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n4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95738" y="742352"/>
              <a:ext cx="1049154" cy="952669"/>
              <a:chOff x="587141" y="721895"/>
              <a:chExt cx="1049154" cy="95266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GATAA</a:t>
                </a:r>
                <a:endParaRPr lang="en-US" sz="16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n5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401822" y="212679"/>
              <a:ext cx="1049154" cy="952669"/>
              <a:chOff x="587141" y="721895"/>
              <a:chExt cx="1049154" cy="952669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CGG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n6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842408" y="212679"/>
              <a:ext cx="1049154" cy="952669"/>
              <a:chOff x="587141" y="721895"/>
              <a:chExt cx="1049154" cy="95266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ACA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n7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040528" y="1502463"/>
              <a:ext cx="1049154" cy="952669"/>
              <a:chOff x="587141" y="721895"/>
              <a:chExt cx="1049154" cy="952669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GCCG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n8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355184" y="742352"/>
              <a:ext cx="1049154" cy="952669"/>
              <a:chOff x="587141" y="721895"/>
              <a:chExt cx="1049154" cy="95266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ATATAAC</a:t>
                </a:r>
                <a:endParaRPr 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n9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5" name="Straight Arrow Connector 14"/>
            <p:cNvCxnSpPr>
              <a:stCxn id="45" idx="6"/>
              <a:endCxn id="43" idx="2"/>
            </p:cNvCxnSpPr>
            <p:nvPr/>
          </p:nvCxnSpPr>
          <p:spPr>
            <a:xfrm>
              <a:off x="1274542" y="1064798"/>
              <a:ext cx="3160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3" idx="6"/>
              <a:endCxn id="41" idx="2"/>
            </p:cNvCxnSpPr>
            <p:nvPr/>
          </p:nvCxnSpPr>
          <p:spPr>
            <a:xfrm>
              <a:off x="2639727" y="1064798"/>
              <a:ext cx="4331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1" idx="6"/>
              <a:endCxn id="39" idx="2"/>
            </p:cNvCxnSpPr>
            <p:nvPr/>
          </p:nvCxnSpPr>
          <p:spPr>
            <a:xfrm flipV="1">
              <a:off x="4122017" y="505787"/>
              <a:ext cx="491693" cy="559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1" idx="6"/>
              <a:endCxn id="37" idx="2"/>
            </p:cNvCxnSpPr>
            <p:nvPr/>
          </p:nvCxnSpPr>
          <p:spPr>
            <a:xfrm>
              <a:off x="4122017" y="1064798"/>
              <a:ext cx="433135" cy="6481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9" idx="6"/>
              <a:endCxn id="35" idx="2"/>
            </p:cNvCxnSpPr>
            <p:nvPr/>
          </p:nvCxnSpPr>
          <p:spPr>
            <a:xfrm>
              <a:off x="5662864" y="505787"/>
              <a:ext cx="332874" cy="559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7" idx="6"/>
              <a:endCxn id="35" idx="2"/>
            </p:cNvCxnSpPr>
            <p:nvPr/>
          </p:nvCxnSpPr>
          <p:spPr>
            <a:xfrm flipV="1">
              <a:off x="5604306" y="1064798"/>
              <a:ext cx="391432" cy="6481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5" idx="6"/>
              <a:endCxn id="33" idx="2"/>
            </p:cNvCxnSpPr>
            <p:nvPr/>
          </p:nvCxnSpPr>
          <p:spPr>
            <a:xfrm flipV="1">
              <a:off x="7044892" y="535125"/>
              <a:ext cx="356930" cy="5296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5" idx="6"/>
              <a:endCxn id="29" idx="2"/>
            </p:cNvCxnSpPr>
            <p:nvPr/>
          </p:nvCxnSpPr>
          <p:spPr>
            <a:xfrm>
              <a:off x="7044892" y="1064798"/>
              <a:ext cx="1995636" cy="760111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3" idx="6"/>
              <a:endCxn id="31" idx="2"/>
            </p:cNvCxnSpPr>
            <p:nvPr/>
          </p:nvCxnSpPr>
          <p:spPr>
            <a:xfrm>
              <a:off x="8450976" y="535125"/>
              <a:ext cx="3914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3" idx="6"/>
              <a:endCxn id="29" idx="2"/>
            </p:cNvCxnSpPr>
            <p:nvPr/>
          </p:nvCxnSpPr>
          <p:spPr>
            <a:xfrm>
              <a:off x="8450976" y="535125"/>
              <a:ext cx="589552" cy="12897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1" idx="6"/>
              <a:endCxn id="27" idx="2"/>
            </p:cNvCxnSpPr>
            <p:nvPr/>
          </p:nvCxnSpPr>
          <p:spPr>
            <a:xfrm>
              <a:off x="9891562" y="535125"/>
              <a:ext cx="463622" cy="5296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9" idx="6"/>
              <a:endCxn id="27" idx="2"/>
            </p:cNvCxnSpPr>
            <p:nvPr/>
          </p:nvCxnSpPr>
          <p:spPr>
            <a:xfrm flipV="1">
              <a:off x="10089682" y="1064798"/>
              <a:ext cx="265502" cy="7601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V="1">
            <a:off x="7121293" y="613602"/>
            <a:ext cx="345926" cy="4864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0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8529" y="362368"/>
            <a:ext cx="11178950" cy="2271791"/>
            <a:chOff x="225388" y="183341"/>
            <a:chExt cx="11178950" cy="2271791"/>
          </a:xfrm>
        </p:grpSpPr>
        <p:grpSp>
          <p:nvGrpSpPr>
            <p:cNvPr id="5" name="Group 4"/>
            <p:cNvGrpSpPr/>
            <p:nvPr/>
          </p:nvGrpSpPr>
          <p:grpSpPr>
            <a:xfrm>
              <a:off x="225388" y="742352"/>
              <a:ext cx="1049154" cy="952669"/>
              <a:chOff x="587141" y="721895"/>
              <a:chExt cx="1049154" cy="95266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CGA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n0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90573" y="742352"/>
              <a:ext cx="1049154" cy="952669"/>
              <a:chOff x="587141" y="721895"/>
              <a:chExt cx="1049154" cy="952669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TTGG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n1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72863" y="742352"/>
              <a:ext cx="1049154" cy="952669"/>
              <a:chOff x="587141" y="721895"/>
              <a:chExt cx="1049154" cy="95266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CCGT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n2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13710" y="183341"/>
              <a:ext cx="1049154" cy="952669"/>
              <a:chOff x="587141" y="721895"/>
              <a:chExt cx="1049154" cy="95266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n3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55152" y="1390453"/>
              <a:ext cx="1049154" cy="952669"/>
              <a:chOff x="587141" y="721895"/>
              <a:chExt cx="1049154" cy="95266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GT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n4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95738" y="742352"/>
              <a:ext cx="1049154" cy="952669"/>
              <a:chOff x="587141" y="721895"/>
              <a:chExt cx="1049154" cy="95266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GATAA</a:t>
                </a:r>
                <a:endParaRPr lang="en-US" sz="16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n5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401822" y="212679"/>
              <a:ext cx="1049154" cy="952669"/>
              <a:chOff x="587141" y="721895"/>
              <a:chExt cx="1049154" cy="952669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CGG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n6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842408" y="212679"/>
              <a:ext cx="1049154" cy="952669"/>
              <a:chOff x="587141" y="721895"/>
              <a:chExt cx="1049154" cy="95266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ACA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n7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040528" y="1502463"/>
              <a:ext cx="1049154" cy="952669"/>
              <a:chOff x="587141" y="721895"/>
              <a:chExt cx="1049154" cy="952669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GCCG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n8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355184" y="742352"/>
              <a:ext cx="1049154" cy="952669"/>
              <a:chOff x="587141" y="721895"/>
              <a:chExt cx="1049154" cy="95266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ATATAAC</a:t>
                </a:r>
                <a:endParaRPr 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n9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5" name="Straight Arrow Connector 14"/>
            <p:cNvCxnSpPr>
              <a:stCxn id="45" idx="6"/>
              <a:endCxn id="43" idx="2"/>
            </p:cNvCxnSpPr>
            <p:nvPr/>
          </p:nvCxnSpPr>
          <p:spPr>
            <a:xfrm>
              <a:off x="1274542" y="1064798"/>
              <a:ext cx="3160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3" idx="6"/>
              <a:endCxn id="41" idx="2"/>
            </p:cNvCxnSpPr>
            <p:nvPr/>
          </p:nvCxnSpPr>
          <p:spPr>
            <a:xfrm>
              <a:off x="2639727" y="1064798"/>
              <a:ext cx="4331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1" idx="6"/>
              <a:endCxn id="39" idx="2"/>
            </p:cNvCxnSpPr>
            <p:nvPr/>
          </p:nvCxnSpPr>
          <p:spPr>
            <a:xfrm flipV="1">
              <a:off x="4122017" y="505787"/>
              <a:ext cx="491693" cy="559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1" idx="6"/>
              <a:endCxn id="37" idx="2"/>
            </p:cNvCxnSpPr>
            <p:nvPr/>
          </p:nvCxnSpPr>
          <p:spPr>
            <a:xfrm>
              <a:off x="4122017" y="1064798"/>
              <a:ext cx="433135" cy="6481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9" idx="6"/>
              <a:endCxn id="35" idx="2"/>
            </p:cNvCxnSpPr>
            <p:nvPr/>
          </p:nvCxnSpPr>
          <p:spPr>
            <a:xfrm>
              <a:off x="5662864" y="505787"/>
              <a:ext cx="332874" cy="559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7" idx="6"/>
              <a:endCxn id="35" idx="2"/>
            </p:cNvCxnSpPr>
            <p:nvPr/>
          </p:nvCxnSpPr>
          <p:spPr>
            <a:xfrm flipV="1">
              <a:off x="5604306" y="1064798"/>
              <a:ext cx="391432" cy="6481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5" idx="6"/>
              <a:endCxn id="33" idx="2"/>
            </p:cNvCxnSpPr>
            <p:nvPr/>
          </p:nvCxnSpPr>
          <p:spPr>
            <a:xfrm flipV="1">
              <a:off x="7044892" y="535125"/>
              <a:ext cx="356930" cy="5296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3" idx="6"/>
              <a:endCxn id="29" idx="2"/>
            </p:cNvCxnSpPr>
            <p:nvPr/>
          </p:nvCxnSpPr>
          <p:spPr>
            <a:xfrm>
              <a:off x="8450976" y="535125"/>
              <a:ext cx="589552" cy="12897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1" idx="6"/>
              <a:endCxn id="27" idx="2"/>
            </p:cNvCxnSpPr>
            <p:nvPr/>
          </p:nvCxnSpPr>
          <p:spPr>
            <a:xfrm>
              <a:off x="9891562" y="535125"/>
              <a:ext cx="463622" cy="5296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9" idx="6"/>
              <a:endCxn id="27" idx="2"/>
            </p:cNvCxnSpPr>
            <p:nvPr/>
          </p:nvCxnSpPr>
          <p:spPr>
            <a:xfrm flipV="1">
              <a:off x="10089682" y="1064798"/>
              <a:ext cx="265502" cy="7601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19403" y="3424512"/>
            <a:ext cx="11178950" cy="2271791"/>
            <a:chOff x="225388" y="183341"/>
            <a:chExt cx="11178950" cy="2271791"/>
          </a:xfrm>
        </p:grpSpPr>
        <p:grpSp>
          <p:nvGrpSpPr>
            <p:cNvPr id="49" name="Group 48"/>
            <p:cNvGrpSpPr/>
            <p:nvPr/>
          </p:nvGrpSpPr>
          <p:grpSpPr>
            <a:xfrm>
              <a:off x="225388" y="742352"/>
              <a:ext cx="1049154" cy="952669"/>
              <a:chOff x="587141" y="721895"/>
              <a:chExt cx="1049154" cy="952669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CGA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n0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90573" y="742352"/>
              <a:ext cx="1049154" cy="952669"/>
              <a:chOff x="587141" y="721895"/>
              <a:chExt cx="1049154" cy="952669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TTGG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n1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072863" y="742352"/>
              <a:ext cx="1049154" cy="952669"/>
              <a:chOff x="587141" y="721895"/>
              <a:chExt cx="1049154" cy="952669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CCGT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n2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613710" y="183341"/>
              <a:ext cx="1049154" cy="952669"/>
              <a:chOff x="587141" y="721895"/>
              <a:chExt cx="1049154" cy="952669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n3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555152" y="1390453"/>
              <a:ext cx="1049154" cy="952669"/>
              <a:chOff x="587141" y="721895"/>
              <a:chExt cx="1049154" cy="95266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GT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n4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995738" y="742352"/>
              <a:ext cx="1049154" cy="952669"/>
              <a:chOff x="587141" y="721895"/>
              <a:chExt cx="1049154" cy="952669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GATAA</a:t>
                </a:r>
                <a:endParaRPr lang="en-US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n5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401822" y="212679"/>
              <a:ext cx="1049154" cy="952669"/>
              <a:chOff x="587141" y="721895"/>
              <a:chExt cx="1049154" cy="952669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CGG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n6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842408" y="212679"/>
              <a:ext cx="1049154" cy="952669"/>
              <a:chOff x="587141" y="721895"/>
              <a:chExt cx="1049154" cy="952669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ACA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n7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040528" y="1502463"/>
              <a:ext cx="1049154" cy="952669"/>
              <a:chOff x="587141" y="721895"/>
              <a:chExt cx="1049154" cy="952669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GCCG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n8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355184" y="742352"/>
              <a:ext cx="1049154" cy="952669"/>
              <a:chOff x="587141" y="721895"/>
              <a:chExt cx="1049154" cy="95266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87141" y="721895"/>
                <a:ext cx="1049154" cy="6448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ATATAAC</a:t>
                </a:r>
                <a:endParaRPr lang="en-US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9330" y="1366787"/>
                <a:ext cx="90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n9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59" name="Straight Arrow Connector 58"/>
            <p:cNvCxnSpPr>
              <a:stCxn id="89" idx="6"/>
              <a:endCxn id="87" idx="2"/>
            </p:cNvCxnSpPr>
            <p:nvPr/>
          </p:nvCxnSpPr>
          <p:spPr>
            <a:xfrm>
              <a:off x="1274542" y="1064798"/>
              <a:ext cx="3160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87" idx="6"/>
              <a:endCxn id="85" idx="2"/>
            </p:cNvCxnSpPr>
            <p:nvPr/>
          </p:nvCxnSpPr>
          <p:spPr>
            <a:xfrm>
              <a:off x="2639727" y="1064798"/>
              <a:ext cx="4331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5" idx="6"/>
              <a:endCxn id="83" idx="2"/>
            </p:cNvCxnSpPr>
            <p:nvPr/>
          </p:nvCxnSpPr>
          <p:spPr>
            <a:xfrm flipV="1">
              <a:off x="4122017" y="505787"/>
              <a:ext cx="491693" cy="559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85" idx="6"/>
              <a:endCxn id="81" idx="2"/>
            </p:cNvCxnSpPr>
            <p:nvPr/>
          </p:nvCxnSpPr>
          <p:spPr>
            <a:xfrm>
              <a:off x="4122017" y="1064798"/>
              <a:ext cx="433135" cy="6481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83" idx="6"/>
              <a:endCxn id="79" idx="2"/>
            </p:cNvCxnSpPr>
            <p:nvPr/>
          </p:nvCxnSpPr>
          <p:spPr>
            <a:xfrm>
              <a:off x="5662864" y="505787"/>
              <a:ext cx="332874" cy="5590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1" idx="6"/>
              <a:endCxn id="79" idx="2"/>
            </p:cNvCxnSpPr>
            <p:nvPr/>
          </p:nvCxnSpPr>
          <p:spPr>
            <a:xfrm flipV="1">
              <a:off x="5604306" y="1064798"/>
              <a:ext cx="391432" cy="6481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9" idx="6"/>
              <a:endCxn id="77" idx="2"/>
            </p:cNvCxnSpPr>
            <p:nvPr/>
          </p:nvCxnSpPr>
          <p:spPr>
            <a:xfrm flipV="1">
              <a:off x="7044892" y="535125"/>
              <a:ext cx="356930" cy="5296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9" idx="6"/>
              <a:endCxn id="73" idx="2"/>
            </p:cNvCxnSpPr>
            <p:nvPr/>
          </p:nvCxnSpPr>
          <p:spPr>
            <a:xfrm>
              <a:off x="7044892" y="1064798"/>
              <a:ext cx="1995636" cy="760111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7" idx="6"/>
              <a:endCxn id="75" idx="2"/>
            </p:cNvCxnSpPr>
            <p:nvPr/>
          </p:nvCxnSpPr>
          <p:spPr>
            <a:xfrm>
              <a:off x="8450976" y="535125"/>
              <a:ext cx="391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77" idx="6"/>
              <a:endCxn id="73" idx="2"/>
            </p:cNvCxnSpPr>
            <p:nvPr/>
          </p:nvCxnSpPr>
          <p:spPr>
            <a:xfrm>
              <a:off x="8450976" y="535125"/>
              <a:ext cx="589552" cy="12897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5" idx="6"/>
              <a:endCxn id="71" idx="2"/>
            </p:cNvCxnSpPr>
            <p:nvPr/>
          </p:nvCxnSpPr>
          <p:spPr>
            <a:xfrm>
              <a:off x="9891562" y="535125"/>
              <a:ext cx="463622" cy="5296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3" idx="6"/>
              <a:endCxn id="71" idx="2"/>
            </p:cNvCxnSpPr>
            <p:nvPr/>
          </p:nvCxnSpPr>
          <p:spPr>
            <a:xfrm flipV="1">
              <a:off x="10089682" y="1064798"/>
              <a:ext cx="265502" cy="7601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7" name="Elbow Connector 136"/>
          <p:cNvCxnSpPr>
            <a:stCxn id="29" idx="6"/>
            <a:endCxn id="31" idx="2"/>
          </p:cNvCxnSpPr>
          <p:nvPr/>
        </p:nvCxnSpPr>
        <p:spPr>
          <a:xfrm flipH="1" flipV="1">
            <a:off x="8955549" y="714152"/>
            <a:ext cx="1247274" cy="1289784"/>
          </a:xfrm>
          <a:prstGeom prst="bentConnector5">
            <a:avLst>
              <a:gd name="adj1" fmla="val 1222"/>
              <a:gd name="adj2" fmla="val 50000"/>
              <a:gd name="adj3" fmla="val 1036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564117" y="714152"/>
            <a:ext cx="39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154823" y="1278321"/>
            <a:ext cx="1995636" cy="7601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79" idx="6"/>
          </p:cNvCxnSpPr>
          <p:nvPr/>
        </p:nvCxnSpPr>
        <p:spPr>
          <a:xfrm flipV="1">
            <a:off x="7338907" y="3230880"/>
            <a:ext cx="0" cy="10750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endCxn id="75" idx="2"/>
          </p:cNvCxnSpPr>
          <p:nvPr/>
        </p:nvCxnSpPr>
        <p:spPr>
          <a:xfrm>
            <a:off x="7338907" y="3230880"/>
            <a:ext cx="1797516" cy="545416"/>
          </a:xfrm>
          <a:prstGeom prst="bentConnector3">
            <a:avLst>
              <a:gd name="adj1" fmla="val 983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2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100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Cisar</dc:creator>
  <cp:lastModifiedBy>Cecilia Cisar</cp:lastModifiedBy>
  <cp:revision>8</cp:revision>
  <dcterms:created xsi:type="dcterms:W3CDTF">2020-01-10T22:33:48Z</dcterms:created>
  <dcterms:modified xsi:type="dcterms:W3CDTF">2020-01-19T02:05:07Z</dcterms:modified>
</cp:coreProperties>
</file>