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740650" cy="4032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4" userDrawn="1">
          <p15:clr>
            <a:srgbClr val="A4A3A4"/>
          </p15:clr>
        </p15:guide>
        <p15:guide id="2" pos="29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B3"/>
    <a:srgbClr val="006400"/>
    <a:srgbClr val="A00000"/>
    <a:srgbClr val="FFD966"/>
    <a:srgbClr val="DEEBF7"/>
    <a:srgbClr val="E1EFD9"/>
    <a:srgbClr val="941651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6"/>
    <p:restoredTop sz="94859"/>
  </p:normalViewPr>
  <p:slideViewPr>
    <p:cSldViewPr snapToGrid="0">
      <p:cViewPr varScale="1">
        <p:scale>
          <a:sx n="191" d="100"/>
          <a:sy n="191" d="100"/>
        </p:scale>
        <p:origin x="408" y="184"/>
      </p:cViewPr>
      <p:guideLst>
        <p:guide orient="horz" pos="924"/>
        <p:guide pos="29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ACA5-0241-6148-A1E5-9E38D37E7B3E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143000"/>
            <a:ext cx="592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CDD5-E841-244B-8AC2-5BDFF277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1pPr>
    <a:lvl2pPr marL="399524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2pPr>
    <a:lvl3pPr marL="799046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3pPr>
    <a:lvl4pPr marL="1198569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4pPr>
    <a:lvl5pPr marL="1598092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5pPr>
    <a:lvl6pPr marL="1997615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6pPr>
    <a:lvl7pPr marL="2397138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7pPr>
    <a:lvl8pPr marL="2796661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8pPr>
    <a:lvl9pPr marL="3196183" algn="l" defTabSz="799046" rtl="0" eaLnBrk="1" latinLnBrk="0" hangingPunct="1">
      <a:defRPr sz="10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143000"/>
            <a:ext cx="5924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9CDD5-E841-244B-8AC2-5BDFF2773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9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581" y="659908"/>
            <a:ext cx="5805488" cy="1403820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581" y="2117865"/>
            <a:ext cx="5805488" cy="973527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9402" y="214680"/>
            <a:ext cx="1669078" cy="34171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170" y="214680"/>
            <a:ext cx="4910475" cy="34171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8" y="1005263"/>
            <a:ext cx="6676311" cy="167730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38" y="2698435"/>
            <a:ext cx="6676311" cy="882054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>
                    <a:tint val="82000"/>
                  </a:schemeClr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170" y="1073400"/>
            <a:ext cx="3289776" cy="25584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8704" y="1073400"/>
            <a:ext cx="3289776" cy="25584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214680"/>
            <a:ext cx="6676311" cy="77938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178" y="988461"/>
            <a:ext cx="3274657" cy="484430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178" y="1472891"/>
            <a:ext cx="3274657" cy="21664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8704" y="988461"/>
            <a:ext cx="3290784" cy="484430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8704" y="1472891"/>
            <a:ext cx="3290784" cy="21664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268817"/>
            <a:ext cx="2496561" cy="940858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784" y="580570"/>
            <a:ext cx="3918704" cy="2865511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1209675"/>
            <a:ext cx="2496561" cy="2241073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268817"/>
            <a:ext cx="2496561" cy="940858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0784" y="580570"/>
            <a:ext cx="3918704" cy="2865511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1209675"/>
            <a:ext cx="2496561" cy="2241073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170" y="214680"/>
            <a:ext cx="6676311" cy="77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70" y="1073400"/>
            <a:ext cx="6676311" cy="255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170" y="3737299"/>
            <a:ext cx="1741646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69B97-8F67-EE4E-B0CC-4011634407F5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91" y="3737299"/>
            <a:ext cx="2612469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6834" y="3737299"/>
            <a:ext cx="1741646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3D3BB-7BF5-4F47-B26E-4E9A8F29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16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FFB9BAD-FC10-D943-095F-3C6A3880648C}"/>
              </a:ext>
            </a:extLst>
          </p:cNvPr>
          <p:cNvSpPr/>
          <p:nvPr/>
        </p:nvSpPr>
        <p:spPr>
          <a:xfrm>
            <a:off x="1814323" y="1149840"/>
            <a:ext cx="2798565" cy="819398"/>
          </a:xfrm>
          <a:prstGeom prst="rect">
            <a:avLst/>
          </a:prstGeom>
          <a:solidFill>
            <a:srgbClr val="F1F1F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lang="en-US" sz="13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7AAE2B-4287-7BFE-F84A-457F9C1F88B8}"/>
              </a:ext>
            </a:extLst>
          </p:cNvPr>
          <p:cNvSpPr/>
          <p:nvPr/>
        </p:nvSpPr>
        <p:spPr>
          <a:xfrm>
            <a:off x="1901291" y="1227375"/>
            <a:ext cx="1172871" cy="665582"/>
          </a:xfrm>
          <a:prstGeom prst="rect">
            <a:avLst/>
          </a:prstGeom>
          <a:solidFill>
            <a:srgbClr val="E1EFD9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Backbone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CC9593-638E-8620-B402-5C359302F2DE}"/>
              </a:ext>
            </a:extLst>
          </p:cNvPr>
          <p:cNvSpPr/>
          <p:nvPr/>
        </p:nvSpPr>
        <p:spPr>
          <a:xfrm>
            <a:off x="3203715" y="1227258"/>
            <a:ext cx="1333225" cy="667219"/>
          </a:xfrm>
          <a:prstGeom prst="rect">
            <a:avLst/>
          </a:prstGeom>
          <a:solidFill>
            <a:srgbClr val="DEEBF7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Decoder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AA25AF-6B8C-8750-C7A3-F07EB0F659EE}"/>
              </a:ext>
            </a:extLst>
          </p:cNvPr>
          <p:cNvSpPr/>
          <p:nvPr/>
        </p:nvSpPr>
        <p:spPr>
          <a:xfrm>
            <a:off x="1810205" y="2182471"/>
            <a:ext cx="2798565" cy="819398"/>
          </a:xfrm>
          <a:prstGeom prst="rect">
            <a:avLst/>
          </a:prstGeom>
          <a:solidFill>
            <a:srgbClr val="F1F1F1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lang="en-US" sz="13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0A7E3-631A-852D-6AD7-B07D9141102B}"/>
              </a:ext>
            </a:extLst>
          </p:cNvPr>
          <p:cNvSpPr/>
          <p:nvPr/>
        </p:nvSpPr>
        <p:spPr>
          <a:xfrm>
            <a:off x="1905411" y="2267375"/>
            <a:ext cx="1172871" cy="666000"/>
          </a:xfrm>
          <a:prstGeom prst="rect">
            <a:avLst/>
          </a:prstGeom>
          <a:solidFill>
            <a:srgbClr val="E1EFD9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Backbone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784D8A-DD6A-5F03-0C92-4C7D346F655C}"/>
              </a:ext>
            </a:extLst>
          </p:cNvPr>
          <p:cNvSpPr/>
          <p:nvPr/>
        </p:nvSpPr>
        <p:spPr>
          <a:xfrm>
            <a:off x="3199597" y="2268892"/>
            <a:ext cx="1337343" cy="666000"/>
          </a:xfrm>
          <a:prstGeom prst="rect">
            <a:avLst/>
          </a:prstGeom>
          <a:solidFill>
            <a:srgbClr val="DEEBF7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Decoder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861D954-72CD-9C91-CBAD-0668E4D7232C}"/>
              </a:ext>
            </a:extLst>
          </p:cNvPr>
          <p:cNvCxnSpPr>
            <a:cxnSpLocks/>
            <a:stCxn id="53" idx="3"/>
            <a:endCxn id="75" idx="1"/>
          </p:cNvCxnSpPr>
          <p:nvPr/>
        </p:nvCxnSpPr>
        <p:spPr>
          <a:xfrm>
            <a:off x="3078279" y="2600378"/>
            <a:ext cx="121314" cy="1517"/>
          </a:xfrm>
          <a:prstGeom prst="straightConnector1">
            <a:avLst/>
          </a:prstGeom>
          <a:ln w="12700">
            <a:solidFill>
              <a:schemeClr val="tx1"/>
            </a:solidFill>
            <a:headEnd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8A9FB4-341C-7174-95E3-A21485E6A7D5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3074159" y="1560169"/>
            <a:ext cx="129552" cy="699"/>
          </a:xfrm>
          <a:prstGeom prst="straightConnector1">
            <a:avLst/>
          </a:prstGeom>
          <a:ln w="12700">
            <a:solidFill>
              <a:schemeClr val="tx1"/>
            </a:solidFill>
            <a:headEnd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DEE5AFD-BB68-0E05-0148-4841285A159A}"/>
              </a:ext>
            </a:extLst>
          </p:cNvPr>
          <p:cNvGrpSpPr/>
          <p:nvPr/>
        </p:nvGrpSpPr>
        <p:grpSpPr>
          <a:xfrm>
            <a:off x="422099" y="1221196"/>
            <a:ext cx="637082" cy="203584"/>
            <a:chOff x="535897" y="1116767"/>
            <a:chExt cx="637082" cy="203584"/>
          </a:xfrm>
        </p:grpSpPr>
        <p:sp>
          <p:nvSpPr>
            <p:cNvPr id="117" name="object 40">
              <a:extLst>
                <a:ext uri="{FF2B5EF4-FFF2-40B4-BE49-F238E27FC236}">
                  <a16:creationId xmlns:a16="http://schemas.microsoft.com/office/drawing/2014/main" id="{14DAF6B8-A01D-ECD4-E77E-41ABC864DEC5}"/>
                </a:ext>
              </a:extLst>
            </p:cNvPr>
            <p:cNvSpPr/>
            <p:nvPr/>
          </p:nvSpPr>
          <p:spPr>
            <a:xfrm>
              <a:off x="579111" y="1148093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82879" h="184784">
                  <a:moveTo>
                    <a:pt x="182879" y="0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182879" y="1844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37" dirty="0"/>
            </a:p>
          </p:txBody>
        </p:sp>
        <p:sp>
          <p:nvSpPr>
            <p:cNvPr id="120" name="object 40">
              <a:extLst>
                <a:ext uri="{FF2B5EF4-FFF2-40B4-BE49-F238E27FC236}">
                  <a16:creationId xmlns:a16="http://schemas.microsoft.com/office/drawing/2014/main" id="{AE392E3B-92AA-2B39-2191-3C481495D79E}"/>
                </a:ext>
              </a:extLst>
            </p:cNvPr>
            <p:cNvSpPr/>
            <p:nvPr/>
          </p:nvSpPr>
          <p:spPr>
            <a:xfrm>
              <a:off x="780663" y="1148093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82879" h="184784">
                  <a:moveTo>
                    <a:pt x="182879" y="0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182879" y="1844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37" dirty="0"/>
            </a:p>
          </p:txBody>
        </p:sp>
        <p:sp>
          <p:nvSpPr>
            <p:cNvPr id="121" name="object 40">
              <a:extLst>
                <a:ext uri="{FF2B5EF4-FFF2-40B4-BE49-F238E27FC236}">
                  <a16:creationId xmlns:a16="http://schemas.microsoft.com/office/drawing/2014/main" id="{260F80FD-2D2D-E289-ACE8-F1811E1941A2}"/>
                </a:ext>
              </a:extLst>
            </p:cNvPr>
            <p:cNvSpPr/>
            <p:nvPr/>
          </p:nvSpPr>
          <p:spPr>
            <a:xfrm>
              <a:off x="982215" y="1148668"/>
              <a:ext cx="144000" cy="144000"/>
            </a:xfrm>
            <a:custGeom>
              <a:avLst/>
              <a:gdLst/>
              <a:ahLst/>
              <a:cxnLst/>
              <a:rect l="l" t="t" r="r" b="b"/>
              <a:pathLst>
                <a:path w="182879" h="184784">
                  <a:moveTo>
                    <a:pt x="182879" y="0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182879" y="184403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337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54C3DE-EA3B-FED0-87D5-9E80BC28EF94}"/>
                </a:ext>
              </a:extLst>
            </p:cNvPr>
            <p:cNvSpPr/>
            <p:nvPr/>
          </p:nvSpPr>
          <p:spPr>
            <a:xfrm>
              <a:off x="535897" y="1116767"/>
              <a:ext cx="637082" cy="203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085FD79-E7D7-1D00-00A6-16864DF3E893}"/>
                  </a:ext>
                </a:extLst>
              </p:cNvPr>
              <p:cNvSpPr txBox="1"/>
              <p:nvPr/>
            </p:nvSpPr>
            <p:spPr>
              <a:xfrm>
                <a:off x="480804" y="1494599"/>
                <a:ext cx="482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085FD79-E7D7-1D00-00A6-16864DF3E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4" y="1494599"/>
                <a:ext cx="482312" cy="184666"/>
              </a:xfrm>
              <a:prstGeom prst="rect">
                <a:avLst/>
              </a:prstGeom>
              <a:blipFill>
                <a:blip r:embed="rId3"/>
                <a:stretch>
                  <a:fillRect l="-10256" r="-1282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Picture 123" descr="A room with furniture and a broken wall&#10;&#10;Description automatically generated">
            <a:extLst>
              <a:ext uri="{FF2B5EF4-FFF2-40B4-BE49-F238E27FC236}">
                <a16:creationId xmlns:a16="http://schemas.microsoft.com/office/drawing/2014/main" id="{14EF9E25-E75F-164B-B8C6-9D6D2CF7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173" t="27474" r="10945" b="22882"/>
          <a:stretch/>
        </p:blipFill>
        <p:spPr>
          <a:xfrm>
            <a:off x="211485" y="1712074"/>
            <a:ext cx="1054760" cy="695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bject 52">
                <a:extLst>
                  <a:ext uri="{FF2B5EF4-FFF2-40B4-BE49-F238E27FC236}">
                    <a16:creationId xmlns:a16="http://schemas.microsoft.com/office/drawing/2014/main" id="{8EBD15B1-6F80-F2F7-E3C8-0CD14ACABDA1}"/>
                  </a:ext>
                </a:extLst>
              </p:cNvPr>
              <p:cNvSpPr txBox="1"/>
              <p:nvPr/>
            </p:nvSpPr>
            <p:spPr>
              <a:xfrm>
                <a:off x="1810205" y="3012501"/>
                <a:ext cx="1193669" cy="191855"/>
              </a:xfrm>
              <a:prstGeom prst="rect">
                <a:avLst/>
              </a:prstGeom>
            </p:spPr>
            <p:txBody>
              <a:bodyPr vert="horz" wrap="square" lIns="0" tIns="8961" rIns="0" bIns="0" rtlCol="0">
                <a:spAutoFit/>
              </a:bodyPr>
              <a:lstStyle/>
              <a:p>
                <a:pPr marL="9433">
                  <a:spcBef>
                    <a:spcPts val="71"/>
                  </a:spcBef>
                </a:pPr>
                <a:r>
                  <a:rPr lang="en-GB" sz="1188" spc="-38" dirty="0">
                    <a:solidFill>
                      <a:schemeClr val="bg1">
                        <a:lumMod val="50000"/>
                      </a:schemeClr>
                    </a:solidFill>
                    <a:latin typeface="Times New Roman"/>
                    <a:cs typeface="Times New Roman"/>
                  </a:rPr>
                  <a:t>Current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88" i="1" spc="-38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AE" sz="1188" spc="34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cs typeface="Cambria Math"/>
                          </a:rPr>
                          <m:t>𝛷</m:t>
                        </m:r>
                      </m:e>
                      <m:sup>
                        <m:r>
                          <a:rPr lang="ar-AE" sz="1188" i="1" spc="34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188" spc="-38" dirty="0">
                    <a:solidFill>
                      <a:schemeClr val="bg1">
                        <a:lumMod val="50000"/>
                      </a:schemeClr>
                    </a:solidFill>
                    <a:latin typeface="Cambria Math"/>
                    <a:cs typeface="Cambria Math"/>
                  </a:rPr>
                  <a:t>)</a:t>
                </a:r>
                <a:endParaRPr lang="ar-AE" sz="1188" dirty="0">
                  <a:solidFill>
                    <a:schemeClr val="bg1">
                      <a:lumMod val="50000"/>
                    </a:schemeClr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25" name="object 52">
                <a:extLst>
                  <a:ext uri="{FF2B5EF4-FFF2-40B4-BE49-F238E27FC236}">
                    <a16:creationId xmlns:a16="http://schemas.microsoft.com/office/drawing/2014/main" id="{8EBD15B1-6F80-F2F7-E3C8-0CD14ACA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205" y="3012501"/>
                <a:ext cx="1193669" cy="191855"/>
              </a:xfrm>
              <a:prstGeom prst="rect">
                <a:avLst/>
              </a:prstGeom>
              <a:blipFill>
                <a:blip r:embed="rId5"/>
                <a:stretch>
                  <a:fillRect l="-7368" t="-18750" r="-631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bject 51">
            <a:extLst>
              <a:ext uri="{FF2B5EF4-FFF2-40B4-BE49-F238E27FC236}">
                <a16:creationId xmlns:a16="http://schemas.microsoft.com/office/drawing/2014/main" id="{AFB32A4C-05A2-5837-C22D-71931003B004}"/>
              </a:ext>
            </a:extLst>
          </p:cNvPr>
          <p:cNvSpPr txBox="1"/>
          <p:nvPr/>
        </p:nvSpPr>
        <p:spPr>
          <a:xfrm>
            <a:off x="1810201" y="902667"/>
            <a:ext cx="2300528" cy="219159"/>
          </a:xfrm>
          <a:prstGeom prst="rect">
            <a:avLst/>
          </a:prstGeom>
        </p:spPr>
        <p:txBody>
          <a:bodyPr vert="horz" wrap="square" lIns="0" tIns="0" rIns="0" bIns="36000" rtlCol="0">
            <a:spAutoFit/>
          </a:bodyPr>
          <a:lstStyle/>
          <a:p>
            <a:pPr marL="28298">
              <a:spcBef>
                <a:spcPts val="71"/>
              </a:spcBef>
            </a:pPr>
            <a:r>
              <a:rPr lang="en-GB" sz="1188" spc="-38" dirty="0">
                <a:solidFill>
                  <a:srgbClr val="0033B3"/>
                </a:solidFill>
                <a:latin typeface="Times New Roman"/>
                <a:cs typeface="Times New Roman"/>
              </a:rPr>
              <a:t>Pseudo Label Generator (PLG) </a:t>
            </a:r>
            <a:r>
              <a:rPr lang="en-GB" sz="1188" spc="-4" dirty="0">
                <a:solidFill>
                  <a:srgbClr val="0033B3"/>
                </a:solidFill>
                <a:latin typeface="Times New Roman"/>
                <a:cs typeface="Times New Roman"/>
              </a:rPr>
              <a:t> </a:t>
            </a:r>
            <a:endParaRPr lang="en-GB" sz="1281" spc="50" baseline="28985" dirty="0">
              <a:solidFill>
                <a:srgbClr val="0033B3"/>
              </a:solidFill>
              <a:latin typeface="Cambria Math"/>
              <a:cs typeface="Cambria Math"/>
            </a:endParaRPr>
          </a:p>
        </p:txBody>
      </p:sp>
      <p:sp>
        <p:nvSpPr>
          <p:cNvPr id="143" name="object 40">
            <a:extLst>
              <a:ext uri="{FF2B5EF4-FFF2-40B4-BE49-F238E27FC236}">
                <a16:creationId xmlns:a16="http://schemas.microsoft.com/office/drawing/2014/main" id="{DE4CBBFD-771E-4DFD-2515-D284ABFD5D9E}"/>
              </a:ext>
            </a:extLst>
          </p:cNvPr>
          <p:cNvSpPr/>
          <p:nvPr/>
        </p:nvSpPr>
        <p:spPr>
          <a:xfrm>
            <a:off x="4776076" y="1227282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44" name="object 40">
            <a:extLst>
              <a:ext uri="{FF2B5EF4-FFF2-40B4-BE49-F238E27FC236}">
                <a16:creationId xmlns:a16="http://schemas.microsoft.com/office/drawing/2014/main" id="{165B7DF1-42C6-C82E-E7C0-0D2E2C901799}"/>
              </a:ext>
            </a:extLst>
          </p:cNvPr>
          <p:cNvSpPr/>
          <p:nvPr/>
        </p:nvSpPr>
        <p:spPr>
          <a:xfrm>
            <a:off x="4776076" y="1584684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45" name="object 40">
            <a:extLst>
              <a:ext uri="{FF2B5EF4-FFF2-40B4-BE49-F238E27FC236}">
                <a16:creationId xmlns:a16="http://schemas.microsoft.com/office/drawing/2014/main" id="{CFF7D456-B760-9CFF-B86E-6559CDAD658D}"/>
              </a:ext>
            </a:extLst>
          </p:cNvPr>
          <p:cNvSpPr/>
          <p:nvPr/>
        </p:nvSpPr>
        <p:spPr>
          <a:xfrm>
            <a:off x="4776076" y="1407170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61" name="object 40">
            <a:extLst>
              <a:ext uri="{FF2B5EF4-FFF2-40B4-BE49-F238E27FC236}">
                <a16:creationId xmlns:a16="http://schemas.microsoft.com/office/drawing/2014/main" id="{0347B6A3-15AD-0221-68E5-2ED090B7FE2B}"/>
              </a:ext>
            </a:extLst>
          </p:cNvPr>
          <p:cNvSpPr/>
          <p:nvPr/>
        </p:nvSpPr>
        <p:spPr>
          <a:xfrm>
            <a:off x="4776076" y="1762198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39966EB-AB60-5C5A-72EA-34950BDE46A0}"/>
              </a:ext>
            </a:extLst>
          </p:cNvPr>
          <p:cNvSpPr/>
          <p:nvPr/>
        </p:nvSpPr>
        <p:spPr>
          <a:xfrm>
            <a:off x="4696288" y="1146093"/>
            <a:ext cx="280404" cy="81939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bject 40">
            <a:extLst>
              <a:ext uri="{FF2B5EF4-FFF2-40B4-BE49-F238E27FC236}">
                <a16:creationId xmlns:a16="http://schemas.microsoft.com/office/drawing/2014/main" id="{421B07B5-D38C-DBAB-DAC2-3D8E2025BB14}"/>
              </a:ext>
            </a:extLst>
          </p:cNvPr>
          <p:cNvSpPr/>
          <p:nvPr/>
        </p:nvSpPr>
        <p:spPr>
          <a:xfrm>
            <a:off x="4771646" y="2263473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72" name="object 40">
            <a:extLst>
              <a:ext uri="{FF2B5EF4-FFF2-40B4-BE49-F238E27FC236}">
                <a16:creationId xmlns:a16="http://schemas.microsoft.com/office/drawing/2014/main" id="{C483608F-0A08-B896-703F-E3C695F03908}"/>
              </a:ext>
            </a:extLst>
          </p:cNvPr>
          <p:cNvSpPr/>
          <p:nvPr/>
        </p:nvSpPr>
        <p:spPr>
          <a:xfrm>
            <a:off x="4771646" y="2620875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73" name="object 40">
            <a:extLst>
              <a:ext uri="{FF2B5EF4-FFF2-40B4-BE49-F238E27FC236}">
                <a16:creationId xmlns:a16="http://schemas.microsoft.com/office/drawing/2014/main" id="{DE115876-B3AA-438B-A300-A5A4DD1E66F4}"/>
              </a:ext>
            </a:extLst>
          </p:cNvPr>
          <p:cNvSpPr/>
          <p:nvPr/>
        </p:nvSpPr>
        <p:spPr>
          <a:xfrm>
            <a:off x="4771646" y="2443361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74" name="object 40">
            <a:extLst>
              <a:ext uri="{FF2B5EF4-FFF2-40B4-BE49-F238E27FC236}">
                <a16:creationId xmlns:a16="http://schemas.microsoft.com/office/drawing/2014/main" id="{F2E8A6E8-4CEE-DC86-AD68-9A2AC1B34BF9}"/>
              </a:ext>
            </a:extLst>
          </p:cNvPr>
          <p:cNvSpPr/>
          <p:nvPr/>
        </p:nvSpPr>
        <p:spPr>
          <a:xfrm>
            <a:off x="4771646" y="2798389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8066724-1954-7DA3-7DAA-7E612D58FB71}"/>
              </a:ext>
            </a:extLst>
          </p:cNvPr>
          <p:cNvSpPr/>
          <p:nvPr/>
        </p:nvSpPr>
        <p:spPr>
          <a:xfrm>
            <a:off x="4696289" y="2186033"/>
            <a:ext cx="280404" cy="81565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bject 47">
            <a:extLst>
              <a:ext uri="{FF2B5EF4-FFF2-40B4-BE49-F238E27FC236}">
                <a16:creationId xmlns:a16="http://schemas.microsoft.com/office/drawing/2014/main" id="{2F1FF0BC-B280-A786-FC0D-FAA2A1DD6A62}"/>
              </a:ext>
            </a:extLst>
          </p:cNvPr>
          <p:cNvSpPr txBox="1"/>
          <p:nvPr/>
        </p:nvSpPr>
        <p:spPr>
          <a:xfrm>
            <a:off x="4998735" y="1307954"/>
            <a:ext cx="153888" cy="51360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433">
              <a:lnSpc>
                <a:spcPts val="1211"/>
              </a:lnSpc>
            </a:pPr>
            <a:r>
              <a:rPr sz="1040" spc="-8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Selection</a:t>
            </a:r>
            <a:endParaRPr sz="104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D722FAB0-121A-B042-1032-9987445EC2F8}"/>
                  </a:ext>
                </a:extLst>
              </p:cNvPr>
              <p:cNvSpPr txBox="1"/>
              <p:nvPr/>
            </p:nvSpPr>
            <p:spPr>
              <a:xfrm>
                <a:off x="5610460" y="2005786"/>
                <a:ext cx="210442" cy="210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37" i="1">
                              <a:solidFill>
                                <a:srgbClr val="0033B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337" i="1">
                                  <a:solidFill>
                                    <a:srgbClr val="0033B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37" i="1">
                                  <a:solidFill>
                                    <a:srgbClr val="0033B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337" i="1">
                              <a:solidFill>
                                <a:srgbClr val="0033B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GB" sz="1337" i="1">
                              <a:solidFill>
                                <a:srgbClr val="0033B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337" dirty="0">
                  <a:solidFill>
                    <a:srgbClr val="0033B3"/>
                  </a:solidFill>
                </a:endParaRPr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D722FAB0-121A-B042-1032-9987445E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60" y="2005786"/>
                <a:ext cx="210442" cy="210314"/>
              </a:xfrm>
              <a:prstGeom prst="rect">
                <a:avLst/>
              </a:prstGeom>
              <a:blipFill>
                <a:blip r:embed="rId6"/>
                <a:stretch>
                  <a:fillRect l="-16667" t="-5556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570CAC6-34F7-246C-4FB8-70286F507A2B}"/>
                  </a:ext>
                </a:extLst>
              </p:cNvPr>
              <p:cNvSpPr txBox="1"/>
              <p:nvPr/>
            </p:nvSpPr>
            <p:spPr>
              <a:xfrm>
                <a:off x="6940656" y="2611402"/>
                <a:ext cx="357708" cy="205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3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3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337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CI</m:t>
                          </m:r>
                          <m:r>
                            <a:rPr lang="en-GB" sz="1337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en-GB" sz="1337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</m:oMath>
                  </m:oMathPara>
                </a14:m>
                <a:endParaRPr lang="en-US" sz="1337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570CAC6-34F7-246C-4FB8-70286F507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656" y="2611402"/>
                <a:ext cx="357708" cy="205762"/>
              </a:xfrm>
              <a:prstGeom prst="rect">
                <a:avLst/>
              </a:prstGeom>
              <a:blipFill>
                <a:blip r:embed="rId7"/>
                <a:stretch>
                  <a:fillRect l="-17241" r="-7586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object 40">
            <a:extLst>
              <a:ext uri="{FF2B5EF4-FFF2-40B4-BE49-F238E27FC236}">
                <a16:creationId xmlns:a16="http://schemas.microsoft.com/office/drawing/2014/main" id="{9B50E790-8B44-BFA9-FF4E-27A55576403B}"/>
              </a:ext>
            </a:extLst>
          </p:cNvPr>
          <p:cNvSpPr/>
          <p:nvPr/>
        </p:nvSpPr>
        <p:spPr>
          <a:xfrm>
            <a:off x="5643681" y="1227255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984E635-DE47-9100-6A8A-46345C7C3FB9}"/>
              </a:ext>
            </a:extLst>
          </p:cNvPr>
          <p:cNvSpPr/>
          <p:nvPr/>
        </p:nvSpPr>
        <p:spPr>
          <a:xfrm>
            <a:off x="5597631" y="1181050"/>
            <a:ext cx="236107" cy="23641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0" name="Graphic 229" descr="Badge Cross outline">
            <a:extLst>
              <a:ext uri="{FF2B5EF4-FFF2-40B4-BE49-F238E27FC236}">
                <a16:creationId xmlns:a16="http://schemas.microsoft.com/office/drawing/2014/main" id="{02796D1F-501A-3D37-6918-6E2C900D3DA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2024" y="1209282"/>
            <a:ext cx="180000" cy="180000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303E0D2-A7BB-68A1-AA2E-33374D2893D4}"/>
              </a:ext>
            </a:extLst>
          </p:cNvPr>
          <p:cNvCxnSpPr>
            <a:cxnSpLocks/>
          </p:cNvCxnSpPr>
          <p:nvPr/>
        </p:nvCxnSpPr>
        <p:spPr>
          <a:xfrm>
            <a:off x="4536936" y="1299282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6949FB3-3DAF-8C46-2E8F-35E13BF99A16}"/>
              </a:ext>
            </a:extLst>
          </p:cNvPr>
          <p:cNvCxnSpPr>
            <a:cxnSpLocks/>
          </p:cNvCxnSpPr>
          <p:nvPr/>
        </p:nvCxnSpPr>
        <p:spPr>
          <a:xfrm>
            <a:off x="4536936" y="1494814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E6E93C8-6B93-4C28-07CC-D4410CC52E75}"/>
              </a:ext>
            </a:extLst>
          </p:cNvPr>
          <p:cNvCxnSpPr>
            <a:cxnSpLocks/>
          </p:cNvCxnSpPr>
          <p:nvPr/>
        </p:nvCxnSpPr>
        <p:spPr>
          <a:xfrm>
            <a:off x="4536936" y="1660154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730DDF7C-6961-A3E0-A231-73D63A029566}"/>
              </a:ext>
            </a:extLst>
          </p:cNvPr>
          <p:cNvCxnSpPr>
            <a:cxnSpLocks/>
          </p:cNvCxnSpPr>
          <p:nvPr/>
        </p:nvCxnSpPr>
        <p:spPr>
          <a:xfrm>
            <a:off x="4536936" y="1838434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EE69B8F-15B6-3073-2C68-C021CCA3E492}"/>
              </a:ext>
            </a:extLst>
          </p:cNvPr>
          <p:cNvCxnSpPr>
            <a:cxnSpLocks/>
          </p:cNvCxnSpPr>
          <p:nvPr/>
        </p:nvCxnSpPr>
        <p:spPr>
          <a:xfrm>
            <a:off x="4915646" y="1299258"/>
            <a:ext cx="361278" cy="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D22CF2E-AF0F-5682-85FA-92EAED811202}"/>
              </a:ext>
            </a:extLst>
          </p:cNvPr>
          <p:cNvSpPr/>
          <p:nvPr/>
        </p:nvSpPr>
        <p:spPr>
          <a:xfrm>
            <a:off x="5093970" y="871435"/>
            <a:ext cx="503658" cy="17206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18000" rtlCol="0" anchor="ctr" anchorCtr="1">
            <a:spAutoFit/>
          </a:bodyPr>
          <a:lstStyle/>
          <a:p>
            <a:pPr marL="44333">
              <a:spcBef>
                <a:spcPts val="134"/>
              </a:spcBef>
            </a:pPr>
            <a:r>
              <a:rPr lang="en-US" sz="1000" dirty="0">
                <a:latin typeface="Times New Roman"/>
                <a:cs typeface="Times New Roman"/>
              </a:rPr>
              <a:t>CBM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2C5824A-AA23-9E07-BDF9-3A2DE82DF689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5427128" y="1299258"/>
            <a:ext cx="170503" cy="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bject 40">
            <a:extLst>
              <a:ext uri="{FF2B5EF4-FFF2-40B4-BE49-F238E27FC236}">
                <a16:creationId xmlns:a16="http://schemas.microsoft.com/office/drawing/2014/main" id="{4B70293F-20B6-802C-4AB1-D809EC6DF32A}"/>
              </a:ext>
            </a:extLst>
          </p:cNvPr>
          <p:cNvSpPr/>
          <p:nvPr/>
        </p:nvSpPr>
        <p:spPr>
          <a:xfrm>
            <a:off x="5645032" y="1763949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0EA65FB-3A1F-0CBD-0318-BE6605B321D7}"/>
              </a:ext>
            </a:extLst>
          </p:cNvPr>
          <p:cNvSpPr/>
          <p:nvPr/>
        </p:nvSpPr>
        <p:spPr>
          <a:xfrm>
            <a:off x="5598982" y="1717744"/>
            <a:ext cx="236107" cy="23641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8D9B2167-AB6E-FC06-5F01-48F6FA1F2C97}"/>
              </a:ext>
            </a:extLst>
          </p:cNvPr>
          <p:cNvCxnSpPr>
            <a:cxnSpLocks/>
            <a:endCxn id="263" idx="1"/>
          </p:cNvCxnSpPr>
          <p:nvPr/>
        </p:nvCxnSpPr>
        <p:spPr>
          <a:xfrm>
            <a:off x="4917001" y="1835949"/>
            <a:ext cx="6819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object 40">
            <a:extLst>
              <a:ext uri="{FF2B5EF4-FFF2-40B4-BE49-F238E27FC236}">
                <a16:creationId xmlns:a16="http://schemas.microsoft.com/office/drawing/2014/main" id="{1EA21FF4-768C-E23E-193D-E99F451EF4A8}"/>
              </a:ext>
            </a:extLst>
          </p:cNvPr>
          <p:cNvSpPr/>
          <p:nvPr/>
        </p:nvSpPr>
        <p:spPr>
          <a:xfrm>
            <a:off x="7215975" y="1701156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68" name="object 40">
            <a:extLst>
              <a:ext uri="{FF2B5EF4-FFF2-40B4-BE49-F238E27FC236}">
                <a16:creationId xmlns:a16="http://schemas.microsoft.com/office/drawing/2014/main" id="{B1E12D71-A2CD-C86C-513A-3E2DE25F04F9}"/>
              </a:ext>
            </a:extLst>
          </p:cNvPr>
          <p:cNvSpPr/>
          <p:nvPr/>
        </p:nvSpPr>
        <p:spPr>
          <a:xfrm>
            <a:off x="7219150" y="2142951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69" name="object 40">
            <a:extLst>
              <a:ext uri="{FF2B5EF4-FFF2-40B4-BE49-F238E27FC236}">
                <a16:creationId xmlns:a16="http://schemas.microsoft.com/office/drawing/2014/main" id="{699B02E6-3D8B-B0B1-4D08-0F814975B999}"/>
              </a:ext>
            </a:extLst>
          </p:cNvPr>
          <p:cNvSpPr/>
          <p:nvPr/>
        </p:nvSpPr>
        <p:spPr>
          <a:xfrm>
            <a:off x="7215975" y="1917996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70" name="object 40">
            <a:extLst>
              <a:ext uri="{FF2B5EF4-FFF2-40B4-BE49-F238E27FC236}">
                <a16:creationId xmlns:a16="http://schemas.microsoft.com/office/drawing/2014/main" id="{6D557273-463C-B685-F072-99A5C69AE7EC}"/>
              </a:ext>
            </a:extLst>
          </p:cNvPr>
          <p:cNvSpPr/>
          <p:nvPr/>
        </p:nvSpPr>
        <p:spPr>
          <a:xfrm>
            <a:off x="7219150" y="2353979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FFD96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C3905BA-92EB-1356-1A4C-4E788BB7591E}"/>
              </a:ext>
            </a:extLst>
          </p:cNvPr>
          <p:cNvSpPr/>
          <p:nvPr/>
        </p:nvSpPr>
        <p:spPr>
          <a:xfrm>
            <a:off x="7169196" y="1605791"/>
            <a:ext cx="280405" cy="95148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bject 40">
            <a:extLst>
              <a:ext uri="{FF2B5EF4-FFF2-40B4-BE49-F238E27FC236}">
                <a16:creationId xmlns:a16="http://schemas.microsoft.com/office/drawing/2014/main" id="{1C4D35AE-4965-908E-5CE5-BE6E60B1E6CA}"/>
              </a:ext>
            </a:extLst>
          </p:cNvPr>
          <p:cNvSpPr/>
          <p:nvPr/>
        </p:nvSpPr>
        <p:spPr>
          <a:xfrm>
            <a:off x="6310669" y="1299255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73" name="object 40">
            <a:extLst>
              <a:ext uri="{FF2B5EF4-FFF2-40B4-BE49-F238E27FC236}">
                <a16:creationId xmlns:a16="http://schemas.microsoft.com/office/drawing/2014/main" id="{C8EDB1DE-869C-357E-A628-C42C2AD2D5D8}"/>
              </a:ext>
            </a:extLst>
          </p:cNvPr>
          <p:cNvSpPr/>
          <p:nvPr/>
        </p:nvSpPr>
        <p:spPr>
          <a:xfrm>
            <a:off x="6310669" y="1690198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74" name="object 40">
            <a:extLst>
              <a:ext uri="{FF2B5EF4-FFF2-40B4-BE49-F238E27FC236}">
                <a16:creationId xmlns:a16="http://schemas.microsoft.com/office/drawing/2014/main" id="{12561214-43D0-2F72-4ADD-8CBE2BAA5859}"/>
              </a:ext>
            </a:extLst>
          </p:cNvPr>
          <p:cNvSpPr/>
          <p:nvPr/>
        </p:nvSpPr>
        <p:spPr>
          <a:xfrm>
            <a:off x="6310669" y="1489851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B04AC6F-08AF-50F8-9A46-22BD1EEE7DB2}"/>
              </a:ext>
            </a:extLst>
          </p:cNvPr>
          <p:cNvSpPr/>
          <p:nvPr/>
        </p:nvSpPr>
        <p:spPr>
          <a:xfrm>
            <a:off x="6259945" y="1227258"/>
            <a:ext cx="246249" cy="67894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C72777A-B051-4D2B-49F7-0F5C32DA0F7C}"/>
              </a:ext>
            </a:extLst>
          </p:cNvPr>
          <p:cNvCxnSpPr>
            <a:cxnSpLocks/>
            <a:stCxn id="228" idx="3"/>
          </p:cNvCxnSpPr>
          <p:nvPr/>
        </p:nvCxnSpPr>
        <p:spPr>
          <a:xfrm>
            <a:off x="5833734" y="1299258"/>
            <a:ext cx="422546" cy="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F0560B0-D161-FECC-A8E2-1640D376DD96}"/>
              </a:ext>
            </a:extLst>
          </p:cNvPr>
          <p:cNvCxnSpPr>
            <a:cxnSpLocks/>
            <a:stCxn id="263" idx="3"/>
          </p:cNvCxnSpPr>
          <p:nvPr/>
        </p:nvCxnSpPr>
        <p:spPr>
          <a:xfrm>
            <a:off x="5835089" y="1835949"/>
            <a:ext cx="427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2C0830A-7CF8-9071-4BAC-859F680FED28}"/>
              </a:ext>
            </a:extLst>
          </p:cNvPr>
          <p:cNvCxnSpPr>
            <a:cxnSpLocks/>
          </p:cNvCxnSpPr>
          <p:nvPr/>
        </p:nvCxnSpPr>
        <p:spPr>
          <a:xfrm>
            <a:off x="4534980" y="2331237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3B7DEC78-615C-AA91-9298-7F54C352C675}"/>
              </a:ext>
            </a:extLst>
          </p:cNvPr>
          <p:cNvCxnSpPr>
            <a:cxnSpLocks/>
          </p:cNvCxnSpPr>
          <p:nvPr/>
        </p:nvCxnSpPr>
        <p:spPr>
          <a:xfrm>
            <a:off x="4534980" y="2526769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2B45A5-0B86-D3C3-570D-4824D41E5E43}"/>
              </a:ext>
            </a:extLst>
          </p:cNvPr>
          <p:cNvCxnSpPr>
            <a:cxnSpLocks/>
          </p:cNvCxnSpPr>
          <p:nvPr/>
        </p:nvCxnSpPr>
        <p:spPr>
          <a:xfrm>
            <a:off x="4534980" y="2692109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A9114EF-A4EE-24C9-74C1-5D81647AAA67}"/>
              </a:ext>
            </a:extLst>
          </p:cNvPr>
          <p:cNvCxnSpPr>
            <a:cxnSpLocks/>
          </p:cNvCxnSpPr>
          <p:nvPr/>
        </p:nvCxnSpPr>
        <p:spPr>
          <a:xfrm>
            <a:off x="4534980" y="2870389"/>
            <a:ext cx="2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bject 40">
            <a:extLst>
              <a:ext uri="{FF2B5EF4-FFF2-40B4-BE49-F238E27FC236}">
                <a16:creationId xmlns:a16="http://schemas.microsoft.com/office/drawing/2014/main" id="{54F69307-E290-CABC-CF30-4F30174E9932}"/>
              </a:ext>
            </a:extLst>
          </p:cNvPr>
          <p:cNvSpPr/>
          <p:nvPr/>
        </p:nvSpPr>
        <p:spPr>
          <a:xfrm>
            <a:off x="7262938" y="1646010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90" name="object 40">
            <a:extLst>
              <a:ext uri="{FF2B5EF4-FFF2-40B4-BE49-F238E27FC236}">
                <a16:creationId xmlns:a16="http://schemas.microsoft.com/office/drawing/2014/main" id="{4726BECC-7356-F882-CA62-4CCD73FEB94C}"/>
              </a:ext>
            </a:extLst>
          </p:cNvPr>
          <p:cNvSpPr/>
          <p:nvPr/>
        </p:nvSpPr>
        <p:spPr>
          <a:xfrm>
            <a:off x="7262937" y="2104035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sp>
        <p:nvSpPr>
          <p:cNvPr id="291" name="object 40">
            <a:extLst>
              <a:ext uri="{FF2B5EF4-FFF2-40B4-BE49-F238E27FC236}">
                <a16:creationId xmlns:a16="http://schemas.microsoft.com/office/drawing/2014/main" id="{0818DD00-D7B1-87CF-8E22-F544A7400B0D}"/>
              </a:ext>
            </a:extLst>
          </p:cNvPr>
          <p:cNvSpPr/>
          <p:nvPr/>
        </p:nvSpPr>
        <p:spPr>
          <a:xfrm>
            <a:off x="7262937" y="2320465"/>
            <a:ext cx="144000" cy="144000"/>
          </a:xfrm>
          <a:custGeom>
            <a:avLst/>
            <a:gdLst/>
            <a:ahLst/>
            <a:cxnLst/>
            <a:rect l="l" t="t" r="r" b="b"/>
            <a:pathLst>
              <a:path w="182879" h="184784">
                <a:moveTo>
                  <a:pt x="182879" y="0"/>
                </a:moveTo>
                <a:lnTo>
                  <a:pt x="0" y="0"/>
                </a:lnTo>
                <a:lnTo>
                  <a:pt x="0" y="184403"/>
                </a:lnTo>
                <a:lnTo>
                  <a:pt x="182879" y="184403"/>
                </a:lnTo>
                <a:lnTo>
                  <a:pt x="182879" y="0"/>
                </a:lnTo>
                <a:close/>
              </a:path>
            </a:pathLst>
          </a:custGeom>
          <a:solidFill>
            <a:srgbClr val="9F8DEE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337" dirty="0"/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05297D6C-A2BA-72DA-67F4-D4FDA3AE8835}"/>
              </a:ext>
            </a:extLst>
          </p:cNvPr>
          <p:cNvCxnSpPr>
            <a:cxnSpLocks/>
            <a:stCxn id="249" idx="2"/>
            <a:endCxn id="230" idx="0"/>
          </p:cNvCxnSpPr>
          <p:nvPr/>
        </p:nvCxnSpPr>
        <p:spPr>
          <a:xfrm>
            <a:off x="5345802" y="1043502"/>
            <a:ext cx="6225" cy="165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139713F-C5AE-D776-E2E0-E8AE9A9726C2}"/>
              </a:ext>
            </a:extLst>
          </p:cNvPr>
          <p:cNvCxnSpPr>
            <a:stCxn id="276" idx="3"/>
            <a:endCxn id="175" idx="3"/>
          </p:cNvCxnSpPr>
          <p:nvPr/>
        </p:nvCxnSpPr>
        <p:spPr>
          <a:xfrm flipH="1">
            <a:off x="4976697" y="1566730"/>
            <a:ext cx="1529497" cy="1027129"/>
          </a:xfrm>
          <a:prstGeom prst="bentConnector3">
            <a:avLst>
              <a:gd name="adj1" fmla="val -2581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48C42B0B-8D08-1B5A-3B25-8E39B05E073F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6895075" y="2081530"/>
            <a:ext cx="274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8F749F30-2D71-4E6D-B3F2-0070D810ADE5}"/>
              </a:ext>
            </a:extLst>
          </p:cNvPr>
          <p:cNvCxnSpPr>
            <a:cxnSpLocks/>
            <a:stCxn id="38" idx="1"/>
            <a:endCxn id="49" idx="1"/>
          </p:cNvCxnSpPr>
          <p:nvPr/>
        </p:nvCxnSpPr>
        <p:spPr>
          <a:xfrm rot="10800000" flipV="1">
            <a:off x="1810202" y="1559541"/>
            <a:ext cx="4118" cy="1032631"/>
          </a:xfrm>
          <a:prstGeom prst="bentConnector3">
            <a:avLst>
              <a:gd name="adj1" fmla="val 565123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3EF0DFB-F9DC-8B58-457A-C34EA9F84452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1266248" y="2059652"/>
            <a:ext cx="304739" cy="2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1B2D3CAD-A871-01E1-5F8A-25B8DEB74481}"/>
              </a:ext>
            </a:extLst>
          </p:cNvPr>
          <p:cNvCxnSpPr>
            <a:cxnSpLocks/>
            <a:stCxn id="122" idx="0"/>
            <a:endCxn id="271" idx="0"/>
          </p:cNvCxnSpPr>
          <p:nvPr/>
        </p:nvCxnSpPr>
        <p:spPr>
          <a:xfrm rot="16200000" flipH="1">
            <a:off x="3832722" y="-1870886"/>
            <a:ext cx="384592" cy="6568756"/>
          </a:xfrm>
          <a:prstGeom prst="bentConnector3">
            <a:avLst>
              <a:gd name="adj1" fmla="val -105740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CD8F4-75D2-C4E9-C977-B4487F10AA0C}"/>
                  </a:ext>
                </a:extLst>
              </p:cNvPr>
              <p:cNvSpPr txBox="1"/>
              <p:nvPr/>
            </p:nvSpPr>
            <p:spPr>
              <a:xfrm>
                <a:off x="5162167" y="1374321"/>
                <a:ext cx="341312" cy="229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337" i="1">
                                  <a:solidFill>
                                    <a:srgbClr val="A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37" i="1">
                                  <a:solidFill>
                                    <a:srgbClr val="A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GB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</m:oMath>
                  </m:oMathPara>
                </a14:m>
                <a:endParaRPr lang="en-US" sz="1337" dirty="0">
                  <a:solidFill>
                    <a:srgbClr val="A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CD8F4-75D2-C4E9-C977-B4487F10A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67" y="1374321"/>
                <a:ext cx="341312" cy="229230"/>
              </a:xfrm>
              <a:prstGeom prst="rect">
                <a:avLst/>
              </a:prstGeom>
              <a:blipFill>
                <a:blip r:embed="rId10"/>
                <a:stretch>
                  <a:fillRect l="-1071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7F3143-DD1D-1F38-CFDB-9B6C2F22D156}"/>
                  </a:ext>
                </a:extLst>
              </p:cNvPr>
              <p:cNvSpPr txBox="1"/>
              <p:nvPr/>
            </p:nvSpPr>
            <p:spPr>
              <a:xfrm>
                <a:off x="6534291" y="1274667"/>
                <a:ext cx="210442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337" i="1">
                                  <a:solidFill>
                                    <a:srgbClr val="A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37" i="1">
                                  <a:solidFill>
                                    <a:srgbClr val="A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GB" sz="1337" i="1">
                              <a:solidFill>
                                <a:srgbClr val="A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337" dirty="0">
                  <a:solidFill>
                    <a:srgbClr val="A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7F3143-DD1D-1F38-CFDB-9B6C2F22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91" y="1274667"/>
                <a:ext cx="210442" cy="207108"/>
              </a:xfrm>
              <a:prstGeom prst="rect">
                <a:avLst/>
              </a:prstGeom>
              <a:blipFill>
                <a:blip r:embed="rId11"/>
                <a:stretch>
                  <a:fillRect l="-17647" r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A888D5-45B9-7184-D4FF-8BFD305F5902}"/>
                  </a:ext>
                </a:extLst>
              </p:cNvPr>
              <p:cNvSpPr txBox="1"/>
              <p:nvPr/>
            </p:nvSpPr>
            <p:spPr>
              <a:xfrm>
                <a:off x="4715392" y="3037744"/>
                <a:ext cx="211533" cy="211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4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34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4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GB" sz="134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34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A888D5-45B9-7184-D4FF-8BFD305F5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392" y="3037744"/>
                <a:ext cx="211533" cy="211789"/>
              </a:xfrm>
              <a:prstGeom prst="rect">
                <a:avLst/>
              </a:prstGeom>
              <a:blipFill>
                <a:blip r:embed="rId12"/>
                <a:stretch>
                  <a:fillRect l="-17647" t="-23529" r="-588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4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064C2-C3E7-9379-D8F9-BA3B9BD8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62"/>
            <a:ext cx="7740650" cy="30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51CDA0-F2F1-F359-73E7-3255E3AB68E4}"/>
                  </a:ext>
                </a:extLst>
              </p:cNvPr>
              <p:cNvSpPr/>
              <p:nvPr/>
            </p:nvSpPr>
            <p:spPr>
              <a:xfrm>
                <a:off x="1560084" y="504023"/>
                <a:ext cx="228600" cy="1520190"/>
              </a:xfrm>
              <a:prstGeom prst="rect">
                <a:avLst/>
              </a:prstGeom>
              <a:solidFill>
                <a:srgbClr val="FDF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51CDA0-F2F1-F359-73E7-3255E3AB6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84" y="504023"/>
                <a:ext cx="228600" cy="1520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346576A-8336-39CB-102E-424E2033F2FB}"/>
              </a:ext>
            </a:extLst>
          </p:cNvPr>
          <p:cNvSpPr/>
          <p:nvPr/>
        </p:nvSpPr>
        <p:spPr>
          <a:xfrm>
            <a:off x="1999186" y="504022"/>
            <a:ext cx="228600" cy="152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0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38181-1651-91B0-7FD6-E225D055C9BF}"/>
              </a:ext>
            </a:extLst>
          </p:cNvPr>
          <p:cNvSpPr/>
          <p:nvPr/>
        </p:nvSpPr>
        <p:spPr>
          <a:xfrm>
            <a:off x="4012361" y="861471"/>
            <a:ext cx="89339" cy="7980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E2987C-8061-9CE8-3A21-E2D9577F6074}"/>
                  </a:ext>
                </a:extLst>
              </p:cNvPr>
              <p:cNvSpPr/>
              <p:nvPr/>
            </p:nvSpPr>
            <p:spPr>
              <a:xfrm>
                <a:off x="3438652" y="504022"/>
                <a:ext cx="228600" cy="1520190"/>
              </a:xfrm>
              <a:prstGeom prst="rect">
                <a:avLst/>
              </a:prstGeom>
              <a:solidFill>
                <a:srgbClr val="FDF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𝐿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E2987C-8061-9CE8-3A21-E2D9577F6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52" y="504022"/>
                <a:ext cx="228600" cy="1520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2F6C1-DEFA-2E11-E0DA-01839109AA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88684" y="1264117"/>
            <a:ext cx="2105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C4469-CD66-9B63-583F-A828BFA28D4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2684986" y="1264117"/>
            <a:ext cx="265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AA190-8474-3FA7-C864-ECC1328EE9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667252" y="1260482"/>
            <a:ext cx="345108" cy="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7F78E-31E2-CC56-67D9-34EBFE4AB2B5}"/>
              </a:ext>
            </a:extLst>
          </p:cNvPr>
          <p:cNvSpPr/>
          <p:nvPr/>
        </p:nvSpPr>
        <p:spPr>
          <a:xfrm>
            <a:off x="626248" y="939952"/>
            <a:ext cx="606175" cy="648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908C9-5212-918B-CCAF-7D99E6DB7BB2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232423" y="1264118"/>
            <a:ext cx="327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F8B198-3139-6318-5C0C-7F1AA025A0B7}"/>
              </a:ext>
            </a:extLst>
          </p:cNvPr>
          <p:cNvSpPr/>
          <p:nvPr/>
        </p:nvSpPr>
        <p:spPr>
          <a:xfrm>
            <a:off x="2950257" y="504022"/>
            <a:ext cx="228600" cy="1520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0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8816726-87FF-520D-6C8B-7544E2E2A65B}"/>
                  </a:ext>
                </a:extLst>
              </p:cNvPr>
              <p:cNvSpPr/>
              <p:nvPr/>
            </p:nvSpPr>
            <p:spPr>
              <a:xfrm>
                <a:off x="2456386" y="504022"/>
                <a:ext cx="228600" cy="1520190"/>
              </a:xfrm>
              <a:prstGeom prst="rect">
                <a:avLst/>
              </a:prstGeom>
              <a:solidFill>
                <a:srgbClr val="FDFFE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𝑙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8816726-87FF-520D-6C8B-7544E2E2A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386" y="504022"/>
                <a:ext cx="228600" cy="1520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243B42-414C-AD51-1251-39EBDCA54EE6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227786" y="1264117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2E8D94-ADF1-FC92-0B87-A7F53E3AF99D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3178857" y="1264117"/>
            <a:ext cx="259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D5740-579E-1022-3EE6-7598025964CF}"/>
              </a:ext>
            </a:extLst>
          </p:cNvPr>
          <p:cNvSpPr txBox="1"/>
          <p:nvPr/>
        </p:nvSpPr>
        <p:spPr>
          <a:xfrm>
            <a:off x="422717" y="1641830"/>
            <a:ext cx="1080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1EC52-0983-77E1-A4B7-71116700727B}"/>
              </a:ext>
            </a:extLst>
          </p:cNvPr>
          <p:cNvSpPr/>
          <p:nvPr/>
        </p:nvSpPr>
        <p:spPr>
          <a:xfrm>
            <a:off x="1461023" y="437521"/>
            <a:ext cx="2291543" cy="165423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309161-872A-7EBD-FEFA-D2EFA4332169}"/>
                  </a:ext>
                </a:extLst>
              </p:cNvPr>
              <p:cNvSpPr txBox="1"/>
              <p:nvPr/>
            </p:nvSpPr>
            <p:spPr>
              <a:xfrm>
                <a:off x="1411211" y="9105"/>
                <a:ext cx="119558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𝑡</m:t>
                    </m:r>
                    <m:r>
                      <a:rPr lang="en-GB" sz="1200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−1</m:t>
                    </m:r>
                  </m:oMath>
                </a14:m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Hidden layers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309161-872A-7EBD-FEFA-D2EFA433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11" y="9105"/>
                <a:ext cx="1195583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8C51844-C173-8B30-6407-6FF5A9BA99AD}"/>
              </a:ext>
            </a:extLst>
          </p:cNvPr>
          <p:cNvSpPr txBox="1"/>
          <p:nvPr/>
        </p:nvSpPr>
        <p:spPr>
          <a:xfrm>
            <a:off x="3839811" y="1657818"/>
            <a:ext cx="10807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56542-F492-A27A-A972-AEE49B885BCB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2570686" y="2024213"/>
            <a:ext cx="667" cy="7600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F251CD-8811-894C-85C7-15EFC74FC233}"/>
                  </a:ext>
                </a:extLst>
              </p:cNvPr>
              <p:cNvSpPr txBox="1"/>
              <p:nvPr/>
            </p:nvSpPr>
            <p:spPr>
              <a:xfrm>
                <a:off x="2586788" y="2102716"/>
                <a:ext cx="1727856" cy="695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>
                    <a:solidFill>
                      <a:srgbClr val="0070C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Compute correlation matrix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SupPr>
                      <m:e>
                        <m:r>
                          <a:rPr lang="en-GB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𝐶</m:t>
                        </m:r>
                      </m:e>
                      <m:sub>
                        <m:r>
                          <a:rPr lang="en-GB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𝑔</m:t>
                        </m:r>
                      </m:sub>
                      <m:sup>
                        <m:r>
                          <a:rPr lang="en-GB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100" i="1" dirty="0">
                    <a:solidFill>
                      <a:srgbClr val="0070C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) using gradient of layer (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𝑙</m:t>
                    </m:r>
                    <m:r>
                      <a:rPr lang="en-GB" sz="11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r>
                  <a:rPr lang="en-US" sz="1100" i="1" dirty="0">
                    <a:solidFill>
                      <a:srgbClr val="0070C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fPr>
                      <m:num>
                        <m:r>
                          <a:rPr lang="en-GB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𝑑𝐿</m:t>
                        </m:r>
                      </m:num>
                      <m:den>
                        <m:sSup>
                          <m:sSupPr>
                            <m:ctrlPr>
                              <a:rPr lang="en-US" sz="1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GB" sz="1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𝑑h</m:t>
                            </m:r>
                          </m:e>
                          <m:sup>
                            <m:r>
                              <a:rPr lang="en-GB" sz="11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i="1" dirty="0">
                    <a:solidFill>
                      <a:srgbClr val="0070C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).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F251CD-8811-894C-85C7-15EFC74F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788" y="2102716"/>
                <a:ext cx="1727856" cy="695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965A29-434C-5EE2-7093-1BD74A2B6066}"/>
                  </a:ext>
                </a:extLst>
              </p:cNvPr>
              <p:cNvSpPr/>
              <p:nvPr/>
            </p:nvSpPr>
            <p:spPr>
              <a:xfrm>
                <a:off x="2121353" y="2784307"/>
                <a:ext cx="900000" cy="90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𝑔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965A29-434C-5EE2-7093-1BD74A2B6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53" y="2784307"/>
                <a:ext cx="900000" cy="90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882B28-45E8-9F0D-9BB3-05FA3CF95F40}"/>
                  </a:ext>
                </a:extLst>
              </p:cNvPr>
              <p:cNvSpPr txBox="1"/>
              <p:nvPr/>
            </p:nvSpPr>
            <p:spPr>
              <a:xfrm>
                <a:off x="1817042" y="3037619"/>
                <a:ext cx="3449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882B28-45E8-9F0D-9BB3-05FA3CF9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42" y="3037619"/>
                <a:ext cx="34493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AAFA5F-F756-5F3F-DF7F-71EF6B46DB57}"/>
                  </a:ext>
                </a:extLst>
              </p:cNvPr>
              <p:cNvSpPr txBox="1"/>
              <p:nvPr/>
            </p:nvSpPr>
            <p:spPr>
              <a:xfrm>
                <a:off x="2398218" y="3647530"/>
                <a:ext cx="3449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AAFA5F-F756-5F3F-DF7F-71EF6B46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18" y="3647530"/>
                <a:ext cx="34493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DA1E4-728E-B82F-903D-EA65983244FA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021353" y="3234308"/>
            <a:ext cx="199054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E43490-2048-4C45-7446-F7ED1BA80EF9}"/>
                  </a:ext>
                </a:extLst>
              </p:cNvPr>
              <p:cNvSpPr txBox="1"/>
              <p:nvPr/>
            </p:nvSpPr>
            <p:spPr>
              <a:xfrm>
                <a:off x="3040756" y="3262809"/>
                <a:ext cx="1971144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Compute the eigenvalues </a:t>
                </a:r>
                <a:r>
                  <a:rPr lang="en-US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𝜆</m:t>
                    </m:r>
                  </m:oMath>
                </a14:m>
                <a:r>
                  <a:rPr lang="en-US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) </a:t>
                </a:r>
                <a:r>
                  <a:rPr lang="en-GB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and eigenvectors </a:t>
                </a:r>
                <a:r>
                  <a:rPr lang="en-US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𝑉</m:t>
                    </m:r>
                  </m:oMath>
                </a14:m>
                <a:r>
                  <a:rPr lang="en-US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), </a:t>
                </a:r>
                <a:r>
                  <a:rPr lang="en-GB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and apply PCA to identify the 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𝑛</m:t>
                    </m:r>
                  </m:oMath>
                </a14:m>
                <a:r>
                  <a:rPr lang="en-US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GB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values that are least affected</a:t>
                </a:r>
                <a:r>
                  <a:rPr lang="en-US" sz="1100" i="1" dirty="0">
                    <a:solidFill>
                      <a:srgbClr val="00B050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.  </a:t>
                </a:r>
                <a:endParaRPr lang="en-GB" sz="1100" i="1" dirty="0">
                  <a:solidFill>
                    <a:srgbClr val="00B050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E43490-2048-4C45-7446-F7ED1BA80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56" y="3262809"/>
                <a:ext cx="1971144" cy="769441"/>
              </a:xfrm>
              <a:prstGeom prst="rect">
                <a:avLst/>
              </a:prstGeom>
              <a:blipFill>
                <a:blip r:embed="rId10"/>
                <a:stretch>
                  <a:fillRect r="-192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4BE037-03FD-5818-5FA4-A882567089DA}"/>
                  </a:ext>
                </a:extLst>
              </p:cNvPr>
              <p:cNvSpPr/>
              <p:nvPr/>
            </p:nvSpPr>
            <p:spPr>
              <a:xfrm>
                <a:off x="5011899" y="2784308"/>
                <a:ext cx="360000" cy="90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4BE037-03FD-5818-5FA4-A88256708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899" y="2784308"/>
                <a:ext cx="360000" cy="900000"/>
              </a:xfrm>
              <a:prstGeom prst="rect">
                <a:avLst/>
              </a:prstGeom>
              <a:blipFill>
                <a:blip r:embed="rId11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34BB7A-6177-5E95-DFCD-7EBB29300E4C}"/>
                  </a:ext>
                </a:extLst>
              </p:cNvPr>
              <p:cNvSpPr txBox="1"/>
              <p:nvPr/>
            </p:nvSpPr>
            <p:spPr>
              <a:xfrm>
                <a:off x="4998396" y="3647534"/>
                <a:ext cx="3449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34BB7A-6177-5E95-DFCD-7EBB2930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96" y="3647534"/>
                <a:ext cx="34493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AD9E05-2746-E3BF-37C2-38D8228A934E}"/>
                  </a:ext>
                </a:extLst>
              </p:cNvPr>
              <p:cNvSpPr txBox="1"/>
              <p:nvPr/>
            </p:nvSpPr>
            <p:spPr>
              <a:xfrm>
                <a:off x="5333291" y="3095812"/>
                <a:ext cx="3449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AD9E05-2746-E3BF-37C2-38D8228A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291" y="3095812"/>
                <a:ext cx="34493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617C029-3CFC-2448-62F8-85CBCBBD9C38}"/>
                  </a:ext>
                </a:extLst>
              </p:cNvPr>
              <p:cNvSpPr/>
              <p:nvPr/>
            </p:nvSpPr>
            <p:spPr>
              <a:xfrm>
                <a:off x="5754949" y="3095807"/>
                <a:ext cx="900000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288000" r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617C029-3CFC-2448-62F8-85CBCBBD9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49" y="3095807"/>
                <a:ext cx="9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E8614-8378-6469-FED4-4CAA3F71207D}"/>
                  </a:ext>
                </a:extLst>
              </p:cNvPr>
              <p:cNvSpPr txBox="1"/>
              <p:nvPr/>
            </p:nvSpPr>
            <p:spPr>
              <a:xfrm>
                <a:off x="5941589" y="2818813"/>
                <a:ext cx="3449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𝑛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E8614-8378-6469-FED4-4CAA3F712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589" y="2818813"/>
                <a:ext cx="34493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FCE40D-68C5-6BAF-D42D-D8A9A953AA6C}"/>
                  </a:ext>
                </a:extLst>
              </p:cNvPr>
              <p:cNvSpPr txBox="1"/>
              <p:nvPr/>
            </p:nvSpPr>
            <p:spPr>
              <a:xfrm>
                <a:off x="6032486" y="3455812"/>
                <a:ext cx="3449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FCE40D-68C5-6BAF-D42D-D8A9A953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86" y="3455812"/>
                <a:ext cx="34493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AB0CD21-05BD-30A1-6B27-C4D355EDEB22}"/>
              </a:ext>
            </a:extLst>
          </p:cNvPr>
          <p:cNvCxnSpPr>
            <a:cxnSpLocks/>
            <a:stCxn id="14" idx="0"/>
            <a:endCxn id="36" idx="0"/>
          </p:cNvCxnSpPr>
          <p:nvPr/>
        </p:nvCxnSpPr>
        <p:spPr>
          <a:xfrm rot="16200000" flipH="1">
            <a:off x="3559395" y="-484687"/>
            <a:ext cx="641088" cy="2618506"/>
          </a:xfrm>
          <a:prstGeom prst="bentConnector3">
            <a:avLst>
              <a:gd name="adj1" fmla="val -35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F72493-6BF7-8A9E-3D2C-8036C5D654A8}"/>
              </a:ext>
            </a:extLst>
          </p:cNvPr>
          <p:cNvSpPr/>
          <p:nvPr/>
        </p:nvSpPr>
        <p:spPr>
          <a:xfrm>
            <a:off x="4905647" y="2744303"/>
            <a:ext cx="1831392" cy="1180222"/>
          </a:xfrm>
          <a:prstGeom prst="rect">
            <a:avLst/>
          </a:prstGeom>
          <a:noFill/>
          <a:ln>
            <a:solidFill>
              <a:srgbClr val="F0AA1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r 35">
            <a:extLst>
              <a:ext uri="{FF2B5EF4-FFF2-40B4-BE49-F238E27FC236}">
                <a16:creationId xmlns:a16="http://schemas.microsoft.com/office/drawing/2014/main" id="{5261A449-AAA8-3968-48FD-8D2FC09DBB42}"/>
              </a:ext>
            </a:extLst>
          </p:cNvPr>
          <p:cNvSpPr/>
          <p:nvPr/>
        </p:nvSpPr>
        <p:spPr>
          <a:xfrm>
            <a:off x="5081192" y="1145110"/>
            <a:ext cx="216000" cy="216000"/>
          </a:xfrm>
          <a:prstGeom prst="flowChar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5F18D4-8789-F10B-35B3-FC7F5FECC88D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5189192" y="1361112"/>
            <a:ext cx="0" cy="1383193"/>
          </a:xfrm>
          <a:prstGeom prst="straightConnector1">
            <a:avLst/>
          </a:prstGeom>
          <a:ln>
            <a:solidFill>
              <a:srgbClr val="F0AA18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C48FEC-8A21-59F2-F870-11CCFEDD6CFC}"/>
              </a:ext>
            </a:extLst>
          </p:cNvPr>
          <p:cNvGrpSpPr/>
          <p:nvPr/>
        </p:nvGrpSpPr>
        <p:grpSpPr>
          <a:xfrm>
            <a:off x="6090648" y="500387"/>
            <a:ext cx="228600" cy="1520190"/>
            <a:chOff x="6245064" y="1185084"/>
            <a:chExt cx="228600" cy="1520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3F62C1F-686C-03B0-593A-8624AB00379B}"/>
                    </a:ext>
                  </a:extLst>
                </p:cNvPr>
                <p:cNvSpPr/>
                <p:nvPr/>
              </p:nvSpPr>
              <p:spPr>
                <a:xfrm>
                  <a:off x="6245064" y="1185084"/>
                  <a:ext cx="228600" cy="1520190"/>
                </a:xfrm>
                <a:prstGeom prst="rect">
                  <a:avLst/>
                </a:prstGeom>
                <a:solidFill>
                  <a:srgbClr val="FDFFE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𝑙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DB237E9-DB3A-000C-F234-B2FB567FA8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64" y="1185084"/>
                  <a:ext cx="228600" cy="15201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BC44F9-D2BD-C080-3297-367F64727122}"/>
                </a:ext>
              </a:extLst>
            </p:cNvPr>
            <p:cNvSpPr/>
            <p:nvPr/>
          </p:nvSpPr>
          <p:spPr>
            <a:xfrm>
              <a:off x="6256800" y="2195693"/>
              <a:ext cx="208800" cy="502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2F41-6FE6-0BFC-6202-2DF3A077C3E6}"/>
              </a:ext>
            </a:extLst>
          </p:cNvPr>
          <p:cNvCxnSpPr>
            <a:cxnSpLocks/>
            <a:stCxn id="36" idx="6"/>
            <a:endCxn id="39" idx="1"/>
          </p:cNvCxnSpPr>
          <p:nvPr/>
        </p:nvCxnSpPr>
        <p:spPr>
          <a:xfrm>
            <a:off x="5297192" y="1253110"/>
            <a:ext cx="793456" cy="73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40E43D-6F3F-07CE-D6A4-22497707FB04}"/>
                  </a:ext>
                </a:extLst>
              </p:cNvPr>
              <p:cNvSpPr txBox="1"/>
              <p:nvPr/>
            </p:nvSpPr>
            <p:spPr>
              <a:xfrm>
                <a:off x="5941584" y="2057398"/>
                <a:ext cx="527824" cy="306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40E43D-6F3F-07CE-D6A4-22497707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584" y="2057398"/>
                <a:ext cx="527824" cy="3064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277FBE1-5654-529F-EF6F-04843D8E5344}"/>
              </a:ext>
            </a:extLst>
          </p:cNvPr>
          <p:cNvSpPr txBox="1"/>
          <p:nvPr/>
        </p:nvSpPr>
        <p:spPr>
          <a:xfrm>
            <a:off x="5184752" y="1300273"/>
            <a:ext cx="1513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Equation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5CB376-D433-A804-DB61-E96254C6F7EC}"/>
                  </a:ext>
                </a:extLst>
              </p:cNvPr>
              <p:cNvSpPr txBox="1"/>
              <p:nvPr/>
            </p:nvSpPr>
            <p:spPr>
              <a:xfrm>
                <a:off x="5688728" y="9104"/>
                <a:ext cx="119558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Task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𝑡</m:t>
                    </m:r>
                    <m:r>
                      <a:rPr lang="en-GB" sz="1200" i="1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−1</m:t>
                    </m:r>
                  </m:oMath>
                </a14:m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Hidden layer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5CB376-D433-A804-DB61-E96254C6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28" y="9104"/>
                <a:ext cx="1195583" cy="461665"/>
              </a:xfrm>
              <a:prstGeom prst="rect">
                <a:avLst/>
              </a:prstGeom>
              <a:blipFill>
                <a:blip r:embed="rId20"/>
                <a:stretch>
                  <a:fillRect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2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7B44B-8CEF-2B6A-9F29-98365F5C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9" y="0"/>
            <a:ext cx="6331441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108</Words>
  <Application>Microsoft Macintosh PowerPoint</Application>
  <PresentationFormat>Custom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Helvetica Neue</vt:lpstr>
      <vt:lpstr>Helvetica Neue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Thengane, Vishal (PG/R - Comp Sci &amp; Elec Eng)</dc:creator>
  <cp:lastModifiedBy>Thengane, Vishal (PG/R - Comp Sci &amp; Elec Eng)</cp:lastModifiedBy>
  <cp:revision>3</cp:revision>
  <dcterms:created xsi:type="dcterms:W3CDTF">2024-11-10T14:44:37Z</dcterms:created>
  <dcterms:modified xsi:type="dcterms:W3CDTF">2025-08-03T03:17:50Z</dcterms:modified>
</cp:coreProperties>
</file>