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51840-1399-E858-1FE7-387B34FD9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935A9A-F88B-5FF3-819F-3A2FDAC21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54313-A5E9-BC1E-9CC0-78D0945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E7FBA8-59B3-E143-AA9E-CDC4EBAF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4547B-2CE5-F02F-B17F-607C9189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9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B9F7A-A449-327C-E733-928AE0B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30B5F-2FD1-71B9-8EFA-69AC8C9E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B74C9-D982-B1EC-FCAB-CECB752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FE473-C5FD-86CA-A387-021D61B1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E7A30-3759-3C9B-B289-88E915E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114F8B-B939-2ECD-0C1C-BCA24B90F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D4318-E23F-33E0-58A2-D52BF591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957F6-2DF2-6B1D-1D5D-470A65F1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F9F1E-36C5-F2FA-E7A6-5C66E57F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77EAA-A44A-2D5E-EC3D-261A7C6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1EF7A-2219-3705-ACFB-B4EBD61B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1431E-E233-0ED7-E71B-D81E4301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E6921-D8BF-F172-2969-D4077C9D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AD8E1-BAB4-1651-F3D6-B64CA519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C042A-DA5F-A0C5-F6C5-8E708BDC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6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26420-1A27-B589-17F2-9F452D7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6D972-A56E-B145-439B-6E2ABB08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7FF31-2236-D7B8-6967-31591B11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5DBF2-D53D-9CCE-EA93-7054028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DC2D0-459B-F034-9B99-F6C3C4C1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59D45-76F7-AF5A-F20B-06C13D1E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956AD-606C-9B0A-5FB5-88ED6E2E2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409B56-A6CF-2137-E327-7B03D84E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9822C-3A64-2933-0DE7-1CE1677F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0069D-C241-30A1-5678-EAAB734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25D499-468C-FF64-8FEB-ECC1937A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4DDDF-9F7D-039B-4B5E-9154518B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54A55-17F3-4B33-E48E-CCA9F06A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3134F8-5496-FEF1-2E25-57924032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D91556-8A5E-92D3-0CE4-7A0D89AAB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2C47B0-A26A-71C3-0C19-8C93053FF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2B4E4-FA4E-88C4-3A0F-FF7CC45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820962-8CCC-BD4D-2156-9624BE85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6008A2-5327-830F-0EA4-65C2D3A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4ECE6-3824-3D56-3D41-E5B7ADBE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EDA976-96EA-DD52-DB7A-935EDC6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F0B665-215F-5C82-68B7-F7A329B0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4FA4E-78B4-B386-9DEF-6E2C1EFB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73F1F0-C316-000A-AF26-9A0FC68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43D04C-46A4-5FDC-065A-67B4BD2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E3BB1-88EE-15AF-7B97-79670299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ED668-5F37-8663-F7C1-BD0303E6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EA203-65FB-353B-A2F5-82B42BE2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1B1DD-E855-2253-271B-21EBDEFC1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5FC97-9CC1-86D1-2E6C-1C55E8AD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5E0FA-9B7C-1D21-D783-79E873F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CE974-E077-EF7C-416A-383DA04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EBE70-6B86-EE96-0484-8858956F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B5E5FA-456B-FE7B-3F30-23D8F525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BE8530-59DE-74E2-7CD6-9925C381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781E1D-24B8-7F66-132C-7D5EFE83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D7886-13E8-CDC3-65A4-34610C60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2BBE79-2A9D-A9EC-809F-28DCD42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79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4516DE-42AA-4769-B82B-7A9D5923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9D22AA-EF4B-DB95-F489-9961EE8E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725DC-0793-8DD8-2B92-038C2CB7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5A8C2-BC86-5A44-8491-E4BC07952210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D374-63E7-104A-76C2-D469B3BEE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56C25-5593-3C98-2F8F-709500B5F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62F3D-6EB6-1D49-A788-1232D94A3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DA89B-4901-1329-AD8A-51AF9A2A2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Constrained</a:t>
            </a:r>
            <a:r>
              <a:rPr lang="fr-FR" dirty="0"/>
              <a:t> </a:t>
            </a:r>
            <a:r>
              <a:rPr lang="fr-FR" dirty="0" err="1"/>
              <a:t>Singular</a:t>
            </a:r>
            <a:r>
              <a:rPr lang="fr-FR" dirty="0"/>
              <a:t> Value </a:t>
            </a:r>
            <a:r>
              <a:rPr lang="fr-FR" dirty="0" err="1"/>
              <a:t>Decomposition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0AEDE-8C8E-8ACE-FCA6-D3B46B27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Vincent Guillemot</a:t>
            </a:r>
          </a:p>
          <a:p>
            <a:r>
              <a:rPr lang="fr-FR" dirty="0"/>
              <a:t>Ju-Chi Yu</a:t>
            </a:r>
          </a:p>
          <a:p>
            <a:r>
              <a:rPr lang="fr-FR" dirty="0"/>
              <a:t>Vincent Le Goff</a:t>
            </a:r>
          </a:p>
          <a:p>
            <a:r>
              <a:rPr lang="fr-FR" dirty="0"/>
              <a:t>Hervé Abdi</a:t>
            </a:r>
          </a:p>
        </p:txBody>
      </p:sp>
    </p:spTree>
    <p:extLst>
      <p:ext uri="{BB962C8B-B14F-4D97-AF65-F5344CB8AC3E}">
        <p14:creationId xmlns:p14="http://schemas.microsoft.com/office/powerpoint/2010/main" val="408336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Constrained Singular Value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 GUILLEMOT</dc:creator>
  <cp:lastModifiedBy>Vincent  GUILLEMOT</cp:lastModifiedBy>
  <cp:revision>2</cp:revision>
  <dcterms:created xsi:type="dcterms:W3CDTF">2024-05-17T12:13:59Z</dcterms:created>
  <dcterms:modified xsi:type="dcterms:W3CDTF">2024-05-29T09:04:39Z</dcterms:modified>
</cp:coreProperties>
</file>