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3824C-E219-4CB1-991E-80464BABDD1F}" v="418" dt="2021-06-24T00:43:2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>
        <p:scale>
          <a:sx n="33" d="100"/>
          <a:sy n="33" d="100"/>
        </p:scale>
        <p:origin x="330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Guillet" userId="fab16832d8cf965b" providerId="LiveId" clId="{B553824C-E219-4CB1-991E-80464BABDD1F}"/>
    <pc:docChg chg="modSld">
      <pc:chgData name="Victor Guillet" userId="fab16832d8cf965b" providerId="LiveId" clId="{B553824C-E219-4CB1-991E-80464BABDD1F}" dt="2021-06-24T00:43:24.006" v="445" actId="478"/>
      <pc:docMkLst>
        <pc:docMk/>
      </pc:docMkLst>
      <pc:sldChg chg="addSp delSp modSp mod">
        <pc:chgData name="Victor Guillet" userId="fab16832d8cf965b" providerId="LiveId" clId="{B553824C-E219-4CB1-991E-80464BABDD1F}" dt="2021-06-24T00:43:24.006" v="445" actId="478"/>
        <pc:sldMkLst>
          <pc:docMk/>
          <pc:sldMk cId="1670683192" sldId="256"/>
        </pc:sldMkLst>
        <pc:grpChg chg="add del mod">
          <ac:chgData name="Victor Guillet" userId="fab16832d8cf965b" providerId="LiveId" clId="{B553824C-E219-4CB1-991E-80464BABDD1F}" dt="2021-06-24T00:36:35.425" v="442" actId="165"/>
          <ac:grpSpMkLst>
            <pc:docMk/>
            <pc:sldMk cId="1670683192" sldId="256"/>
            <ac:grpSpMk id="28" creationId="{397CB57A-DAA5-45FD-BFAC-EF861B64E496}"/>
          </ac:grpSpMkLst>
        </pc:grpChg>
        <pc:grpChg chg="add del mod">
          <ac:chgData name="Victor Guillet" userId="fab16832d8cf965b" providerId="LiveId" clId="{B553824C-E219-4CB1-991E-80464BABDD1F}" dt="2021-06-24T00:36:38.312" v="443" actId="165"/>
          <ac:grpSpMkLst>
            <pc:docMk/>
            <pc:sldMk cId="1670683192" sldId="256"/>
            <ac:grpSpMk id="29" creationId="{65F3A623-A419-41E7-9021-94B029470D17}"/>
          </ac:grpSpMkLst>
        </pc:grpChg>
        <pc:picChg chg="mod">
          <ac:chgData name="Victor Guillet" userId="fab16832d8cf965b" providerId="LiveId" clId="{B553824C-E219-4CB1-991E-80464BABDD1F}" dt="2021-06-23T23:50:52.684" v="84" actId="1076"/>
          <ac:picMkLst>
            <pc:docMk/>
            <pc:sldMk cId="1670683192" sldId="256"/>
            <ac:picMk id="5" creationId="{ED3D9FDD-E93F-43EE-8FED-49F68FF00B6E}"/>
          </ac:picMkLst>
        </pc:picChg>
        <pc:picChg chg="mod">
          <ac:chgData name="Victor Guillet" userId="fab16832d8cf965b" providerId="LiveId" clId="{B553824C-E219-4CB1-991E-80464BABDD1F}" dt="2021-06-24T00:25:11.366" v="359" actId="1076"/>
          <ac:picMkLst>
            <pc:docMk/>
            <pc:sldMk cId="1670683192" sldId="256"/>
            <ac:picMk id="7" creationId="{0210A9B6-385E-499E-955A-9AA2D1024B53}"/>
          </ac:picMkLst>
        </pc:picChg>
        <pc:picChg chg="mod">
          <ac:chgData name="Victor Guillet" userId="fab16832d8cf965b" providerId="LiveId" clId="{B553824C-E219-4CB1-991E-80464BABDD1F}" dt="2021-06-24T00:25:24.006" v="361" actId="1076"/>
          <ac:picMkLst>
            <pc:docMk/>
            <pc:sldMk cId="1670683192" sldId="256"/>
            <ac:picMk id="9" creationId="{657DFE39-A0FB-40DF-A515-8FA73A0019B3}"/>
          </ac:picMkLst>
        </pc:picChg>
        <pc:picChg chg="mod">
          <ac:chgData name="Victor Guillet" userId="fab16832d8cf965b" providerId="LiveId" clId="{B553824C-E219-4CB1-991E-80464BABDD1F}" dt="2021-06-24T00:09:10.276" v="234" actId="1076"/>
          <ac:picMkLst>
            <pc:docMk/>
            <pc:sldMk cId="1670683192" sldId="256"/>
            <ac:picMk id="11" creationId="{38981ECB-5EFF-49EA-B7E6-48C78E42449F}"/>
          </ac:picMkLst>
        </pc:picChg>
        <pc:picChg chg="mod">
          <ac:chgData name="Victor Guillet" userId="fab16832d8cf965b" providerId="LiveId" clId="{B553824C-E219-4CB1-991E-80464BABDD1F}" dt="2021-06-24T00:24:19.599" v="354" actId="1076"/>
          <ac:picMkLst>
            <pc:docMk/>
            <pc:sldMk cId="1670683192" sldId="256"/>
            <ac:picMk id="13" creationId="{16CCA80C-CA5B-4618-B84F-2C9510A7E0DB}"/>
          </ac:picMkLst>
        </pc:picChg>
        <pc:picChg chg="mod">
          <ac:chgData name="Victor Guillet" userId="fab16832d8cf965b" providerId="LiveId" clId="{B553824C-E219-4CB1-991E-80464BABDD1F}" dt="2021-06-24T00:20:54.803" v="327" actId="1076"/>
          <ac:picMkLst>
            <pc:docMk/>
            <pc:sldMk cId="1670683192" sldId="256"/>
            <ac:picMk id="21" creationId="{406D2DC1-3A25-4BFF-9A14-5F6AD51638C9}"/>
          </ac:picMkLst>
        </pc:picChg>
        <pc:picChg chg="add del mod">
          <ac:chgData name="Victor Guillet" userId="fab16832d8cf965b" providerId="LiveId" clId="{B553824C-E219-4CB1-991E-80464BABDD1F}" dt="2021-06-24T00:43:24.006" v="445" actId="478"/>
          <ac:picMkLst>
            <pc:docMk/>
            <pc:sldMk cId="1670683192" sldId="256"/>
            <ac:picMk id="70" creationId="{521D66AC-8637-494F-A68D-FEEC6865D495}"/>
          </ac:picMkLst>
        </pc:picChg>
        <pc:picChg chg="mod">
          <ac:chgData name="Victor Guillet" userId="fab16832d8cf965b" providerId="LiveId" clId="{B553824C-E219-4CB1-991E-80464BABDD1F}" dt="2021-06-24T00:16:01.021" v="284" actId="1076"/>
          <ac:picMkLst>
            <pc:docMk/>
            <pc:sldMk cId="1670683192" sldId="256"/>
            <ac:picMk id="1026" creationId="{681F76D9-790F-4E3E-AC71-215F02AD7493}"/>
          </ac:picMkLst>
        </pc:picChg>
        <pc:picChg chg="mod">
          <ac:chgData name="Victor Guillet" userId="fab16832d8cf965b" providerId="LiveId" clId="{B553824C-E219-4CB1-991E-80464BABDD1F}" dt="2021-06-24T00:20:45.960" v="326" actId="1076"/>
          <ac:picMkLst>
            <pc:docMk/>
            <pc:sldMk cId="1670683192" sldId="256"/>
            <ac:picMk id="1028" creationId="{F4CAC3DC-F515-44DD-B1E9-FFFA88019E5D}"/>
          </ac:picMkLst>
        </pc:picChg>
        <pc:picChg chg="mod">
          <ac:chgData name="Victor Guillet" userId="fab16832d8cf965b" providerId="LiveId" clId="{B553824C-E219-4CB1-991E-80464BABDD1F}" dt="2021-06-24T00:09:18.225" v="236" actId="1076"/>
          <ac:picMkLst>
            <pc:docMk/>
            <pc:sldMk cId="1670683192" sldId="256"/>
            <ac:picMk id="1030" creationId="{AB891BDD-2ED8-409D-B5AC-A17397DED750}"/>
          </ac:picMkLst>
        </pc:picChg>
        <pc:picChg chg="mod">
          <ac:chgData name="Victor Guillet" userId="fab16832d8cf965b" providerId="LiveId" clId="{B553824C-E219-4CB1-991E-80464BABDD1F}" dt="2021-06-24T00:16:07.193" v="286" actId="1076"/>
          <ac:picMkLst>
            <pc:docMk/>
            <pc:sldMk cId="1670683192" sldId="256"/>
            <ac:picMk id="1032" creationId="{8F61C6F6-65A6-4A58-AE7C-42DE7A64B8BE}"/>
          </ac:picMkLst>
        </pc:picChg>
        <pc:picChg chg="mod">
          <ac:chgData name="Victor Guillet" userId="fab16832d8cf965b" providerId="LiveId" clId="{B553824C-E219-4CB1-991E-80464BABDD1F}" dt="2021-06-24T00:17:29.475" v="299" actId="1076"/>
          <ac:picMkLst>
            <pc:docMk/>
            <pc:sldMk cId="1670683192" sldId="256"/>
            <ac:picMk id="1034" creationId="{78BF0676-5D7E-49F2-9497-1AE113DE51FA}"/>
          </ac:picMkLst>
        </pc:picChg>
        <pc:picChg chg="mod">
          <ac:chgData name="Victor Guillet" userId="fab16832d8cf965b" providerId="LiveId" clId="{B553824C-E219-4CB1-991E-80464BABDD1F}" dt="2021-06-24T00:24:47.816" v="357" actId="1076"/>
          <ac:picMkLst>
            <pc:docMk/>
            <pc:sldMk cId="1670683192" sldId="256"/>
            <ac:picMk id="1036" creationId="{FFEF2353-3FC8-48EE-84CC-0DEBF14F4C87}"/>
          </ac:picMkLst>
        </pc:picChg>
        <pc:picChg chg="mod">
          <ac:chgData name="Victor Guillet" userId="fab16832d8cf965b" providerId="LiveId" clId="{B553824C-E219-4CB1-991E-80464BABDD1F}" dt="2021-06-24T00:11:40.717" v="257" actId="1076"/>
          <ac:picMkLst>
            <pc:docMk/>
            <pc:sldMk cId="1670683192" sldId="256"/>
            <ac:picMk id="1038" creationId="{75F0E61A-328E-45BE-92FE-D623E9649FD2}"/>
          </ac:picMkLst>
        </pc:picChg>
        <pc:picChg chg="mod">
          <ac:chgData name="Victor Guillet" userId="fab16832d8cf965b" providerId="LiveId" clId="{B553824C-E219-4CB1-991E-80464BABDD1F}" dt="2021-06-24T00:17:21.379" v="298" actId="1076"/>
          <ac:picMkLst>
            <pc:docMk/>
            <pc:sldMk cId="1670683192" sldId="256"/>
            <ac:picMk id="1040" creationId="{2F6D6AF7-590B-4DCB-9E0A-868FF47FB6F3}"/>
          </ac:picMkLst>
        </pc:picChg>
        <pc:picChg chg="mod">
          <ac:chgData name="Victor Guillet" userId="fab16832d8cf965b" providerId="LiveId" clId="{B553824C-E219-4CB1-991E-80464BABDD1F}" dt="2021-06-24T00:23:46.791" v="348" actId="1076"/>
          <ac:picMkLst>
            <pc:docMk/>
            <pc:sldMk cId="1670683192" sldId="256"/>
            <ac:picMk id="1042" creationId="{737258ED-3F1E-4049-A238-B0FCA4FE9B74}"/>
          </ac:picMkLst>
        </pc:picChg>
        <pc:picChg chg="mod">
          <ac:chgData name="Victor Guillet" userId="fab16832d8cf965b" providerId="LiveId" clId="{B553824C-E219-4CB1-991E-80464BABDD1F}" dt="2021-06-24T00:14:41.135" v="276" actId="1076"/>
          <ac:picMkLst>
            <pc:docMk/>
            <pc:sldMk cId="1670683192" sldId="256"/>
            <ac:picMk id="1044" creationId="{1167C777-4AA2-4C26-AB85-93F1286C6881}"/>
          </ac:picMkLst>
        </pc:picChg>
        <pc:picChg chg="mod">
          <ac:chgData name="Victor Guillet" userId="fab16832d8cf965b" providerId="LiveId" clId="{B553824C-E219-4CB1-991E-80464BABDD1F}" dt="2021-06-24T00:24:36.669" v="356" actId="1076"/>
          <ac:picMkLst>
            <pc:docMk/>
            <pc:sldMk cId="1670683192" sldId="256"/>
            <ac:picMk id="1046" creationId="{FD489083-3AE5-4C23-AAAA-B39B0E79D583}"/>
          </ac:picMkLst>
        </pc:picChg>
        <pc:picChg chg="mod">
          <ac:chgData name="Victor Guillet" userId="fab16832d8cf965b" providerId="LiveId" clId="{B553824C-E219-4CB1-991E-80464BABDD1F}" dt="2021-06-24T00:23:01.975" v="343" actId="1076"/>
          <ac:picMkLst>
            <pc:docMk/>
            <pc:sldMk cId="1670683192" sldId="256"/>
            <ac:picMk id="1048" creationId="{EBF455EF-458B-4E52-93A0-1E23E6E6D9E4}"/>
          </ac:picMkLst>
        </pc:picChg>
        <pc:picChg chg="mod">
          <ac:chgData name="Victor Guillet" userId="fab16832d8cf965b" providerId="LiveId" clId="{B553824C-E219-4CB1-991E-80464BABDD1F}" dt="2021-06-24T00:17:40.823" v="300" actId="1076"/>
          <ac:picMkLst>
            <pc:docMk/>
            <pc:sldMk cId="1670683192" sldId="256"/>
            <ac:picMk id="1050" creationId="{E865F57D-5742-40FE-B2D7-B5852B40AFE1}"/>
          </ac:picMkLst>
        </pc:picChg>
        <pc:picChg chg="mod">
          <ac:chgData name="Victor Guillet" userId="fab16832d8cf965b" providerId="LiveId" clId="{B553824C-E219-4CB1-991E-80464BABDD1F}" dt="2021-06-24T00:17:59.722" v="302" actId="1076"/>
          <ac:picMkLst>
            <pc:docMk/>
            <pc:sldMk cId="1670683192" sldId="256"/>
            <ac:picMk id="1052" creationId="{2D91ECAE-9465-4B24-B5AF-7EE728ED8C30}"/>
          </ac:picMkLst>
        </pc:picChg>
        <pc:picChg chg="del">
          <ac:chgData name="Victor Guillet" userId="fab16832d8cf965b" providerId="LiveId" clId="{B553824C-E219-4CB1-991E-80464BABDD1F}" dt="2021-06-23T23:36:21.202" v="11" actId="478"/>
          <ac:picMkLst>
            <pc:docMk/>
            <pc:sldMk cId="1670683192" sldId="256"/>
            <ac:picMk id="1054" creationId="{FCD5279B-1EF2-4CD7-A8C3-5B9A0C7DA481}"/>
          </ac:picMkLst>
        </pc:picChg>
        <pc:picChg chg="mod">
          <ac:chgData name="Victor Guillet" userId="fab16832d8cf965b" providerId="LiveId" clId="{B553824C-E219-4CB1-991E-80464BABDD1F}" dt="2021-06-24T00:14:52.496" v="277" actId="1076"/>
          <ac:picMkLst>
            <pc:docMk/>
            <pc:sldMk cId="1670683192" sldId="256"/>
            <ac:picMk id="1056" creationId="{74FD0E53-A7F6-4EF7-BFC1-98F6C131CFF0}"/>
          </ac:picMkLst>
        </pc:picChg>
        <pc:picChg chg="del">
          <ac:chgData name="Victor Guillet" userId="fab16832d8cf965b" providerId="LiveId" clId="{B553824C-E219-4CB1-991E-80464BABDD1F}" dt="2021-06-23T23:36:22.212" v="12" actId="478"/>
          <ac:picMkLst>
            <pc:docMk/>
            <pc:sldMk cId="1670683192" sldId="256"/>
            <ac:picMk id="1058" creationId="{ABE56561-D77F-4153-BB37-D71C07E09BA9}"/>
          </ac:picMkLst>
        </pc:picChg>
        <pc:picChg chg="del">
          <ac:chgData name="Victor Guillet" userId="fab16832d8cf965b" providerId="LiveId" clId="{B553824C-E219-4CB1-991E-80464BABDD1F}" dt="2021-06-23T23:36:19.596" v="10" actId="478"/>
          <ac:picMkLst>
            <pc:docMk/>
            <pc:sldMk cId="1670683192" sldId="256"/>
            <ac:picMk id="1060" creationId="{507C00F3-9A83-4B12-B2D6-98FC10142ADD}"/>
          </ac:picMkLst>
        </pc:picChg>
        <pc:picChg chg="mod">
          <ac:chgData name="Victor Guillet" userId="fab16832d8cf965b" providerId="LiveId" clId="{B553824C-E219-4CB1-991E-80464BABDD1F}" dt="2021-06-24T00:21:52.039" v="336" actId="1076"/>
          <ac:picMkLst>
            <pc:docMk/>
            <pc:sldMk cId="1670683192" sldId="256"/>
            <ac:picMk id="1062" creationId="{D9C15788-9491-471D-99E9-DC87DA9DCBC9}"/>
          </ac:picMkLst>
        </pc:picChg>
        <pc:picChg chg="mod">
          <ac:chgData name="Victor Guillet" userId="fab16832d8cf965b" providerId="LiveId" clId="{B553824C-E219-4CB1-991E-80464BABDD1F}" dt="2021-06-24T00:34:19.639" v="436" actId="1076"/>
          <ac:picMkLst>
            <pc:docMk/>
            <pc:sldMk cId="1670683192" sldId="256"/>
            <ac:picMk id="1064" creationId="{E0299921-EC47-4CB5-AA2D-59FDFC5FB917}"/>
          </ac:picMkLst>
        </pc:picChg>
        <pc:picChg chg="mod">
          <ac:chgData name="Victor Guillet" userId="fab16832d8cf965b" providerId="LiveId" clId="{B553824C-E219-4CB1-991E-80464BABDD1F}" dt="2021-06-24T00:34:58.755" v="441" actId="1076"/>
          <ac:picMkLst>
            <pc:docMk/>
            <pc:sldMk cId="1670683192" sldId="256"/>
            <ac:picMk id="1066" creationId="{F408D6DC-AF44-4534-9714-8EB6C4AD057E}"/>
          </ac:picMkLst>
        </pc:picChg>
        <pc:picChg chg="mod">
          <ac:chgData name="Victor Guillet" userId="fab16832d8cf965b" providerId="LiveId" clId="{B553824C-E219-4CB1-991E-80464BABDD1F}" dt="2021-06-24T00:34:41.583" v="440" actId="1076"/>
          <ac:picMkLst>
            <pc:docMk/>
            <pc:sldMk cId="1670683192" sldId="256"/>
            <ac:picMk id="1068" creationId="{99B5004E-3394-4FB6-ADCB-988A69E44603}"/>
          </ac:picMkLst>
        </pc:picChg>
        <pc:picChg chg="mod">
          <ac:chgData name="Victor Guillet" userId="fab16832d8cf965b" providerId="LiveId" clId="{B553824C-E219-4CB1-991E-80464BABDD1F}" dt="2021-06-24T00:34:04.043" v="434" actId="1076"/>
          <ac:picMkLst>
            <pc:docMk/>
            <pc:sldMk cId="1670683192" sldId="256"/>
            <ac:picMk id="1070" creationId="{7D6AFEAB-FBB3-4423-A9E9-99E66BD0376C}"/>
          </ac:picMkLst>
        </pc:picChg>
        <pc:picChg chg="mod">
          <ac:chgData name="Victor Guillet" userId="fab16832d8cf965b" providerId="LiveId" clId="{B553824C-E219-4CB1-991E-80464BABDD1F}" dt="2021-06-24T00:34:37.071" v="439" actId="1076"/>
          <ac:picMkLst>
            <pc:docMk/>
            <pc:sldMk cId="1670683192" sldId="256"/>
            <ac:picMk id="1072" creationId="{1B902F2D-88D9-42AE-8E01-5340F0BCC7AC}"/>
          </ac:picMkLst>
        </pc:picChg>
        <pc:picChg chg="mod">
          <ac:chgData name="Victor Guillet" userId="fab16832d8cf965b" providerId="LiveId" clId="{B553824C-E219-4CB1-991E-80464BABDD1F}" dt="2021-06-24T00:33:45.747" v="430" actId="1076"/>
          <ac:picMkLst>
            <pc:docMk/>
            <pc:sldMk cId="1670683192" sldId="256"/>
            <ac:picMk id="1074" creationId="{1EB7F74F-03A4-4547-8FEF-BA349233B136}"/>
          </ac:picMkLst>
        </pc:picChg>
        <pc:picChg chg="mod">
          <ac:chgData name="Victor Guillet" userId="fab16832d8cf965b" providerId="LiveId" clId="{B553824C-E219-4CB1-991E-80464BABDD1F}" dt="2021-06-24T00:24:32.674" v="355" actId="1076"/>
          <ac:picMkLst>
            <pc:docMk/>
            <pc:sldMk cId="1670683192" sldId="256"/>
            <ac:picMk id="1076" creationId="{67460E4C-2015-4D30-81E9-7248250B71CA}"/>
          </ac:picMkLst>
        </pc:picChg>
        <pc:picChg chg="mod">
          <ac:chgData name="Victor Guillet" userId="fab16832d8cf965b" providerId="LiveId" clId="{B553824C-E219-4CB1-991E-80464BABDD1F}" dt="2021-06-24T00:22:48.005" v="342" actId="1076"/>
          <ac:picMkLst>
            <pc:docMk/>
            <pc:sldMk cId="1670683192" sldId="256"/>
            <ac:picMk id="1078" creationId="{344CE32F-E6A5-4152-8FC7-258F61F0F564}"/>
          </ac:picMkLst>
        </pc:picChg>
        <pc:picChg chg="mod">
          <ac:chgData name="Victor Guillet" userId="fab16832d8cf965b" providerId="LiveId" clId="{B553824C-E219-4CB1-991E-80464BABDD1F}" dt="2021-06-24T00:10:50.525" v="251" actId="1076"/>
          <ac:picMkLst>
            <pc:docMk/>
            <pc:sldMk cId="1670683192" sldId="256"/>
            <ac:picMk id="1080" creationId="{FA35825A-0FAB-4D69-801C-27F899F534FF}"/>
          </ac:picMkLst>
        </pc:picChg>
        <pc:picChg chg="add mod topLvl">
          <ac:chgData name="Victor Guillet" userId="fab16832d8cf965b" providerId="LiveId" clId="{B553824C-E219-4CB1-991E-80464BABDD1F}" dt="2021-06-24T00:36:35.425" v="442" actId="165"/>
          <ac:picMkLst>
            <pc:docMk/>
            <pc:sldMk cId="1670683192" sldId="256"/>
            <ac:picMk id="1082" creationId="{4F7D1E9E-B8A5-4C86-BA3D-FDD6A926AEF9}"/>
          </ac:picMkLst>
        </pc:picChg>
        <pc:picChg chg="add mod topLvl">
          <ac:chgData name="Victor Guillet" userId="fab16832d8cf965b" providerId="LiveId" clId="{B553824C-E219-4CB1-991E-80464BABDD1F}" dt="2021-06-24T00:36:35.425" v="442" actId="165"/>
          <ac:picMkLst>
            <pc:docMk/>
            <pc:sldMk cId="1670683192" sldId="256"/>
            <ac:picMk id="1084" creationId="{78DB4E20-8D61-4E92-86DF-1B84AA663B26}"/>
          </ac:picMkLst>
        </pc:picChg>
        <pc:picChg chg="add mod topLvl">
          <ac:chgData name="Victor Guillet" userId="fab16832d8cf965b" providerId="LiveId" clId="{B553824C-E219-4CB1-991E-80464BABDD1F}" dt="2021-06-24T00:36:35.425" v="442" actId="165"/>
          <ac:picMkLst>
            <pc:docMk/>
            <pc:sldMk cId="1670683192" sldId="256"/>
            <ac:picMk id="1086" creationId="{028B8DFA-58F9-46A8-8F4D-BD8DF2E2D947}"/>
          </ac:picMkLst>
        </pc:picChg>
        <pc:picChg chg="add mod topLvl">
          <ac:chgData name="Victor Guillet" userId="fab16832d8cf965b" providerId="LiveId" clId="{B553824C-E219-4CB1-991E-80464BABDD1F}" dt="2021-06-24T00:36:35.425" v="442" actId="165"/>
          <ac:picMkLst>
            <pc:docMk/>
            <pc:sldMk cId="1670683192" sldId="256"/>
            <ac:picMk id="1088" creationId="{FF069EF4-2985-4994-B26A-0342F0E5BFF0}"/>
          </ac:picMkLst>
        </pc:picChg>
        <pc:picChg chg="add mod topLvl">
          <ac:chgData name="Victor Guillet" userId="fab16832d8cf965b" providerId="LiveId" clId="{B553824C-E219-4CB1-991E-80464BABDD1F}" dt="2021-06-24T00:36:38.312" v="443" actId="165"/>
          <ac:picMkLst>
            <pc:docMk/>
            <pc:sldMk cId="1670683192" sldId="256"/>
            <ac:picMk id="1090" creationId="{76104CB9-4A8A-4010-8043-B7CEBE348D82}"/>
          </ac:picMkLst>
        </pc:picChg>
        <pc:picChg chg="add mod topLvl">
          <ac:chgData name="Victor Guillet" userId="fab16832d8cf965b" providerId="LiveId" clId="{B553824C-E219-4CB1-991E-80464BABDD1F}" dt="2021-06-24T00:36:38.312" v="443" actId="165"/>
          <ac:picMkLst>
            <pc:docMk/>
            <pc:sldMk cId="1670683192" sldId="256"/>
            <ac:picMk id="1092" creationId="{E91BF5F2-0BB4-46A8-B11E-3EF3C6E907B3}"/>
          </ac:picMkLst>
        </pc:picChg>
        <pc:picChg chg="add mod topLvl">
          <ac:chgData name="Victor Guillet" userId="fab16832d8cf965b" providerId="LiveId" clId="{B553824C-E219-4CB1-991E-80464BABDD1F}" dt="2021-06-24T00:36:38.312" v="443" actId="165"/>
          <ac:picMkLst>
            <pc:docMk/>
            <pc:sldMk cId="1670683192" sldId="256"/>
            <ac:picMk id="1094" creationId="{8CE7980D-A13A-4993-8C7A-F67F62BC3A93}"/>
          </ac:picMkLst>
        </pc:picChg>
        <pc:picChg chg="add mod topLvl">
          <ac:chgData name="Victor Guillet" userId="fab16832d8cf965b" providerId="LiveId" clId="{B553824C-E219-4CB1-991E-80464BABDD1F}" dt="2021-06-24T00:36:35.425" v="442" actId="165"/>
          <ac:picMkLst>
            <pc:docMk/>
            <pc:sldMk cId="1670683192" sldId="256"/>
            <ac:picMk id="1096" creationId="{B3EA398D-57C8-4343-9ABE-D80F7947EA8C}"/>
          </ac:picMkLst>
        </pc:picChg>
        <pc:picChg chg="add mod topLvl">
          <ac:chgData name="Victor Guillet" userId="fab16832d8cf965b" providerId="LiveId" clId="{B553824C-E219-4CB1-991E-80464BABDD1F}" dt="2021-06-24T00:36:38.312" v="443" actId="165"/>
          <ac:picMkLst>
            <pc:docMk/>
            <pc:sldMk cId="1670683192" sldId="256"/>
            <ac:picMk id="1098" creationId="{9C1C1406-15EC-4671-9D0F-847E13C738A8}"/>
          </ac:picMkLst>
        </pc:picChg>
        <pc:picChg chg="add mod topLvl">
          <ac:chgData name="Victor Guillet" userId="fab16832d8cf965b" providerId="LiveId" clId="{B553824C-E219-4CB1-991E-80464BABDD1F}" dt="2021-06-24T00:36:38.312" v="443" actId="165"/>
          <ac:picMkLst>
            <pc:docMk/>
            <pc:sldMk cId="1670683192" sldId="256"/>
            <ac:picMk id="1100" creationId="{DCFAA434-A3C7-4221-AE40-E4E5C3D6D802}"/>
          </ac:picMkLst>
        </pc:picChg>
        <pc:picChg chg="add mod topLvl">
          <ac:chgData name="Victor Guillet" userId="fab16832d8cf965b" providerId="LiveId" clId="{B553824C-E219-4CB1-991E-80464BABDD1F}" dt="2021-06-24T00:36:38.312" v="443" actId="165"/>
          <ac:picMkLst>
            <pc:docMk/>
            <pc:sldMk cId="1670683192" sldId="256"/>
            <ac:picMk id="1102" creationId="{B853967B-047E-42CA-AE4B-B111FAACA6A8}"/>
          </ac:picMkLst>
        </pc:picChg>
        <pc:picChg chg="add mod topLvl">
          <ac:chgData name="Victor Guillet" userId="fab16832d8cf965b" providerId="LiveId" clId="{B553824C-E219-4CB1-991E-80464BABDD1F}" dt="2021-06-24T00:36:35.425" v="442" actId="165"/>
          <ac:picMkLst>
            <pc:docMk/>
            <pc:sldMk cId="1670683192" sldId="256"/>
            <ac:picMk id="1104" creationId="{7E68C62B-FE3C-486F-86C2-45B1CC623B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2D6A-513A-4E22-B5FA-05C1CB2A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8DEE-1699-4E5D-957B-2740FF2C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DAC7-B1C9-4920-AB23-6C50846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FF44-1D6D-4040-B15D-39A81EBA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4BA1-0021-48F8-A348-0E2F71AF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8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8A75-7708-403D-9545-605E3320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975D-3484-47BB-8AB4-9806BCC8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1B85-5D75-48BB-9780-C9A3C4CD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4701-AAEA-4813-9EBA-D75E1689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C29A-5BC1-448C-BF0A-BD1017D0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3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65572-5482-4E05-A050-75AC945C9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4CA1-B43E-46A7-9AA9-78A45345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43DE-B0F5-405E-A654-D5C0FE09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D80F-08DD-40A5-BBBC-8A0D04A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3272-38E9-4059-8A9E-2CD6EBE4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3A64-14C3-4EAB-9E6E-0132C800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5417-26B4-45C0-AD9C-823CDBFE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BD7F-20B7-4A7A-92D2-77BFD67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C65E-FFB9-480B-809E-B4097E05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CE91-0A47-423B-AFDE-BEBEF859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4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C613-8C16-4B13-81AA-B14E4298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F5B8-C685-4794-B5FC-596F516F5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0FA0-F925-4B8D-A967-CC0BBEA0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AC01-01DD-46C5-807B-17DFE69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9AF5-DA9D-4CB7-A572-FB903EF9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1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247-73F4-4687-A6ED-7BE6D01E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B232-9272-401D-A8EA-7660F091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D0338-E0F4-428E-B473-D10ECDCD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C4119-6C05-4B63-8AD8-5C90D8BE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CB9C-76D6-40F9-8059-91E1DD02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B1270-E96E-41DC-98C6-ED393156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A3CA-E14E-48FC-8F4F-5DF73885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29C-9B70-4F3E-8050-2A909C90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F189B-D865-48F0-A4B7-0C5CEF192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4EBF4-4542-4D5E-A8DB-4F2299CD6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7E918-42DE-4935-B152-E3B366B6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34C91-6470-4464-81D7-A2AFA1B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C8006-644D-4BBB-8A3C-6217FC37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B6C3D-F279-4996-A782-4A89E098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2E4C-EB01-4553-86CD-072663AF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7AC8-425B-4FA6-A80D-B96E58CD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6489B-BF8C-41CA-B4DA-E27EDB6D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80D2-BEAD-4FBF-9D33-99A284B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5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B1706-BB48-4928-BCED-26E08575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65497-1395-4EFC-A34C-73E8E9A1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B77AB-8DCF-4103-8156-2E6DD36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4DAA-305F-4A18-BFDA-9DC62CB7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E99-07E3-4176-A493-E4D7F7DE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0B507-6E19-4701-ADCF-6C99E0A9B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A6DB-CEC4-4FAE-B3FA-E16D54D7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4575-85CF-4285-8AD0-E3474B1A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F462-F86A-4181-8C46-B4CE75FB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A878-2C7E-43E8-B414-D254B15D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A3284-A607-4C00-AA73-164283396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3B04-D569-43C9-9128-51D064EA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0A60-5E9A-405E-98D9-027BCE64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A809D-49BB-4C45-86D8-A5B3E7FF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6B60-7DD6-496B-8065-471159F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6D6B-86BE-4D7D-A9E4-5CF6E1BB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82015-2B86-4F12-9CEE-A213A07E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9050-607A-4D08-A85F-377B1BAE5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773F-79BA-436A-8531-35C851E8922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F200-E7DE-4DEB-B653-874D84B3D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2BB7-2F74-4145-8973-E5ECD288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3D07-C5F5-4562-8D2B-46E69887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D3D9FDD-E93F-43EE-8FED-49F68FF0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045" y="-7064303"/>
            <a:ext cx="6456808" cy="1937042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210A9B6-385E-499E-955A-9AA2D1024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1215" y="5428170"/>
            <a:ext cx="2438400" cy="24384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57DFE39-A0FB-40DF-A515-8FA73A001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2046" y="2986644"/>
            <a:ext cx="2438400" cy="243840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38981ECB-5EFF-49EA-B7E6-48C78E424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7577" y="551715"/>
            <a:ext cx="2438400" cy="2438400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16CCA80C-CA5B-4618-B84F-2C9510A7E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9615" y="2991726"/>
            <a:ext cx="2438400" cy="2438400"/>
          </a:xfrm>
          <a:prstGeom prst="rect">
            <a:avLst/>
          </a:prstGeom>
        </p:spPr>
      </p:pic>
      <p:pic>
        <p:nvPicPr>
          <p:cNvPr id="21" name="Picture 20" descr="Icon, map&#10;&#10;Description automatically generated">
            <a:extLst>
              <a:ext uri="{FF2B5EF4-FFF2-40B4-BE49-F238E27FC236}">
                <a16:creationId xmlns:a16="http://schemas.microsoft.com/office/drawing/2014/main" id="{406D2DC1-3A25-4BFF-9A14-5F6AD5163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7592" y="5420170"/>
            <a:ext cx="2438400" cy="2438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1F76D9-790F-4E3E-AC71-215F02AD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9587" y="29920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AC3DC-F515-44DD-B1E9-FFFA8801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7592" y="29801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891BDD-2ED8-409D-B5AC-A17397DE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6608" y="5467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61C6F6-65A6-4A58-AE7C-42DE7A64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9587" y="5536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BF0676-5D7E-49F2-9497-1AE113DE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02117" y="54185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F2353-3FC8-48EE-84CC-0DEBF14F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2046" y="78696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5F0E61A-328E-45BE-92FE-D623E964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3663" y="29926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F6D6AF7-590B-4DCB-9E0A-868FF47F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3663" y="54298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37258ED-3F1E-4049-A238-B0FCA4FE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0446" y="5530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167C777-4AA2-4C26-AB85-93F1286C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3663" y="5530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D489083-3AE5-4C23-AAAA-B39B0E79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18784" y="78696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BF455EF-458B-4E52-93A0-1E23E6E6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7810" y="78569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E865F57D-5742-40FE-B2D7-B5852B40A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5293" y="29901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2D91ECAE-9465-4B24-B5AF-7EE728ED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5293" y="54241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4FD0E53-A7F6-4EF7-BFC1-98F6C131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5293" y="5536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D9C15788-9491-471D-99E9-DC87DA9D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4397" y="78579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0299921-EC47-4CB5-AA2D-59FDFC5F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68508" y="-27167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F408D6DC-AF44-4534-9714-8EB6C4AD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5924" y="-27173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9B5004E-3394-4FB6-ADCB-988A69E4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6902" y="-27230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7D6AFEAB-FBB3-4423-A9E9-99E66BD0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45004" y="-27106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1B902F2D-88D9-42AE-8E01-5340F0BC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8502" y="-272107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1EB7F74F-03A4-4547-8FEF-BA349233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86276" y="-27106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67460E4C-2015-4D30-81E9-7248250B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18784" y="54312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344CE32F-E6A5-4152-8FC7-258F61F0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6027" y="78588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FA35825A-0FAB-4D69-801C-27F899F5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5293" y="78569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76104CB9-4A8A-4010-8043-B7CEBE348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9789" y="-51620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E91BF5F2-0BB4-46A8-B11E-3EF3C6E9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8502" y="-51620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8CE7980D-A13A-4993-8C7A-F67F62BC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44324" y="-514980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9C1C1406-15EC-4671-9D0F-847E13C7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5146" y="-51551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>
            <a:extLst>
              <a:ext uri="{FF2B5EF4-FFF2-40B4-BE49-F238E27FC236}">
                <a16:creationId xmlns:a16="http://schemas.microsoft.com/office/drawing/2014/main" id="{DCFAA434-A3C7-4221-AE40-E4E5C3D6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69632" y="-51551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B853967B-047E-42CA-AE4B-B111FAAC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86276" y="-5153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4F7D1E9E-B8A5-4C86-BA3D-FDD6A926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6589" y="-758820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78DB4E20-8D61-4E92-86DF-1B84AA66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8502" y="-75878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028B8DFA-58F9-46A8-8F4D-BD8DF2E2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68189" y="-75878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FF069EF4-2985-4994-B26A-0342F0E5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6902" y="-75878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B3EA398D-57C8-4343-9ABE-D80F7947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47876" y="-758820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>
            <a:extLst>
              <a:ext uri="{FF2B5EF4-FFF2-40B4-BE49-F238E27FC236}">
                <a16:creationId xmlns:a16="http://schemas.microsoft.com/office/drawing/2014/main" id="{7E68C62B-FE3C-486F-86C2-45B1CC62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86276" y="-75929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8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Guillet</dc:creator>
  <cp:lastModifiedBy>Victor Guillet</cp:lastModifiedBy>
  <cp:revision>3</cp:revision>
  <dcterms:created xsi:type="dcterms:W3CDTF">2021-06-23T23:12:16Z</dcterms:created>
  <dcterms:modified xsi:type="dcterms:W3CDTF">2021-06-24T00:43:48Z</dcterms:modified>
</cp:coreProperties>
</file>