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09898B-F613-473E-80E6-E4331D38E19C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BCEEC-12A8-47C4-8795-21B85E45E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07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BCEEC-12A8-47C4-8795-21B85E45E1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59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FDDA-97F1-4364-BE74-8237772D2585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0641-626E-4911-98F4-C2821B118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966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FDDA-97F1-4364-BE74-8237772D2585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0641-626E-4911-98F4-C2821B118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74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FDDA-97F1-4364-BE74-8237772D2585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0641-626E-4911-98F4-C2821B118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636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FDDA-97F1-4364-BE74-8237772D2585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0641-626E-4911-98F4-C2821B118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47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FDDA-97F1-4364-BE74-8237772D2585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0641-626E-4911-98F4-C2821B118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65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FDDA-97F1-4364-BE74-8237772D2585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0641-626E-4911-98F4-C2821B118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113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FDDA-97F1-4364-BE74-8237772D2585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0641-626E-4911-98F4-C2821B118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77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FDDA-97F1-4364-BE74-8237772D2585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0641-626E-4911-98F4-C2821B118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258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FDDA-97F1-4364-BE74-8237772D2585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0641-626E-4911-98F4-C2821B118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653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FDDA-97F1-4364-BE74-8237772D2585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0641-626E-4911-98F4-C2821B118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217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FDDA-97F1-4364-BE74-8237772D2585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0641-626E-4911-98F4-C2821B118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083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4FDDA-97F1-4364-BE74-8237772D2585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D0641-626E-4911-98F4-C2821B118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3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7" y="175770"/>
            <a:ext cx="4608512" cy="65772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776" y="116631"/>
            <a:ext cx="3096344" cy="28083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920" y="3193000"/>
            <a:ext cx="2520280" cy="20942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21776" y="5373216"/>
            <a:ext cx="3096344" cy="1080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Z=((population-(N+HH+SBM+Shared))/335)/11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57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10</Words>
  <Application>Microsoft Office PowerPoint</Application>
  <PresentationFormat>On-screen Show (4:3)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sarveshpansare</dc:creator>
  <cp:lastModifiedBy>Windows User</cp:lastModifiedBy>
  <cp:revision>11</cp:revision>
  <dcterms:created xsi:type="dcterms:W3CDTF">2019-02-13T09:59:20Z</dcterms:created>
  <dcterms:modified xsi:type="dcterms:W3CDTF">2019-02-14T15:40:51Z</dcterms:modified>
</cp:coreProperties>
</file>