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914400" y="10668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Gunal .V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312203429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MANAGEMENT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HINDUSTAN COLLEGE OF ARTS &amp; SCIENCE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457200" y="1143000"/>
            <a:ext cx="701040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❑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employee dataset is collected from the Edunet dashboard.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❑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collection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the features for the project is selected from the dataset.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❑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the rating is converted into text by using formula.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❑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Creation of Pivot table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created a pivot table using the insert tool.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➢ Where,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The business unit is used in the rows.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The gender code is used as filter.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The performance category is used as the values.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The employee classification type is used in columns.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❑ Creation of chart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chart is created by using the insert tool.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➢ Where,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Number of employees are in the Y axis and the business unit in the X axis. 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7086600" y="53340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838200" y="1371600"/>
            <a:ext cx="7391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CHART FOR FEMALE EMPLOYEE PERFORMANCE ANALYSIS:</a:t>
            </a:r>
            <a:b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057400"/>
            <a:ext cx="60960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838200" y="1219200"/>
            <a:ext cx="67818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❑The conclusion of female employee analysis is that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temporary type employees are performing more than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other employees.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❑It shows that the number of employees in the full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is between 18 and 36.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❑The number of employees in the part time job 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19 and 38.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❑Lastly the number of employees in the temporary job 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 and 40.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❑Therefore, the company may prefer temporary job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persons more than others to get a good outcome.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0"/>
          <p:cNvSpPr/>
          <p:nvPr/>
        </p:nvSpPr>
        <p:spPr>
          <a:xfrm>
            <a:off x="7772400" y="106680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0"/>
          <p:cNvSpPr txBox="1"/>
          <p:nvPr/>
        </p:nvSpPr>
        <p:spPr>
          <a:xfrm>
            <a:off x="685800" y="1828800"/>
            <a:ext cx="77724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This PowerPoint is about the performance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the employees in a company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a particular period.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The performance analysis is use to know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the work of an employee.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By doing this we can easily identify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 of the company.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1"/>
          <p:cNvSpPr/>
          <p:nvPr/>
        </p:nvSpPr>
        <p:spPr>
          <a:xfrm>
            <a:off x="8077200" y="114300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609600" y="1676400"/>
            <a:ext cx="89916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Employee performance analysis is the process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 how well employees perform their job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duties and responsibilities. This involves assessing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aspects of their work, including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productivity, quality, and efficiency, as well as their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 to organizational goals.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 this project the performance is analyzed by using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employee’s gender, business unit, performance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category, first name, last name, date of birth,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rating and with 20 more columns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8305800" y="167640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838200" y="1752600"/>
            <a:ext cx="74676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 users of the employee performance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are: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Employer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Manager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Supervisors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HR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Executives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Senior leadership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Financial analyst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Training and development teams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2819400" y="1905000"/>
            <a:ext cx="70866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SOLUTION AND ITS VALUE PROPOSITION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Conditional formatting to find the blank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Filter option to eliminate the blank cells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columns.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IFS formula to convert the performance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 to text.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Pivot table to make a summary about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Chart visualization for easy understanding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analysis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2743200" y="1600200"/>
            <a:ext cx="6781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FORMULAS AND TECHIQUES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838200" y="1447800"/>
            <a:ext cx="8458200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OF THE DATASET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Downloaded the dataset from the Edunet 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It contains totally 26 features.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 this project I have selected 9 features to analyse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Employee ID and the current employee rating are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numerical values.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 have added one more feature called performance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 to convert the rating into text by formula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8610600" y="83820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84" name="Google Shape;184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2209800" y="1524000"/>
            <a:ext cx="66294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3/21/2024 Annual 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"WOW" IN OUR SOLUTION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❑ The main thing of the project is converting the rating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text by using IFS formula: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=IFS(Z8&gt;=5,“AVERAGE",Z8&gt;=4,“BAD",Z8&gt;=3,"GOOD",TRUE,“VERYBAD")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❑ The second part is about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 used in the excel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easily identify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based on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work type: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