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3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5617-EF9C-4691-9B28-08F105E8D00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C1C6CD-3A68-4844-8688-1462001C8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CBBC-CDFD-4DB3-AFC7-63397BB69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Crop Production Analysis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C958B-C0FB-40EB-9F62-C153164C4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38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9529-C8DD-4D2D-8A61-8F47EBC1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4313-105E-446B-89D7-4B855635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Agriculture business domain, as a vital part of the overall supply chain, is</a:t>
            </a:r>
          </a:p>
          <a:p>
            <a:pPr marL="0" indent="0">
              <a:buNone/>
            </a:pPr>
            <a:r>
              <a:rPr lang="en-US" dirty="0"/>
              <a:t>expected to highly evolve in the upcoming years via the developments, which are</a:t>
            </a:r>
          </a:p>
          <a:p>
            <a:pPr marL="0" indent="0">
              <a:buNone/>
            </a:pPr>
            <a:r>
              <a:rPr lang="en-US" dirty="0"/>
              <a:t>taking place on the side of the Future Internet. This paper presents a novel</a:t>
            </a:r>
          </a:p>
          <a:p>
            <a:pPr marL="0" indent="0">
              <a:buNone/>
            </a:pPr>
            <a:r>
              <a:rPr lang="en-US" dirty="0"/>
              <a:t>Business-to-Business collaboration platform from the agri-food sector perspective,</a:t>
            </a:r>
          </a:p>
          <a:p>
            <a:pPr marL="0" indent="0">
              <a:buNone/>
            </a:pPr>
            <a:r>
              <a:rPr lang="en-US" dirty="0"/>
              <a:t>which aims to facilitate the collaboration of numerous stakeholders belonging to</a:t>
            </a:r>
          </a:p>
          <a:p>
            <a:pPr marL="0" indent="0">
              <a:buNone/>
            </a:pPr>
            <a:r>
              <a:rPr lang="en-US" dirty="0"/>
              <a:t>associated business domains, in an effective and flexible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6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7FFE-33A3-40B9-AC7F-5611080F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Total Production over the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BD8D6A-7DCE-4CB1-9693-46B7D8B4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76" y="2016125"/>
            <a:ext cx="5442173" cy="3449638"/>
          </a:xfrm>
        </p:spPr>
      </p:pic>
    </p:spTree>
    <p:extLst>
      <p:ext uri="{BB962C8B-B14F-4D97-AF65-F5344CB8AC3E}">
        <p14:creationId xmlns:p14="http://schemas.microsoft.com/office/powerpoint/2010/main" val="306216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515F-BAE0-4648-AC7E-0DBE2EF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49518-221D-4445-908B-FCADCF0AB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4" y="2016125"/>
            <a:ext cx="5046176" cy="3449638"/>
          </a:xfrm>
        </p:spPr>
      </p:pic>
    </p:spTree>
    <p:extLst>
      <p:ext uri="{BB962C8B-B14F-4D97-AF65-F5344CB8AC3E}">
        <p14:creationId xmlns:p14="http://schemas.microsoft.com/office/powerpoint/2010/main" val="6912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BB0-26C8-436F-AEC8-8255451C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Top 5 Crops with the highest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2F1-7A1A-43A9-92B8-556E27C5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Coconut : 129,981,629,216.29</a:t>
            </a:r>
          </a:p>
          <a:p>
            <a:r>
              <a:rPr lang="en-IN" dirty="0"/>
              <a:t>Sugarcane: 5,535,681,525.92</a:t>
            </a:r>
          </a:p>
          <a:p>
            <a:r>
              <a:rPr lang="en-IN" dirty="0"/>
              <a:t>Rice: 1,605,470,383.37</a:t>
            </a:r>
          </a:p>
          <a:p>
            <a:r>
              <a:rPr lang="en-IN" dirty="0"/>
              <a:t>Wheat: 1,332,825,656.80</a:t>
            </a:r>
          </a:p>
          <a:p>
            <a:r>
              <a:rPr lang="en-IN" dirty="0"/>
              <a:t>Potato: 424,826,343.86</a:t>
            </a:r>
          </a:p>
        </p:txBody>
      </p:sp>
    </p:spTree>
    <p:extLst>
      <p:ext uri="{BB962C8B-B14F-4D97-AF65-F5344CB8AC3E}">
        <p14:creationId xmlns:p14="http://schemas.microsoft.com/office/powerpoint/2010/main" val="7267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E6B1-8BD5-4235-AD68-27EA6EB4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Production trends for the top 5 crops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EDEB0-0864-4F98-B6CA-CBE559546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46" y="2016125"/>
            <a:ext cx="5067832" cy="3449638"/>
          </a:xfrm>
        </p:spPr>
      </p:pic>
    </p:spTree>
    <p:extLst>
      <p:ext uri="{BB962C8B-B14F-4D97-AF65-F5344CB8AC3E}">
        <p14:creationId xmlns:p14="http://schemas.microsoft.com/office/powerpoint/2010/main" val="33789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E90-BEA1-496D-A139-492FC790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Time series analysis of crop production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596B4-923A-456B-B963-DB1D7F546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3" y="1825625"/>
            <a:ext cx="5399772" cy="4351338"/>
          </a:xfrm>
        </p:spPr>
      </p:pic>
    </p:spTree>
    <p:extLst>
      <p:ext uri="{BB962C8B-B14F-4D97-AF65-F5344CB8AC3E}">
        <p14:creationId xmlns:p14="http://schemas.microsoft.com/office/powerpoint/2010/main" val="11155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5D9E-A91B-4F84-B51E-15CCEC6E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0432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132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Crop Production Analysis In India</vt:lpstr>
      <vt:lpstr>Introduction</vt:lpstr>
      <vt:lpstr>Total Production over the Year</vt:lpstr>
      <vt:lpstr>Correlation Matrix</vt:lpstr>
      <vt:lpstr>Top 5 Crops with the highest productions</vt:lpstr>
      <vt:lpstr>Production trends for the top 5 crops over the years</vt:lpstr>
      <vt:lpstr>Time series analysis of crop production over the years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G Venkatesh</dc:creator>
  <cp:lastModifiedBy>G Venkatesh</cp:lastModifiedBy>
  <cp:revision>2</cp:revision>
  <dcterms:created xsi:type="dcterms:W3CDTF">2024-04-23T06:12:59Z</dcterms:created>
  <dcterms:modified xsi:type="dcterms:W3CDTF">2024-04-23T06:16:05Z</dcterms:modified>
</cp:coreProperties>
</file>