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0" r:id="rId9"/>
    <p:sldId id="265" r:id="rId10"/>
    <p:sldId id="263" r:id="rId11"/>
    <p:sldId id="264" r:id="rId12"/>
    <p:sldId id="267" r:id="rId13"/>
    <p:sldId id="266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1"/>
    <p:restoredTop sz="94243"/>
  </p:normalViewPr>
  <p:slideViewPr>
    <p:cSldViewPr snapToGrid="0" snapToObjects="1">
      <p:cViewPr varScale="1">
        <p:scale>
          <a:sx n="67" d="100"/>
          <a:sy n="67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1AAF-47C9-644D-AAB8-9E5CB9B80E2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2C-CCE9-294B-8992-71BCF8EF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9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1AAF-47C9-644D-AAB8-9E5CB9B80E2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2C-CCE9-294B-8992-71BCF8EF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1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1AAF-47C9-644D-AAB8-9E5CB9B80E2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2C-CCE9-294B-8992-71BCF8EF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1AAF-47C9-644D-AAB8-9E5CB9B80E2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2C-CCE9-294B-8992-71BCF8EF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1AAF-47C9-644D-AAB8-9E5CB9B80E2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2C-CCE9-294B-8992-71BCF8EF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1AAF-47C9-644D-AAB8-9E5CB9B80E2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2C-CCE9-294B-8992-71BCF8EF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8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1AAF-47C9-644D-AAB8-9E5CB9B80E2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2C-CCE9-294B-8992-71BCF8EF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8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1AAF-47C9-644D-AAB8-9E5CB9B80E2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2C-CCE9-294B-8992-71BCF8EF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1AAF-47C9-644D-AAB8-9E5CB9B80E2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2C-CCE9-294B-8992-71BCF8EF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4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1AAF-47C9-644D-AAB8-9E5CB9B80E2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2C-CCE9-294B-8992-71BCF8EF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1AAF-47C9-644D-AAB8-9E5CB9B80E2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BD2C-CCE9-294B-8992-71BCF8EF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71AAF-47C9-644D-AAB8-9E5CB9B80E2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BD2C-CCE9-294B-8992-71BCF8EFB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8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260" y="567559"/>
            <a:ext cx="11414235" cy="2201425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YAPAY SİNİR AĞLARI</a:t>
            </a:r>
            <a:r>
              <a:rPr lang="en-US" sz="8800" b="1" dirty="0" smtClean="0"/>
              <a:t/>
            </a:r>
            <a:br>
              <a:rPr lang="en-US" sz="8800" b="1" dirty="0" smtClean="0"/>
            </a:br>
            <a:r>
              <a:rPr lang="en-US" sz="4400" b="1" dirty="0" smtClean="0"/>
              <a:t>Banka </a:t>
            </a:r>
            <a:r>
              <a:rPr lang="en-US" sz="4400" b="1" dirty="0" err="1" smtClean="0"/>
              <a:t>Müşteri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Davranışı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Tahminleme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559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Mustafa </a:t>
            </a:r>
            <a:r>
              <a:rPr lang="en-US" dirty="0" err="1" smtClean="0"/>
              <a:t>Volkan</a:t>
            </a:r>
            <a:r>
              <a:rPr lang="en-US" dirty="0" smtClean="0"/>
              <a:t> GÜNGÖR</a:t>
            </a:r>
          </a:p>
          <a:p>
            <a:r>
              <a:rPr lang="en-US" dirty="0" smtClean="0"/>
              <a:t>2018800448</a:t>
            </a:r>
          </a:p>
          <a:p>
            <a:endParaRPr lang="en-US" dirty="0" smtClean="0"/>
          </a:p>
          <a:p>
            <a:r>
              <a:rPr lang="en-US" dirty="0" smtClean="0"/>
              <a:t>YÖNETİM BİLİŞİM SİSTEMLERİ</a:t>
            </a:r>
          </a:p>
          <a:p>
            <a:r>
              <a:rPr lang="en-US" dirty="0" smtClean="0"/>
              <a:t>YBS 5045 </a:t>
            </a:r>
            <a:r>
              <a:rPr lang="mr-IN" dirty="0" smtClean="0"/>
              <a:t>–</a:t>
            </a:r>
            <a:r>
              <a:rPr lang="en-US" dirty="0" smtClean="0"/>
              <a:t> YAZILIM GELİŞTİRME </a:t>
            </a:r>
          </a:p>
          <a:p>
            <a:r>
              <a:rPr lang="en-US" dirty="0" smtClean="0"/>
              <a:t>DÖNEM PROJESİ</a:t>
            </a:r>
          </a:p>
          <a:p>
            <a:r>
              <a:rPr lang="en-US" dirty="0" smtClean="0"/>
              <a:t>24.12.2018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YSA AVANTAJ - DEZAVANTAJLARI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Doğrusal</a:t>
            </a:r>
            <a:r>
              <a:rPr lang="en-US" dirty="0" smtClean="0"/>
              <a:t> </a:t>
            </a:r>
            <a:r>
              <a:rPr lang="en-US" dirty="0" err="1" smtClean="0"/>
              <a:t>olmayan</a:t>
            </a:r>
            <a:r>
              <a:rPr lang="en-US" dirty="0" smtClean="0"/>
              <a:t>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boyutlu</a:t>
            </a:r>
            <a:r>
              <a:rPr lang="en-US" dirty="0" smtClean="0"/>
              <a:t>, </a:t>
            </a:r>
            <a:r>
              <a:rPr lang="en-US" dirty="0" err="1" smtClean="0"/>
              <a:t>gürültülü</a:t>
            </a:r>
            <a:r>
              <a:rPr lang="en-US" dirty="0" smtClean="0"/>
              <a:t>, </a:t>
            </a:r>
            <a:r>
              <a:rPr lang="en-US" dirty="0" err="1" smtClean="0"/>
              <a:t>eksik</a:t>
            </a:r>
            <a:r>
              <a:rPr lang="en-US" dirty="0" smtClean="0"/>
              <a:t> </a:t>
            </a:r>
            <a:r>
              <a:rPr lang="en-US" dirty="0" err="1" smtClean="0"/>
              <a:t>bilgili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özellikle</a:t>
            </a:r>
            <a:r>
              <a:rPr lang="en-US" dirty="0" smtClean="0"/>
              <a:t> </a:t>
            </a:r>
            <a:r>
              <a:rPr lang="en-US" dirty="0" err="1" smtClean="0"/>
              <a:t>problemin</a:t>
            </a:r>
            <a:r>
              <a:rPr lang="en-US" dirty="0" smtClean="0"/>
              <a:t> </a:t>
            </a:r>
            <a:r>
              <a:rPr lang="en-US" dirty="0" err="1" smtClean="0"/>
              <a:t>çözümünde</a:t>
            </a:r>
            <a:r>
              <a:rPr lang="en-US" dirty="0" smtClean="0"/>
              <a:t> </a:t>
            </a:r>
            <a:r>
              <a:rPr lang="en-US" dirty="0" err="1" smtClean="0"/>
              <a:t>kesin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matematiksel</a:t>
            </a:r>
            <a:r>
              <a:rPr lang="en-US" dirty="0" smtClean="0"/>
              <a:t> </a:t>
            </a:r>
            <a:r>
              <a:rPr lang="en-US" dirty="0" err="1" smtClean="0"/>
              <a:t>modelin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algoritmanın</a:t>
            </a:r>
            <a:r>
              <a:rPr lang="en-US" dirty="0" smtClean="0"/>
              <a:t> </a:t>
            </a:r>
            <a:r>
              <a:rPr lang="en-US" dirty="0" err="1" smtClean="0"/>
              <a:t>bulunmadığı</a:t>
            </a:r>
            <a:r>
              <a:rPr lang="en-US" dirty="0" smtClean="0"/>
              <a:t> </a:t>
            </a:r>
            <a:r>
              <a:rPr lang="en-US" dirty="0" err="1" smtClean="0"/>
              <a:t>durumlarda</a:t>
            </a:r>
            <a:r>
              <a:rPr lang="en-US" dirty="0" smtClean="0"/>
              <a:t> </a:t>
            </a:r>
            <a:r>
              <a:rPr lang="en-US" dirty="0" err="1" smtClean="0"/>
              <a:t>başarılıdır</a:t>
            </a:r>
            <a:r>
              <a:rPr lang="en-US" dirty="0" smtClean="0"/>
              <a:t>. • </a:t>
            </a:r>
            <a:r>
              <a:rPr lang="en-US" dirty="0" err="1" smtClean="0"/>
              <a:t>İstisnai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anormal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sayısı</a:t>
            </a:r>
            <a:r>
              <a:rPr lang="en-US" dirty="0" smtClean="0"/>
              <a:t>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konularda</a:t>
            </a:r>
            <a:r>
              <a:rPr lang="en-US" dirty="0" smtClean="0"/>
              <a:t> </a:t>
            </a:r>
            <a:r>
              <a:rPr lang="en-US" dirty="0" err="1" smtClean="0"/>
              <a:t>iyi</a:t>
            </a:r>
            <a:r>
              <a:rPr lang="en-US" dirty="0" smtClean="0"/>
              <a:t> </a:t>
            </a:r>
            <a:r>
              <a:rPr lang="en-US" dirty="0" err="1" smtClean="0"/>
              <a:t>sonuçlar</a:t>
            </a:r>
            <a:r>
              <a:rPr lang="en-US" dirty="0" smtClean="0"/>
              <a:t> </a:t>
            </a:r>
            <a:r>
              <a:rPr lang="en-US" dirty="0" err="1" smtClean="0"/>
              <a:t>verir</a:t>
            </a:r>
            <a:r>
              <a:rPr lang="en-US" dirty="0" smtClean="0"/>
              <a:t>. • </a:t>
            </a:r>
            <a:r>
              <a:rPr lang="en-US" dirty="0" err="1" smtClean="0"/>
              <a:t>Adaptasyon</a:t>
            </a:r>
            <a:r>
              <a:rPr lang="en-US" dirty="0" smtClean="0"/>
              <a:t> </a:t>
            </a:r>
            <a:r>
              <a:rPr lang="en-US" dirty="0" err="1" smtClean="0"/>
              <a:t>yeteneği</a:t>
            </a:r>
            <a:r>
              <a:rPr lang="en-US" dirty="0" smtClean="0"/>
              <a:t> </a:t>
            </a:r>
            <a:r>
              <a:rPr lang="en-US" dirty="0" err="1" smtClean="0"/>
              <a:t>vardır</a:t>
            </a:r>
            <a:r>
              <a:rPr lang="en-US" dirty="0" smtClean="0"/>
              <a:t>. • </a:t>
            </a:r>
            <a:r>
              <a:rPr lang="en-US" dirty="0" err="1" smtClean="0"/>
              <a:t>Bilgiler</a:t>
            </a:r>
            <a:r>
              <a:rPr lang="en-US" dirty="0" smtClean="0"/>
              <a:t> </a:t>
            </a:r>
            <a:r>
              <a:rPr lang="en-US" dirty="0" err="1" smtClean="0"/>
              <a:t>ağın</a:t>
            </a:r>
            <a:r>
              <a:rPr lang="en-US" dirty="0" smtClean="0"/>
              <a:t> </a:t>
            </a:r>
            <a:r>
              <a:rPr lang="en-US" dirty="0" err="1" smtClean="0"/>
              <a:t>tamamında</a:t>
            </a:r>
            <a:r>
              <a:rPr lang="en-US" dirty="0" smtClean="0"/>
              <a:t> </a:t>
            </a:r>
            <a:r>
              <a:rPr lang="en-US" dirty="0" err="1" smtClean="0"/>
              <a:t>saklanır</a:t>
            </a:r>
            <a:r>
              <a:rPr lang="en-US" dirty="0" smtClean="0"/>
              <a:t>. •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önce</a:t>
            </a:r>
            <a:r>
              <a:rPr lang="en-US" dirty="0" smtClean="0"/>
              <a:t> </a:t>
            </a:r>
            <a:r>
              <a:rPr lang="en-US" dirty="0" err="1" smtClean="0"/>
              <a:t>görülmemiş</a:t>
            </a:r>
            <a:r>
              <a:rPr lang="en-US" dirty="0" smtClean="0"/>
              <a:t> </a:t>
            </a:r>
            <a:r>
              <a:rPr lang="en-US" dirty="0" err="1" smtClean="0"/>
              <a:t>örnekler</a:t>
            </a:r>
            <a:r>
              <a:rPr lang="en-US" dirty="0" smtClean="0"/>
              <a:t> </a:t>
            </a:r>
            <a:r>
              <a:rPr lang="en-US" dirty="0" err="1" smtClean="0"/>
              <a:t>hakkında</a:t>
            </a:r>
            <a:r>
              <a:rPr lang="en-US" dirty="0" smtClean="0"/>
              <a:t> </a:t>
            </a:r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üretebilir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‘Kara </a:t>
            </a:r>
            <a:r>
              <a:rPr lang="en-US" dirty="0" err="1" smtClean="0"/>
              <a:t>Kutu</a:t>
            </a:r>
            <a:r>
              <a:rPr lang="en-US" dirty="0" smtClean="0"/>
              <a:t>’, </a:t>
            </a:r>
            <a:r>
              <a:rPr lang="en-US" dirty="0" err="1" smtClean="0"/>
              <a:t>verdiği</a:t>
            </a:r>
            <a:r>
              <a:rPr lang="en-US" dirty="0" smtClean="0"/>
              <a:t> </a:t>
            </a:r>
            <a:r>
              <a:rPr lang="en-US" dirty="0" err="1" smtClean="0"/>
              <a:t>sonucun</a:t>
            </a:r>
            <a:r>
              <a:rPr lang="en-US" dirty="0" smtClean="0"/>
              <a:t> </a:t>
            </a:r>
            <a:r>
              <a:rPr lang="en-US" dirty="0" err="1" smtClean="0"/>
              <a:t>açıklamasını</a:t>
            </a:r>
            <a:r>
              <a:rPr lang="en-US" dirty="0" smtClean="0"/>
              <a:t> </a:t>
            </a:r>
            <a:r>
              <a:rPr lang="en-US" dirty="0" err="1" smtClean="0"/>
              <a:t>yapamaz</a:t>
            </a:r>
            <a:r>
              <a:rPr lang="en-US" dirty="0" smtClean="0"/>
              <a:t>. • </a:t>
            </a:r>
            <a:r>
              <a:rPr lang="en-US" dirty="0" err="1" smtClean="0"/>
              <a:t>Uygun</a:t>
            </a:r>
            <a:r>
              <a:rPr lang="en-US" dirty="0" smtClean="0"/>
              <a:t> </a:t>
            </a:r>
            <a:r>
              <a:rPr lang="en-US" dirty="0" err="1" smtClean="0"/>
              <a:t>ağ</a:t>
            </a:r>
            <a:r>
              <a:rPr lang="en-US" dirty="0" smtClean="0"/>
              <a:t> </a:t>
            </a:r>
            <a:r>
              <a:rPr lang="en-US" dirty="0" err="1" smtClean="0"/>
              <a:t>yapısının</a:t>
            </a:r>
            <a:r>
              <a:rPr lang="en-US" dirty="0" smtClean="0"/>
              <a:t> </a:t>
            </a:r>
            <a:r>
              <a:rPr lang="en-US" dirty="0" err="1" smtClean="0"/>
              <a:t>belirlenmesinde</a:t>
            </a:r>
            <a:r>
              <a:rPr lang="en-US" dirty="0" smtClean="0"/>
              <a:t> belli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kural</a:t>
            </a:r>
            <a:r>
              <a:rPr lang="en-US" dirty="0" smtClean="0"/>
              <a:t> </a:t>
            </a:r>
            <a:r>
              <a:rPr lang="en-US" dirty="0" err="1" smtClean="0"/>
              <a:t>yoktur</a:t>
            </a:r>
            <a:r>
              <a:rPr lang="en-US" dirty="0" smtClean="0"/>
              <a:t>. • </a:t>
            </a:r>
            <a:r>
              <a:rPr lang="en-US" dirty="0" err="1" smtClean="0"/>
              <a:t>Ağın</a:t>
            </a:r>
            <a:r>
              <a:rPr lang="en-US" dirty="0" smtClean="0"/>
              <a:t> </a:t>
            </a:r>
            <a:r>
              <a:rPr lang="en-US" dirty="0" err="1" smtClean="0"/>
              <a:t>parametre</a:t>
            </a:r>
            <a:r>
              <a:rPr lang="en-US" dirty="0" smtClean="0"/>
              <a:t> </a:t>
            </a:r>
            <a:r>
              <a:rPr lang="en-US" dirty="0" err="1" smtClean="0"/>
              <a:t>değerlerinin</a:t>
            </a:r>
            <a:r>
              <a:rPr lang="en-US" dirty="0" smtClean="0"/>
              <a:t> </a:t>
            </a:r>
            <a:r>
              <a:rPr lang="en-US" dirty="0" err="1" smtClean="0"/>
              <a:t>belirlenmesinde</a:t>
            </a:r>
            <a:r>
              <a:rPr lang="en-US" dirty="0" smtClean="0"/>
              <a:t> belli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kural</a:t>
            </a:r>
            <a:r>
              <a:rPr lang="en-US" dirty="0" smtClean="0"/>
              <a:t> </a:t>
            </a:r>
            <a:r>
              <a:rPr lang="en-US" dirty="0" err="1" smtClean="0"/>
              <a:t>yoktur</a:t>
            </a:r>
            <a:r>
              <a:rPr lang="en-US" dirty="0" smtClean="0"/>
              <a:t>. • </a:t>
            </a:r>
            <a:r>
              <a:rPr lang="en-US" dirty="0" err="1" smtClean="0"/>
              <a:t>Eğitim</a:t>
            </a:r>
            <a:r>
              <a:rPr lang="en-US" dirty="0" smtClean="0"/>
              <a:t> </a:t>
            </a:r>
            <a:r>
              <a:rPr lang="en-US" dirty="0" err="1" smtClean="0"/>
              <a:t>örnekleri</a:t>
            </a:r>
            <a:r>
              <a:rPr lang="en-US" dirty="0" smtClean="0"/>
              <a:t> </a:t>
            </a:r>
            <a:r>
              <a:rPr lang="en-US" dirty="0" err="1" smtClean="0"/>
              <a:t>seçiminde</a:t>
            </a:r>
            <a:r>
              <a:rPr lang="en-US" dirty="0" smtClean="0"/>
              <a:t> </a:t>
            </a:r>
            <a:r>
              <a:rPr lang="en-US" dirty="0" err="1" smtClean="0"/>
              <a:t>genel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kural</a:t>
            </a:r>
            <a:r>
              <a:rPr lang="en-US" dirty="0" smtClean="0"/>
              <a:t> </a:t>
            </a:r>
            <a:r>
              <a:rPr lang="en-US" dirty="0" err="1" smtClean="0"/>
              <a:t>yoktur</a:t>
            </a:r>
            <a:r>
              <a:rPr lang="en-US" dirty="0" smtClean="0"/>
              <a:t>. • </a:t>
            </a:r>
            <a:r>
              <a:rPr lang="en-US" dirty="0" err="1" smtClean="0"/>
              <a:t>Öğrenilecek</a:t>
            </a:r>
            <a:r>
              <a:rPr lang="en-US" dirty="0" smtClean="0"/>
              <a:t> </a:t>
            </a:r>
            <a:r>
              <a:rPr lang="en-US" dirty="0" err="1" smtClean="0"/>
              <a:t>problemin</a:t>
            </a:r>
            <a:r>
              <a:rPr lang="en-US" dirty="0" smtClean="0"/>
              <a:t> </a:t>
            </a:r>
            <a:r>
              <a:rPr lang="en-US" dirty="0" err="1" smtClean="0"/>
              <a:t>ağa</a:t>
            </a:r>
            <a:r>
              <a:rPr lang="en-US" dirty="0" smtClean="0"/>
              <a:t> </a:t>
            </a:r>
            <a:r>
              <a:rPr lang="en-US" dirty="0" err="1" smtClean="0"/>
              <a:t>gösterimi</a:t>
            </a:r>
            <a:r>
              <a:rPr lang="en-US" dirty="0" smtClean="0"/>
              <a:t> </a:t>
            </a:r>
            <a:r>
              <a:rPr lang="en-US" dirty="0" err="1" smtClean="0"/>
              <a:t>önemli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problemdir</a:t>
            </a:r>
            <a:r>
              <a:rPr lang="en-US" dirty="0" smtClean="0"/>
              <a:t>. • </a:t>
            </a:r>
            <a:r>
              <a:rPr lang="en-US" dirty="0" err="1" smtClean="0"/>
              <a:t>Ağın</a:t>
            </a:r>
            <a:r>
              <a:rPr lang="en-US" dirty="0" smtClean="0"/>
              <a:t> </a:t>
            </a:r>
            <a:r>
              <a:rPr lang="en-US" dirty="0" err="1" smtClean="0"/>
              <a:t>eğitiminin</a:t>
            </a:r>
            <a:r>
              <a:rPr lang="en-US" dirty="0" smtClean="0"/>
              <a:t> ne zaman </a:t>
            </a:r>
            <a:r>
              <a:rPr lang="en-US" dirty="0" err="1" smtClean="0"/>
              <a:t>bitirilmesi</a:t>
            </a:r>
            <a:r>
              <a:rPr lang="en-US" dirty="0" smtClean="0"/>
              <a:t> </a:t>
            </a:r>
            <a:r>
              <a:rPr lang="en-US" dirty="0" err="1" smtClean="0"/>
              <a:t>gerektiğine</a:t>
            </a:r>
            <a:r>
              <a:rPr lang="en-US" dirty="0" smtClean="0"/>
              <a:t> </a:t>
            </a:r>
            <a:r>
              <a:rPr lang="en-US" dirty="0" err="1" smtClean="0"/>
              <a:t>ilişkin</a:t>
            </a:r>
            <a:r>
              <a:rPr lang="en-US" dirty="0" smtClean="0"/>
              <a:t> belli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yöntem</a:t>
            </a:r>
            <a:r>
              <a:rPr lang="en-US" dirty="0" smtClean="0"/>
              <a:t> </a:t>
            </a:r>
            <a:r>
              <a:rPr lang="en-US" dirty="0" err="1" smtClean="0"/>
              <a:t>yoktur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YSA KULLANIM ALANLARI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Sınıflandırma</a:t>
            </a:r>
            <a:endParaRPr lang="en-US" dirty="0" smtClean="0"/>
          </a:p>
          <a:p>
            <a:r>
              <a:rPr lang="en-US" dirty="0" err="1" smtClean="0"/>
              <a:t>Karakter</a:t>
            </a:r>
            <a:r>
              <a:rPr lang="en-US" dirty="0" smtClean="0"/>
              <a:t>, El </a:t>
            </a:r>
            <a:r>
              <a:rPr lang="en-US" dirty="0" err="1" smtClean="0"/>
              <a:t>Yazısı</a:t>
            </a:r>
            <a:r>
              <a:rPr lang="en-US" dirty="0" smtClean="0"/>
              <a:t> </a:t>
            </a:r>
            <a:r>
              <a:rPr lang="en-US" dirty="0" err="1" smtClean="0"/>
              <a:t>Tanıma</a:t>
            </a:r>
            <a:endParaRPr lang="en-US" dirty="0"/>
          </a:p>
          <a:p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tanıma</a:t>
            </a:r>
            <a:endParaRPr lang="en-US" dirty="0" smtClean="0"/>
          </a:p>
          <a:p>
            <a:r>
              <a:rPr lang="en-US" dirty="0" err="1" smtClean="0"/>
              <a:t>Doğal</a:t>
            </a:r>
            <a:r>
              <a:rPr lang="en-US" dirty="0" smtClean="0"/>
              <a:t> </a:t>
            </a:r>
            <a:r>
              <a:rPr lang="en-US" dirty="0" err="1" smtClean="0"/>
              <a:t>Dil</a:t>
            </a:r>
            <a:r>
              <a:rPr lang="en-US" dirty="0" smtClean="0"/>
              <a:t> </a:t>
            </a:r>
            <a:r>
              <a:rPr lang="en-US" dirty="0" err="1" smtClean="0"/>
              <a:t>işleme</a:t>
            </a:r>
            <a:endParaRPr lang="en-US" dirty="0" smtClean="0"/>
          </a:p>
          <a:p>
            <a:r>
              <a:rPr lang="en-US" dirty="0" err="1" smtClean="0"/>
              <a:t>Teşhis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Optimizasyon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Robotik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Görüntü</a:t>
            </a:r>
            <a:r>
              <a:rPr lang="en-US" dirty="0" smtClean="0"/>
              <a:t> </a:t>
            </a:r>
            <a:r>
              <a:rPr lang="en-US" dirty="0" err="1" smtClean="0"/>
              <a:t>işleme</a:t>
            </a:r>
            <a:r>
              <a:rPr lang="en-US" dirty="0" smtClean="0"/>
              <a:t> - </a:t>
            </a:r>
            <a:r>
              <a:rPr lang="en-US" dirty="0" err="1" smtClean="0"/>
              <a:t>tanıma</a:t>
            </a:r>
            <a:endParaRPr lang="en-US" dirty="0" smtClean="0"/>
          </a:p>
          <a:p>
            <a:r>
              <a:rPr lang="en-US" dirty="0" err="1" smtClean="0"/>
              <a:t>Sanatsal</a:t>
            </a:r>
            <a:r>
              <a:rPr lang="en-US" dirty="0" smtClean="0"/>
              <a:t> </a:t>
            </a:r>
            <a:r>
              <a:rPr lang="en-US" dirty="0" err="1" smtClean="0"/>
              <a:t>eser</a:t>
            </a:r>
            <a:r>
              <a:rPr lang="en-US" dirty="0" smtClean="0"/>
              <a:t> </a:t>
            </a:r>
            <a:r>
              <a:rPr lang="en-US" dirty="0" err="1" smtClean="0"/>
              <a:t>oluşturma</a:t>
            </a:r>
            <a:endParaRPr lang="en-US" dirty="0" smtClean="0"/>
          </a:p>
          <a:p>
            <a:r>
              <a:rPr lang="en-US" dirty="0" err="1" smtClean="0"/>
              <a:t>Otonom</a:t>
            </a:r>
            <a:r>
              <a:rPr lang="en-US" dirty="0" smtClean="0"/>
              <a:t> </a:t>
            </a:r>
            <a:r>
              <a:rPr lang="en-US" dirty="0" err="1" smtClean="0"/>
              <a:t>araçlar</a:t>
            </a:r>
            <a:endParaRPr lang="en-US" dirty="0" smtClean="0"/>
          </a:p>
          <a:p>
            <a:r>
              <a:rPr lang="en-US" dirty="0" err="1" smtClean="0"/>
              <a:t>Bankacılık</a:t>
            </a:r>
            <a:r>
              <a:rPr lang="en-US" dirty="0" smtClean="0"/>
              <a:t> (</a:t>
            </a:r>
            <a:r>
              <a:rPr lang="en-US" dirty="0" err="1" smtClean="0"/>
              <a:t>kredi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Finansal</a:t>
            </a:r>
            <a:r>
              <a:rPr lang="en-US" dirty="0" smtClean="0"/>
              <a:t> </a:t>
            </a:r>
            <a:r>
              <a:rPr lang="en-US" dirty="0" err="1" smtClean="0"/>
              <a:t>Uygulamalar</a:t>
            </a:r>
            <a:endParaRPr lang="en-US" dirty="0" smtClean="0"/>
          </a:p>
          <a:p>
            <a:r>
              <a:rPr lang="en-US" dirty="0" err="1" smtClean="0"/>
              <a:t>Endüstri</a:t>
            </a:r>
            <a:r>
              <a:rPr lang="en-US" dirty="0" smtClean="0"/>
              <a:t> </a:t>
            </a:r>
            <a:r>
              <a:rPr lang="en-US" dirty="0" err="1" smtClean="0"/>
              <a:t>Uygulamaları</a:t>
            </a:r>
            <a:endParaRPr lang="en-US" dirty="0" smtClean="0"/>
          </a:p>
          <a:p>
            <a:r>
              <a:rPr lang="en-US" dirty="0" err="1" smtClean="0"/>
              <a:t>Askeri</a:t>
            </a:r>
            <a:r>
              <a:rPr lang="en-US" dirty="0" smtClean="0"/>
              <a:t> </a:t>
            </a:r>
            <a:r>
              <a:rPr lang="en-US" dirty="0" err="1" smtClean="0"/>
              <a:t>uygulamalar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YSA </a:t>
            </a:r>
            <a:r>
              <a:rPr lang="en-US" b="1" dirty="0" err="1" smtClean="0"/>
              <a:t>ile</a:t>
            </a:r>
            <a:r>
              <a:rPr lang="en-US" b="1" dirty="0" smtClean="0"/>
              <a:t> MÜŞTERİ DAVRANIŞI TAHMİNLEME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Amac</a:t>
            </a:r>
            <a:endParaRPr lang="en-US" b="1" dirty="0" smtClean="0"/>
          </a:p>
          <a:p>
            <a:pPr lvl="1"/>
            <a:r>
              <a:rPr lang="en-US" dirty="0" err="1" smtClean="0"/>
              <a:t>Denetimli</a:t>
            </a:r>
            <a:r>
              <a:rPr lang="en-US" dirty="0" smtClean="0"/>
              <a:t> </a:t>
            </a:r>
            <a:r>
              <a:rPr lang="en-US" dirty="0" err="1" smtClean="0"/>
              <a:t>Eğitilen</a:t>
            </a:r>
            <a:r>
              <a:rPr lang="en-US" dirty="0" smtClean="0"/>
              <a:t> YSA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banka</a:t>
            </a:r>
            <a:r>
              <a:rPr lang="en-US" dirty="0" smtClean="0"/>
              <a:t> </a:t>
            </a:r>
            <a:r>
              <a:rPr lang="en-US" dirty="0" err="1" smtClean="0"/>
              <a:t>müsterisinin</a:t>
            </a:r>
            <a:r>
              <a:rPr lang="en-US" dirty="0" smtClean="0"/>
              <a:t> </a:t>
            </a:r>
            <a:r>
              <a:rPr lang="en-US" dirty="0" err="1" smtClean="0"/>
              <a:t>kalıp</a:t>
            </a:r>
            <a:r>
              <a:rPr lang="en-US" dirty="0" smtClean="0"/>
              <a:t> </a:t>
            </a:r>
            <a:r>
              <a:rPr lang="en-US" dirty="0" err="1" smtClean="0"/>
              <a:t>kalmayacağı</a:t>
            </a:r>
            <a:r>
              <a:rPr lang="en-US" dirty="0" smtClean="0"/>
              <a:t> </a:t>
            </a:r>
            <a:r>
              <a:rPr lang="en-US" dirty="0" err="1" smtClean="0"/>
              <a:t>tahminlemesi</a:t>
            </a:r>
            <a:endParaRPr lang="en-US" dirty="0" smtClean="0"/>
          </a:p>
          <a:p>
            <a:r>
              <a:rPr lang="en-US" b="1" dirty="0" err="1" smtClean="0"/>
              <a:t>İş</a:t>
            </a:r>
            <a:r>
              <a:rPr lang="en-US" dirty="0" smtClean="0"/>
              <a:t> </a:t>
            </a:r>
            <a:r>
              <a:rPr lang="en-US" b="1" dirty="0" err="1" smtClean="0"/>
              <a:t>akışı</a:t>
            </a:r>
            <a:endParaRPr lang="en-US" b="1" dirty="0" smtClean="0"/>
          </a:p>
          <a:p>
            <a:pPr lvl="1"/>
            <a:r>
              <a:rPr lang="en-US" dirty="0" smtClean="0"/>
              <a:t>YSA </a:t>
            </a:r>
            <a:r>
              <a:rPr lang="en-US" dirty="0" err="1" smtClean="0"/>
              <a:t>eğitimi</a:t>
            </a:r>
            <a:endParaRPr lang="en-US" dirty="0" smtClean="0"/>
          </a:p>
          <a:p>
            <a:pPr lvl="1"/>
            <a:r>
              <a:rPr lang="en-US" dirty="0" err="1" smtClean="0"/>
              <a:t>Elde</a:t>
            </a:r>
            <a:r>
              <a:rPr lang="en-US" dirty="0" smtClean="0"/>
              <a:t> </a:t>
            </a:r>
            <a:r>
              <a:rPr lang="en-US" dirty="0" err="1" smtClean="0"/>
              <a:t>edilen</a:t>
            </a:r>
            <a:r>
              <a:rPr lang="en-US" dirty="0" smtClean="0"/>
              <a:t> </a:t>
            </a:r>
            <a:r>
              <a:rPr lang="en-US" dirty="0" err="1" smtClean="0"/>
              <a:t>eğitim</a:t>
            </a:r>
            <a:r>
              <a:rPr lang="en-US" dirty="0" smtClean="0"/>
              <a:t> </a:t>
            </a:r>
            <a:r>
              <a:rPr lang="en-US" dirty="0" err="1" smtClean="0"/>
              <a:t>sonuçlarının</a:t>
            </a:r>
            <a:r>
              <a:rPr lang="en-US" dirty="0" smtClean="0"/>
              <a:t> en </a:t>
            </a:r>
            <a:r>
              <a:rPr lang="en-US" dirty="0" err="1" smtClean="0"/>
              <a:t>iyi</a:t>
            </a:r>
            <a:r>
              <a:rPr lang="en-US" dirty="0" smtClean="0"/>
              <a:t> model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veritabanına</a:t>
            </a:r>
            <a:r>
              <a:rPr lang="en-US" dirty="0" smtClean="0"/>
              <a:t> </a:t>
            </a:r>
            <a:r>
              <a:rPr lang="en-US" dirty="0" err="1" smtClean="0"/>
              <a:t>yazılması</a:t>
            </a:r>
            <a:endParaRPr lang="en-US" dirty="0" smtClean="0"/>
          </a:p>
          <a:p>
            <a:pPr lvl="1"/>
            <a:r>
              <a:rPr lang="en-US" dirty="0" smtClean="0"/>
              <a:t>Model </a:t>
            </a:r>
            <a:r>
              <a:rPr lang="en-US" dirty="0" err="1" smtClean="0"/>
              <a:t>grafikleme</a:t>
            </a:r>
            <a:endParaRPr lang="en-US" dirty="0" smtClean="0"/>
          </a:p>
          <a:p>
            <a:pPr lvl="1"/>
            <a:r>
              <a:rPr lang="en-US" dirty="0" err="1" smtClean="0"/>
              <a:t>Sorgu</a:t>
            </a:r>
            <a:r>
              <a:rPr lang="en-US" dirty="0" smtClean="0"/>
              <a:t> </a:t>
            </a:r>
            <a:r>
              <a:rPr lang="en-US" dirty="0" err="1" smtClean="0"/>
              <a:t>müşteri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tahminde</a:t>
            </a:r>
            <a:r>
              <a:rPr lang="en-US" dirty="0" smtClean="0"/>
              <a:t> </a:t>
            </a:r>
            <a:r>
              <a:rPr lang="en-US" dirty="0" err="1" smtClean="0"/>
              <a:t>bulunma</a:t>
            </a:r>
            <a:endParaRPr lang="en-US" dirty="0" smtClean="0"/>
          </a:p>
          <a:p>
            <a:r>
              <a:rPr lang="en-US" b="1" dirty="0" err="1" smtClean="0"/>
              <a:t>Çıktı</a:t>
            </a:r>
            <a:endParaRPr lang="en-US" b="1" dirty="0" smtClean="0"/>
          </a:p>
          <a:p>
            <a:pPr lvl="1"/>
            <a:r>
              <a:rPr lang="en-US" dirty="0" smtClean="0"/>
              <a:t>Binary Classification (</a:t>
            </a:r>
            <a:r>
              <a:rPr lang="en-US" dirty="0" err="1" smtClean="0"/>
              <a:t>ikili</a:t>
            </a:r>
            <a:r>
              <a:rPr lang="en-US" dirty="0" smtClean="0"/>
              <a:t> </a:t>
            </a:r>
            <a:r>
              <a:rPr lang="en-US" dirty="0" err="1" smtClean="0"/>
              <a:t>sınıflama</a:t>
            </a:r>
            <a:r>
              <a:rPr lang="en-US" dirty="0" smtClean="0"/>
              <a:t>) </a:t>
            </a:r>
            <a:r>
              <a:rPr lang="en-US" dirty="0" err="1" smtClean="0"/>
              <a:t>yapılacağı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True (</a:t>
            </a:r>
            <a:r>
              <a:rPr lang="en-US" dirty="0" err="1" smtClean="0"/>
              <a:t>müşteri</a:t>
            </a:r>
            <a:r>
              <a:rPr lang="en-US" dirty="0" smtClean="0"/>
              <a:t> </a:t>
            </a:r>
            <a:r>
              <a:rPr lang="en-US" dirty="0" err="1" smtClean="0"/>
              <a:t>banka</a:t>
            </a:r>
            <a:r>
              <a:rPr lang="en-US" dirty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çalışmayı</a:t>
            </a:r>
            <a:r>
              <a:rPr lang="en-US" dirty="0" smtClean="0"/>
              <a:t> </a:t>
            </a:r>
            <a:r>
              <a:rPr lang="en-US" dirty="0" err="1" smtClean="0"/>
              <a:t>bırakır</a:t>
            </a:r>
            <a:r>
              <a:rPr lang="en-US" dirty="0" smtClean="0"/>
              <a:t>), False (</a:t>
            </a:r>
            <a:r>
              <a:rPr lang="en-US" dirty="0" err="1" smtClean="0"/>
              <a:t>müşteri</a:t>
            </a:r>
            <a:r>
              <a:rPr lang="en-US" dirty="0" smtClean="0"/>
              <a:t> </a:t>
            </a:r>
            <a:r>
              <a:rPr lang="en-US" dirty="0" err="1" smtClean="0"/>
              <a:t>çalışmaya</a:t>
            </a:r>
            <a:r>
              <a:rPr lang="en-US" dirty="0" smtClean="0"/>
              <a:t> </a:t>
            </a:r>
            <a:r>
              <a:rPr lang="en-US" dirty="0" err="1" smtClean="0"/>
              <a:t>devam</a:t>
            </a:r>
            <a:r>
              <a:rPr lang="en-US" dirty="0" smtClean="0"/>
              <a:t> </a:t>
            </a:r>
            <a:r>
              <a:rPr lang="en-US" dirty="0" err="1" smtClean="0"/>
              <a:t>eder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UYGULAMA YSA YAPISI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Girdiler</a:t>
            </a:r>
            <a:endParaRPr lang="en-US" b="1" dirty="0" smtClean="0"/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RowNumber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CustomerId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Surname</a:t>
            </a:r>
          </a:p>
          <a:p>
            <a:pPr lvl="1"/>
            <a:r>
              <a:rPr lang="en-US" dirty="0" err="1" smtClean="0"/>
              <a:t>CreditScore</a:t>
            </a:r>
            <a:endParaRPr lang="en-US" dirty="0" smtClean="0"/>
          </a:p>
          <a:p>
            <a:pPr lvl="1"/>
            <a:r>
              <a:rPr lang="en-US" dirty="0" smtClean="0"/>
              <a:t>Geography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Tenure</a:t>
            </a:r>
          </a:p>
          <a:p>
            <a:pPr lvl="1"/>
            <a:r>
              <a:rPr lang="en-US" dirty="0" smtClean="0"/>
              <a:t>Balance</a:t>
            </a:r>
          </a:p>
          <a:p>
            <a:pPr lvl="1"/>
            <a:r>
              <a:rPr lang="en-US" dirty="0" err="1" smtClean="0"/>
              <a:t>NumOfProducts</a:t>
            </a:r>
            <a:endParaRPr lang="en-US" dirty="0" smtClean="0"/>
          </a:p>
          <a:p>
            <a:pPr lvl="1"/>
            <a:r>
              <a:rPr lang="en-US" dirty="0" err="1" smtClean="0"/>
              <a:t>HasCrCard</a:t>
            </a:r>
            <a:endParaRPr lang="en-US" dirty="0" smtClean="0"/>
          </a:p>
          <a:p>
            <a:pPr lvl="1"/>
            <a:r>
              <a:rPr lang="en-US" dirty="0" err="1" smtClean="0"/>
              <a:t>IsActiveMember</a:t>
            </a:r>
            <a:endParaRPr lang="en-US" dirty="0" smtClean="0"/>
          </a:p>
          <a:p>
            <a:pPr lvl="1"/>
            <a:r>
              <a:rPr lang="en-US" dirty="0" err="1" smtClean="0"/>
              <a:t>EstimatedSalary</a:t>
            </a:r>
            <a:endParaRPr lang="en-US" dirty="0"/>
          </a:p>
          <a:p>
            <a:r>
              <a:rPr lang="en-US" b="1" dirty="0" err="1" smtClean="0"/>
              <a:t>Çıktı</a:t>
            </a:r>
            <a:r>
              <a:rPr lang="en-US" dirty="0" smtClean="0"/>
              <a:t> (Binary Classification)</a:t>
            </a:r>
          </a:p>
          <a:p>
            <a:pPr lvl="1"/>
            <a:r>
              <a:rPr lang="en-US" dirty="0" smtClean="0"/>
              <a:t>Exited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11 </a:t>
            </a:r>
            <a:r>
              <a:rPr lang="en-US" dirty="0" err="1" smtClean="0"/>
              <a:t>öznitelik</a:t>
            </a:r>
            <a:r>
              <a:rPr lang="en-US" dirty="0" smtClean="0"/>
              <a:t> </a:t>
            </a:r>
            <a:endParaRPr lang="tr-TR" dirty="0"/>
          </a:p>
          <a:p>
            <a:r>
              <a:rPr lang="en-US" dirty="0" smtClean="0"/>
              <a:t>6 </a:t>
            </a:r>
            <a:r>
              <a:rPr lang="en-US" dirty="0" err="1" smtClean="0"/>
              <a:t>giriş</a:t>
            </a:r>
            <a:r>
              <a:rPr lang="en-US" dirty="0" smtClean="0"/>
              <a:t> node, 6 </a:t>
            </a:r>
            <a:r>
              <a:rPr lang="en-US" dirty="0" err="1" smtClean="0"/>
              <a:t>gizli</a:t>
            </a:r>
            <a:r>
              <a:rPr lang="en-US" dirty="0" smtClean="0"/>
              <a:t> </a:t>
            </a:r>
            <a:r>
              <a:rPr lang="en-US" dirty="0" err="1" smtClean="0"/>
              <a:t>katman</a:t>
            </a:r>
            <a:r>
              <a:rPr lang="en-US" dirty="0" smtClean="0"/>
              <a:t> node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çıktı</a:t>
            </a:r>
            <a:r>
              <a:rPr lang="en-US" dirty="0" smtClean="0"/>
              <a:t> node</a:t>
            </a:r>
          </a:p>
          <a:p>
            <a:r>
              <a:rPr lang="en-US" dirty="0"/>
              <a:t>T</a:t>
            </a:r>
            <a:r>
              <a:rPr lang="en-US" dirty="0" smtClean="0"/>
              <a:t>est-size 0.2</a:t>
            </a:r>
          </a:p>
          <a:p>
            <a:r>
              <a:rPr lang="en-US" dirty="0" smtClean="0"/>
              <a:t>Batch-size 10</a:t>
            </a:r>
          </a:p>
          <a:p>
            <a:r>
              <a:rPr lang="en-US" dirty="0" smtClean="0"/>
              <a:t>Epoch 100</a:t>
            </a:r>
          </a:p>
          <a:p>
            <a:r>
              <a:rPr lang="en-US" dirty="0" err="1" smtClean="0"/>
              <a:t>Başarım</a:t>
            </a:r>
            <a:r>
              <a:rPr lang="en-US" dirty="0" smtClean="0"/>
              <a:t> (accuracy)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GRAFİKLER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istemin</a:t>
            </a:r>
            <a:r>
              <a:rPr lang="en-US" dirty="0" smtClean="0"/>
              <a:t> </a:t>
            </a:r>
            <a:r>
              <a:rPr lang="en-US" dirty="0" err="1" smtClean="0"/>
              <a:t>tahminleme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farklı</a:t>
            </a:r>
            <a:r>
              <a:rPr lang="en-US" dirty="0" smtClean="0"/>
              <a:t> test-size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çalışması</a:t>
            </a:r>
            <a:r>
              <a:rPr lang="en-US" dirty="0" smtClean="0"/>
              <a:t> </a:t>
            </a:r>
            <a:r>
              <a:rPr lang="en-US" dirty="0" err="1" smtClean="0"/>
              <a:t>sonucunda</a:t>
            </a:r>
            <a:r>
              <a:rPr lang="en-US" dirty="0"/>
              <a:t> </a:t>
            </a:r>
            <a:r>
              <a:rPr lang="en-US" dirty="0" err="1" smtClean="0"/>
              <a:t>farklı</a:t>
            </a:r>
            <a:r>
              <a:rPr lang="en-US" dirty="0" smtClean="0"/>
              <a:t> </a:t>
            </a:r>
            <a:r>
              <a:rPr lang="en-US" dirty="0" err="1" smtClean="0"/>
              <a:t>başarımlar</a:t>
            </a:r>
            <a:r>
              <a:rPr lang="en-US" dirty="0" smtClean="0"/>
              <a:t> </a:t>
            </a:r>
            <a:r>
              <a:rPr lang="en-US" dirty="0" err="1" smtClean="0"/>
              <a:t>oluşur</a:t>
            </a:r>
            <a:endParaRPr lang="en-US" dirty="0"/>
          </a:p>
          <a:p>
            <a:pPr lvl="1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girdileri</a:t>
            </a:r>
            <a:r>
              <a:rPr lang="en-US" dirty="0" smtClean="0"/>
              <a:t> random </a:t>
            </a:r>
            <a:r>
              <a:rPr lang="en-US" dirty="0" err="1" smtClean="0"/>
              <a:t>aldığı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endParaRPr lang="en-US" dirty="0" smtClean="0"/>
          </a:p>
          <a:p>
            <a:pPr lvl="1"/>
            <a:r>
              <a:rPr lang="en-US" dirty="0" smtClean="0"/>
              <a:t>Kara </a:t>
            </a:r>
            <a:r>
              <a:rPr lang="en-US" dirty="0" err="1" smtClean="0"/>
              <a:t>kutu</a:t>
            </a:r>
            <a:r>
              <a:rPr lang="en-US" dirty="0" smtClean="0"/>
              <a:t> </a:t>
            </a:r>
            <a:r>
              <a:rPr lang="en-US" dirty="0" err="1" smtClean="0"/>
              <a:t>çalışması</a:t>
            </a:r>
            <a:endParaRPr lang="en-US" dirty="0" smtClean="0"/>
          </a:p>
          <a:p>
            <a:r>
              <a:rPr lang="en-US" dirty="0" err="1" smtClean="0"/>
              <a:t>Uygulamada</a:t>
            </a:r>
            <a:r>
              <a:rPr lang="en-US" dirty="0" smtClean="0"/>
              <a:t> en </a:t>
            </a:r>
            <a:r>
              <a:rPr lang="en-US" dirty="0" err="1" smtClean="0"/>
              <a:t>başarılı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r>
              <a:rPr lang="en-US" dirty="0" smtClean="0"/>
              <a:t> </a:t>
            </a:r>
            <a:r>
              <a:rPr lang="en-US" dirty="0" err="1" smtClean="0"/>
              <a:t>kullanılır</a:t>
            </a:r>
            <a:endParaRPr lang="en-US" dirty="0" smtClean="0"/>
          </a:p>
          <a:p>
            <a:r>
              <a:rPr lang="en-US" dirty="0" err="1" smtClean="0"/>
              <a:t>Normalde</a:t>
            </a:r>
            <a:r>
              <a:rPr lang="en-US" dirty="0" smtClean="0"/>
              <a:t> </a:t>
            </a:r>
            <a:r>
              <a:rPr lang="en-US" dirty="0" err="1" smtClean="0"/>
              <a:t>olasılık</a:t>
            </a:r>
            <a:r>
              <a:rPr lang="en-US" dirty="0" smtClean="0"/>
              <a:t> </a:t>
            </a:r>
            <a:r>
              <a:rPr lang="en-US" dirty="0" err="1" smtClean="0"/>
              <a:t>çıktısı</a:t>
            </a:r>
            <a:r>
              <a:rPr lang="en-US" dirty="0" smtClean="0"/>
              <a:t> </a:t>
            </a:r>
            <a:r>
              <a:rPr lang="en-US" dirty="0" err="1" smtClean="0"/>
              <a:t>dörtlü</a:t>
            </a:r>
            <a:r>
              <a:rPr lang="en-US" dirty="0" smtClean="0"/>
              <a:t> </a:t>
            </a:r>
            <a:r>
              <a:rPr lang="en-US" dirty="0" err="1" smtClean="0"/>
              <a:t>sınıflamaya</a:t>
            </a:r>
            <a:r>
              <a:rPr lang="en-US" dirty="0" smtClean="0"/>
              <a:t> </a:t>
            </a:r>
            <a:r>
              <a:rPr lang="en-US" dirty="0" err="1" smtClean="0"/>
              <a:t>dönüştürülür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0300" y="2235994"/>
            <a:ext cx="51054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8" y="611123"/>
            <a:ext cx="5157787" cy="823912"/>
          </a:xfrm>
        </p:spPr>
        <p:txBody>
          <a:bodyPr/>
          <a:lstStyle/>
          <a:p>
            <a:r>
              <a:rPr lang="en-US" dirty="0" smtClean="0"/>
              <a:t>2000 test-size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elde</a:t>
            </a:r>
            <a:r>
              <a:rPr lang="en-US" dirty="0" smtClean="0"/>
              <a:t> </a:t>
            </a:r>
            <a:r>
              <a:rPr lang="en-US" dirty="0" err="1" smtClean="0"/>
              <a:t>edilen</a:t>
            </a:r>
            <a:r>
              <a:rPr lang="en-US" dirty="0" smtClean="0"/>
              <a:t> </a:t>
            </a:r>
            <a:r>
              <a:rPr lang="en-US" dirty="0" err="1" smtClean="0"/>
              <a:t>başarım</a:t>
            </a:r>
            <a:r>
              <a:rPr lang="en-US" dirty="0" smtClean="0"/>
              <a:t> </a:t>
            </a:r>
            <a:r>
              <a:rPr lang="en-US" dirty="0" err="1" smtClean="0"/>
              <a:t>değerleri</a:t>
            </a:r>
            <a:r>
              <a:rPr lang="en-US" dirty="0" smtClean="0"/>
              <a:t> </a:t>
            </a:r>
            <a:r>
              <a:rPr lang="en-US" dirty="0" err="1" smtClean="0"/>
              <a:t>grafiği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150" y="2178996"/>
            <a:ext cx="5617511" cy="3933673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172200" y="611123"/>
            <a:ext cx="5183188" cy="82391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Son </a:t>
            </a:r>
            <a:r>
              <a:rPr lang="en-US" dirty="0" err="1" smtClean="0"/>
              <a:t>çalışma</a:t>
            </a:r>
            <a:r>
              <a:rPr lang="en-US" dirty="0" smtClean="0"/>
              <a:t> </a:t>
            </a:r>
            <a:r>
              <a:rPr lang="en-US" dirty="0" err="1" smtClean="0"/>
              <a:t>sonrasında</a:t>
            </a:r>
            <a:r>
              <a:rPr lang="en-US" dirty="0" smtClean="0"/>
              <a:t> </a:t>
            </a:r>
            <a:r>
              <a:rPr lang="en-US" dirty="0" err="1" smtClean="0"/>
              <a:t>müşteri</a:t>
            </a:r>
            <a:r>
              <a:rPr lang="en-US" dirty="0" smtClean="0"/>
              <a:t> </a:t>
            </a:r>
            <a:r>
              <a:rPr lang="en-US" dirty="0" err="1" smtClean="0"/>
              <a:t>davranışı</a:t>
            </a:r>
            <a:r>
              <a:rPr lang="en-US" dirty="0" smtClean="0"/>
              <a:t> 4 </a:t>
            </a:r>
            <a:r>
              <a:rPr lang="en-US" dirty="0" err="1" smtClean="0"/>
              <a:t>sınıflı</a:t>
            </a:r>
            <a:r>
              <a:rPr lang="en-US" dirty="0" smtClean="0"/>
              <a:t> </a:t>
            </a:r>
            <a:r>
              <a:rPr lang="en-US" dirty="0" err="1" smtClean="0"/>
              <a:t>tahminleme</a:t>
            </a:r>
            <a:r>
              <a:rPr lang="en-US" dirty="0" smtClean="0"/>
              <a:t> (</a:t>
            </a:r>
            <a:r>
              <a:rPr lang="en-US" dirty="0" err="1" smtClean="0"/>
              <a:t>olasılık</a:t>
            </a:r>
            <a:r>
              <a:rPr lang="en-US" dirty="0" smtClean="0"/>
              <a:t> </a:t>
            </a:r>
            <a:r>
              <a:rPr lang="en-US" dirty="0" err="1" smtClean="0"/>
              <a:t>değerlerinden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695949" y="2178995"/>
            <a:ext cx="6458267" cy="393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5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İÇERİK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Sinir</a:t>
            </a:r>
            <a:r>
              <a:rPr lang="en-US" dirty="0" smtClean="0"/>
              <a:t> </a:t>
            </a:r>
            <a:r>
              <a:rPr lang="en-US" dirty="0" err="1" smtClean="0"/>
              <a:t>Hücreleri</a:t>
            </a:r>
            <a:endParaRPr lang="en-US" dirty="0" smtClean="0"/>
          </a:p>
          <a:p>
            <a:r>
              <a:rPr lang="en-US" dirty="0" err="1" smtClean="0"/>
              <a:t>Yapay</a:t>
            </a:r>
            <a:r>
              <a:rPr lang="en-US" dirty="0" smtClean="0"/>
              <a:t> </a:t>
            </a:r>
            <a:r>
              <a:rPr lang="en-US" dirty="0" err="1" smtClean="0"/>
              <a:t>Sinir</a:t>
            </a:r>
            <a:r>
              <a:rPr lang="en-US" dirty="0" smtClean="0"/>
              <a:t> </a:t>
            </a:r>
            <a:r>
              <a:rPr lang="en-US" dirty="0" err="1" smtClean="0"/>
              <a:t>Ağları</a:t>
            </a:r>
            <a:endParaRPr lang="en-US" dirty="0"/>
          </a:p>
          <a:p>
            <a:pPr lvl="1"/>
            <a:r>
              <a:rPr lang="en-US" dirty="0" err="1" smtClean="0"/>
              <a:t>Yapısı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Elemanları</a:t>
            </a:r>
            <a:endParaRPr lang="en-US" dirty="0"/>
          </a:p>
          <a:p>
            <a:pPr lvl="1"/>
            <a:r>
              <a:rPr lang="en-US" dirty="0" err="1" smtClean="0"/>
              <a:t>Çalışması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Avantaj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Dezavantajları</a:t>
            </a:r>
            <a:endParaRPr lang="en-US" dirty="0"/>
          </a:p>
          <a:p>
            <a:pPr lvl="1"/>
            <a:r>
              <a:rPr lang="en-US" dirty="0" err="1" smtClean="0"/>
              <a:t>Uygulama</a:t>
            </a:r>
            <a:r>
              <a:rPr lang="en-US" dirty="0" smtClean="0"/>
              <a:t> </a:t>
            </a:r>
            <a:r>
              <a:rPr lang="en-US" dirty="0" err="1" smtClean="0"/>
              <a:t>Alanları</a:t>
            </a:r>
            <a:endParaRPr lang="en-US" dirty="0" smtClean="0"/>
          </a:p>
          <a:p>
            <a:r>
              <a:rPr lang="en-US" dirty="0" err="1" smtClean="0"/>
              <a:t>Uygulama</a:t>
            </a:r>
            <a:endParaRPr lang="en-US" dirty="0" smtClean="0"/>
          </a:p>
          <a:p>
            <a:r>
              <a:rPr lang="en-US" dirty="0" err="1" smtClean="0"/>
              <a:t>Sonuçlar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62" y="369914"/>
            <a:ext cx="6290441" cy="6309562"/>
          </a:xfrm>
        </p:spPr>
      </p:pic>
    </p:spTree>
    <p:extLst>
      <p:ext uri="{BB962C8B-B14F-4D97-AF65-F5344CB8AC3E}">
        <p14:creationId xmlns:p14="http://schemas.microsoft.com/office/powerpoint/2010/main" val="20971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SİNİR HÜCRELERİ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71834"/>
            <a:ext cx="10515600" cy="15834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 smtClean="0"/>
              <a:t>Yapay</a:t>
            </a:r>
            <a:r>
              <a:rPr lang="en-US" sz="3200" dirty="0" smtClean="0"/>
              <a:t> </a:t>
            </a:r>
            <a:r>
              <a:rPr lang="en-US" sz="3200" dirty="0" err="1" smtClean="0"/>
              <a:t>sinir</a:t>
            </a:r>
            <a:r>
              <a:rPr lang="en-US" sz="3200" dirty="0" smtClean="0"/>
              <a:t> </a:t>
            </a:r>
            <a:r>
              <a:rPr lang="en-US" sz="3200" dirty="0" err="1" smtClean="0"/>
              <a:t>ağları</a:t>
            </a:r>
            <a:r>
              <a:rPr lang="en-US" sz="3200" dirty="0" smtClean="0"/>
              <a:t>, </a:t>
            </a:r>
            <a:r>
              <a:rPr lang="en-US" sz="3200" dirty="0" err="1" smtClean="0"/>
              <a:t>gerçek</a:t>
            </a:r>
            <a:r>
              <a:rPr lang="en-US" sz="3200" dirty="0" smtClean="0"/>
              <a:t> </a:t>
            </a:r>
            <a:r>
              <a:rPr lang="en-US" sz="3200" dirty="0" err="1" smtClean="0"/>
              <a:t>sinir</a:t>
            </a:r>
            <a:r>
              <a:rPr lang="en-US" sz="3200" dirty="0" smtClean="0"/>
              <a:t> </a:t>
            </a:r>
            <a:r>
              <a:rPr lang="en-US" sz="3200" dirty="0" err="1" smtClean="0"/>
              <a:t>hücreleri</a:t>
            </a:r>
            <a:r>
              <a:rPr lang="en-US" sz="3200" dirty="0" smtClean="0"/>
              <a:t> </a:t>
            </a:r>
            <a:r>
              <a:rPr lang="en-US" sz="3200" dirty="0" err="1" smtClean="0"/>
              <a:t>yapısı</a:t>
            </a:r>
            <a:r>
              <a:rPr lang="en-US" sz="3200" dirty="0" smtClean="0"/>
              <a:t> </a:t>
            </a:r>
            <a:r>
              <a:rPr lang="en-US" sz="3200" dirty="0" err="1" smtClean="0"/>
              <a:t>ve</a:t>
            </a:r>
            <a:r>
              <a:rPr lang="en-US" sz="3200" dirty="0" smtClean="0"/>
              <a:t> </a:t>
            </a:r>
            <a:r>
              <a:rPr lang="en-US" sz="3200" dirty="0" err="1" smtClean="0"/>
              <a:t>çalışma</a:t>
            </a:r>
            <a:r>
              <a:rPr lang="en-US" sz="3200" dirty="0" smtClean="0"/>
              <a:t> </a:t>
            </a:r>
            <a:r>
              <a:rPr lang="en-US" sz="3200" dirty="0" err="1" smtClean="0"/>
              <a:t>şeklinin</a:t>
            </a:r>
            <a:r>
              <a:rPr lang="en-US" sz="3200" dirty="0" smtClean="0"/>
              <a:t> </a:t>
            </a:r>
            <a:r>
              <a:rPr lang="en-US" sz="3200" dirty="0" err="1" smtClean="0"/>
              <a:t>benzetimi</a:t>
            </a:r>
            <a:r>
              <a:rPr lang="en-US" sz="3200" dirty="0" smtClean="0"/>
              <a:t> </a:t>
            </a:r>
            <a:r>
              <a:rPr lang="en-US" sz="3200" dirty="0" err="1" smtClean="0"/>
              <a:t>ile</a:t>
            </a:r>
            <a:r>
              <a:rPr lang="en-US" sz="3200" dirty="0" smtClean="0"/>
              <a:t> </a:t>
            </a:r>
            <a:r>
              <a:rPr lang="en-US" sz="3200" dirty="0" err="1" smtClean="0"/>
              <a:t>gerçeklenir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45" y="1335213"/>
            <a:ext cx="8621110" cy="3258272"/>
          </a:xfrm>
        </p:spPr>
      </p:pic>
    </p:spTree>
    <p:extLst>
      <p:ext uri="{BB962C8B-B14F-4D97-AF65-F5344CB8AC3E}">
        <p14:creationId xmlns:p14="http://schemas.microsoft.com/office/powerpoint/2010/main" val="977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YAPAY SİNİR AĞLARI </a:t>
            </a:r>
            <a:r>
              <a:rPr lang="mr-IN" b="1" dirty="0" smtClean="0"/>
              <a:t>–</a:t>
            </a:r>
            <a:r>
              <a:rPr lang="en-US" b="1" dirty="0" smtClean="0"/>
              <a:t> perceptron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3" y="1690688"/>
            <a:ext cx="6556672" cy="395714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4872" y="1690688"/>
            <a:ext cx="4085897" cy="4351338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X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 smtClean="0"/>
              <a:t>girdiler</a:t>
            </a:r>
            <a:endParaRPr lang="en-US" sz="2400" dirty="0" smtClean="0"/>
          </a:p>
          <a:p>
            <a:r>
              <a:rPr lang="en-US" sz="2400" dirty="0" smtClean="0"/>
              <a:t>W </a:t>
            </a:r>
            <a:r>
              <a:rPr lang="mr-IN" sz="2400" dirty="0" smtClean="0"/>
              <a:t>–</a:t>
            </a:r>
            <a:r>
              <a:rPr lang="en-US" sz="2400" dirty="0" smtClean="0"/>
              <a:t> weights / </a:t>
            </a:r>
            <a:r>
              <a:rPr lang="en-US" sz="2400" dirty="0" err="1" smtClean="0"/>
              <a:t>ağırlıklar</a:t>
            </a:r>
            <a:endParaRPr lang="en-US" sz="2400" dirty="0" smtClean="0"/>
          </a:p>
          <a:p>
            <a:r>
              <a:rPr lang="en-US" sz="2400" dirty="0" smtClean="0"/>
              <a:t>Transfer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/>
              <a:t>t</a:t>
            </a:r>
            <a:r>
              <a:rPr lang="en-US" sz="2400" dirty="0" err="1" smtClean="0"/>
              <a:t>oplam</a:t>
            </a:r>
            <a:r>
              <a:rPr lang="en-US" sz="2400" dirty="0" smtClean="0"/>
              <a:t> </a:t>
            </a:r>
            <a:r>
              <a:rPr lang="en-US" sz="2400" dirty="0" err="1" smtClean="0"/>
              <a:t>fonsiyonu</a:t>
            </a:r>
            <a:endParaRPr lang="en-US" sz="2400" dirty="0" smtClean="0"/>
          </a:p>
          <a:p>
            <a:r>
              <a:rPr lang="en-US" sz="2400" dirty="0" smtClean="0"/>
              <a:t>Activation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/>
              <a:t>ç</a:t>
            </a:r>
            <a:r>
              <a:rPr lang="en-US" sz="2400" dirty="0" err="1" smtClean="0"/>
              <a:t>ıkış</a:t>
            </a:r>
            <a:r>
              <a:rPr lang="en-US" sz="2400" dirty="0" smtClean="0"/>
              <a:t> </a:t>
            </a:r>
            <a:r>
              <a:rPr lang="en-US" sz="2400" dirty="0" err="1"/>
              <a:t>f</a:t>
            </a:r>
            <a:r>
              <a:rPr lang="en-US" sz="2400" dirty="0" err="1" smtClean="0"/>
              <a:t>onksiyonu</a:t>
            </a:r>
            <a:endParaRPr lang="en-US" sz="2400" dirty="0" smtClean="0"/>
          </a:p>
          <a:p>
            <a:r>
              <a:rPr lang="en-US" sz="2400" dirty="0" smtClean="0"/>
              <a:t>Y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err="1" smtClean="0"/>
              <a:t>çıktı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YSA, “</a:t>
            </a:r>
            <a:r>
              <a:rPr lang="en-US" sz="2400" dirty="0" err="1" smtClean="0"/>
              <a:t>kara</a:t>
            </a:r>
            <a:r>
              <a:rPr lang="en-US" sz="2400" dirty="0" smtClean="0"/>
              <a:t> </a:t>
            </a:r>
            <a:r>
              <a:rPr lang="en-US" sz="2400" dirty="0" err="1" smtClean="0"/>
              <a:t>kutu</a:t>
            </a:r>
            <a:r>
              <a:rPr lang="en-US" sz="2400" dirty="0" smtClean="0"/>
              <a:t>” </a:t>
            </a:r>
            <a:r>
              <a:rPr lang="en-US" sz="2400" dirty="0" err="1" smtClean="0"/>
              <a:t>gibi</a:t>
            </a:r>
            <a:r>
              <a:rPr lang="en-US" sz="2400" dirty="0" smtClean="0"/>
              <a:t> </a:t>
            </a:r>
            <a:r>
              <a:rPr lang="en-US" sz="2400" dirty="0" err="1" smtClean="0"/>
              <a:t>görülebilir</a:t>
            </a:r>
            <a:r>
              <a:rPr lang="en-US" sz="2400" dirty="0" smtClean="0"/>
              <a:t>, Kara </a:t>
            </a:r>
            <a:r>
              <a:rPr lang="en-US" sz="2400" dirty="0" err="1" smtClean="0"/>
              <a:t>kutu</a:t>
            </a:r>
            <a:r>
              <a:rPr lang="en-US" sz="2400" dirty="0" smtClean="0"/>
              <a:t>, </a:t>
            </a:r>
            <a:r>
              <a:rPr lang="en-US" sz="2400" dirty="0" err="1" smtClean="0"/>
              <a:t>dışarıdan</a:t>
            </a:r>
            <a:r>
              <a:rPr lang="en-US" sz="2400" dirty="0" smtClean="0"/>
              <a:t> </a:t>
            </a:r>
            <a:r>
              <a:rPr lang="en-US" sz="2400" dirty="0" err="1" smtClean="0"/>
              <a:t>bilgileri</a:t>
            </a:r>
            <a:r>
              <a:rPr lang="en-US" sz="2400" dirty="0" smtClean="0"/>
              <a:t> </a:t>
            </a:r>
            <a:r>
              <a:rPr lang="en-US" sz="2400" dirty="0" err="1" smtClean="0"/>
              <a:t>alıp</a:t>
            </a:r>
            <a:r>
              <a:rPr lang="en-US" sz="2400" dirty="0" smtClean="0"/>
              <a:t> </a:t>
            </a:r>
            <a:r>
              <a:rPr lang="en-US" sz="2400" dirty="0" err="1" smtClean="0"/>
              <a:t>dışarıya</a:t>
            </a:r>
            <a:r>
              <a:rPr lang="en-US" sz="2400" dirty="0" smtClean="0"/>
              <a:t> </a:t>
            </a:r>
            <a:r>
              <a:rPr lang="en-US" sz="2400" dirty="0" err="1" smtClean="0"/>
              <a:t>ürettiği</a:t>
            </a:r>
            <a:r>
              <a:rPr lang="en-US" sz="2400" dirty="0" smtClean="0"/>
              <a:t> </a:t>
            </a:r>
            <a:r>
              <a:rPr lang="en-US" sz="2400" dirty="0" err="1" smtClean="0"/>
              <a:t>çıktıları</a:t>
            </a:r>
            <a:r>
              <a:rPr lang="en-US" sz="2400" dirty="0" smtClean="0"/>
              <a:t> </a:t>
            </a:r>
            <a:r>
              <a:rPr lang="en-US" sz="2400" dirty="0" err="1" smtClean="0"/>
              <a:t>vermektedir</a:t>
            </a:r>
            <a:r>
              <a:rPr lang="en-US" sz="2400" dirty="0" smtClean="0"/>
              <a:t>. </a:t>
            </a:r>
            <a:r>
              <a:rPr lang="en-US" sz="2400" dirty="0" err="1" smtClean="0"/>
              <a:t>İçeride</a:t>
            </a:r>
            <a:r>
              <a:rPr lang="en-US" sz="2400" dirty="0" smtClean="0"/>
              <a:t> ne </a:t>
            </a:r>
            <a:r>
              <a:rPr lang="en-US" sz="2400" dirty="0" err="1" smtClean="0"/>
              <a:t>olduğu</a:t>
            </a:r>
            <a:r>
              <a:rPr lang="en-US" sz="2400" dirty="0" smtClean="0"/>
              <a:t> </a:t>
            </a:r>
            <a:r>
              <a:rPr lang="en-US" sz="2400" dirty="0" err="1" smtClean="0"/>
              <a:t>ise</a:t>
            </a:r>
            <a:r>
              <a:rPr lang="en-US" sz="2400" dirty="0" smtClean="0"/>
              <a:t> </a:t>
            </a:r>
            <a:r>
              <a:rPr lang="en-US" sz="2400" dirty="0" err="1" smtClean="0"/>
              <a:t>bilinmemektedir</a:t>
            </a:r>
            <a:endParaRPr lang="en-US" sz="2400" b="1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3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YAPAY SİNİR AĞLARI ELEMANLARI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Girdiler</a:t>
            </a:r>
            <a:r>
              <a:rPr lang="en-US" b="1" dirty="0" smtClean="0"/>
              <a:t> </a:t>
            </a:r>
          </a:p>
          <a:p>
            <a:pPr marL="457200" lvl="1" indent="0">
              <a:buNone/>
            </a:pPr>
            <a:r>
              <a:rPr lang="en-US" dirty="0" err="1" smtClean="0"/>
              <a:t>dış</a:t>
            </a:r>
            <a:r>
              <a:rPr lang="en-US" dirty="0" smtClean="0"/>
              <a:t> </a:t>
            </a:r>
            <a:r>
              <a:rPr lang="en-US" dirty="0" err="1" smtClean="0"/>
              <a:t>dünyadan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diğer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hücreden</a:t>
            </a:r>
            <a:r>
              <a:rPr lang="en-US" dirty="0" smtClean="0"/>
              <a:t> </a:t>
            </a:r>
            <a:r>
              <a:rPr lang="en-US" dirty="0" err="1" smtClean="0"/>
              <a:t>gelen</a:t>
            </a:r>
            <a:r>
              <a:rPr lang="en-US" dirty="0" smtClean="0"/>
              <a:t> </a:t>
            </a:r>
            <a:r>
              <a:rPr lang="en-US" dirty="0" err="1" smtClean="0"/>
              <a:t>bilgilerdir</a:t>
            </a:r>
            <a:endParaRPr lang="en-US" dirty="0" smtClean="0"/>
          </a:p>
          <a:p>
            <a:r>
              <a:rPr lang="en-US" b="1" dirty="0" err="1" smtClean="0"/>
              <a:t>Ağırlıklar</a:t>
            </a:r>
            <a:r>
              <a:rPr lang="en-US" b="1" dirty="0" smtClean="0"/>
              <a:t> </a:t>
            </a:r>
          </a:p>
          <a:p>
            <a:pPr marL="457200" lvl="1" indent="0">
              <a:buNone/>
            </a:pPr>
            <a:r>
              <a:rPr lang="en-US" dirty="0" err="1" smtClean="0"/>
              <a:t>Hücreler</a:t>
            </a:r>
            <a:r>
              <a:rPr lang="en-US" dirty="0" smtClean="0"/>
              <a:t> </a:t>
            </a:r>
            <a:r>
              <a:rPr lang="en-US" dirty="0" err="1" smtClean="0"/>
              <a:t>arasındaki</a:t>
            </a:r>
            <a:r>
              <a:rPr lang="en-US" dirty="0" smtClean="0"/>
              <a:t> </a:t>
            </a:r>
            <a:r>
              <a:rPr lang="en-US" dirty="0" err="1" smtClean="0"/>
              <a:t>bağlantıların</a:t>
            </a:r>
            <a:r>
              <a:rPr lang="en-US" dirty="0" smtClean="0"/>
              <a:t> </a:t>
            </a:r>
            <a:r>
              <a:rPr lang="en-US" dirty="0" err="1" smtClean="0"/>
              <a:t>sayısal</a:t>
            </a:r>
            <a:r>
              <a:rPr lang="en-US" dirty="0" smtClean="0"/>
              <a:t> </a:t>
            </a:r>
            <a:r>
              <a:rPr lang="en-US" dirty="0" err="1" smtClean="0"/>
              <a:t>değerini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Toplama</a:t>
            </a:r>
            <a:r>
              <a:rPr lang="en-US" dirty="0" smtClean="0"/>
              <a:t> </a:t>
            </a:r>
            <a:r>
              <a:rPr lang="en-US" b="1" dirty="0" err="1" smtClean="0"/>
              <a:t>Fonksiyonu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 smtClean="0"/>
              <a:t>net </a:t>
            </a:r>
            <a:r>
              <a:rPr lang="en-US" dirty="0" err="1" smtClean="0"/>
              <a:t>girdisinin</a:t>
            </a:r>
            <a:r>
              <a:rPr lang="en-US" dirty="0" smtClean="0"/>
              <a:t> </a:t>
            </a:r>
            <a:r>
              <a:rPr lang="en-US" dirty="0" err="1" smtClean="0"/>
              <a:t>hesaplanmasını</a:t>
            </a:r>
            <a:r>
              <a:rPr lang="en-US" dirty="0" smtClean="0"/>
              <a:t> </a:t>
            </a:r>
            <a:r>
              <a:rPr lang="en-US" dirty="0" err="1" smtClean="0"/>
              <a:t>sağlar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Aktivasyon</a:t>
            </a:r>
            <a:r>
              <a:rPr lang="en-US" dirty="0" smtClean="0"/>
              <a:t> </a:t>
            </a:r>
            <a:r>
              <a:rPr lang="en-US" b="1" dirty="0" err="1" smtClean="0"/>
              <a:t>Fonksiyonu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 err="1" smtClean="0"/>
              <a:t>Hücreye</a:t>
            </a:r>
            <a:r>
              <a:rPr lang="en-US" dirty="0" smtClean="0"/>
              <a:t> </a:t>
            </a:r>
            <a:r>
              <a:rPr lang="en-US" dirty="0" err="1" smtClean="0"/>
              <a:t>gelen</a:t>
            </a:r>
            <a:r>
              <a:rPr lang="en-US" dirty="0" smtClean="0"/>
              <a:t> net </a:t>
            </a:r>
            <a:r>
              <a:rPr lang="en-US" dirty="0" err="1" smtClean="0"/>
              <a:t>girdiyi</a:t>
            </a:r>
            <a:r>
              <a:rPr lang="en-US" dirty="0" smtClean="0"/>
              <a:t> </a:t>
            </a:r>
            <a:r>
              <a:rPr lang="en-US" dirty="0" err="1" smtClean="0"/>
              <a:t>işleyerekö</a:t>
            </a:r>
            <a:r>
              <a:rPr lang="en-US" dirty="0" smtClean="0"/>
              <a:t> </a:t>
            </a:r>
            <a:r>
              <a:rPr lang="en-US" dirty="0" err="1" smtClean="0"/>
              <a:t>hücrenin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girdiye</a:t>
            </a:r>
            <a:r>
              <a:rPr lang="en-US" dirty="0" smtClean="0"/>
              <a:t> </a:t>
            </a:r>
            <a:r>
              <a:rPr lang="en-US" dirty="0" err="1" smtClean="0"/>
              <a:t>karşılık</a:t>
            </a:r>
            <a:r>
              <a:rPr lang="en-US" dirty="0" smtClean="0"/>
              <a:t> </a:t>
            </a:r>
            <a:r>
              <a:rPr lang="en-US" dirty="0" err="1" smtClean="0"/>
              <a:t>üreteceği</a:t>
            </a:r>
            <a:r>
              <a:rPr lang="en-US" dirty="0" smtClean="0"/>
              <a:t> </a:t>
            </a:r>
            <a:r>
              <a:rPr lang="en-US" dirty="0" err="1" smtClean="0"/>
              <a:t>çıktının</a:t>
            </a:r>
            <a:r>
              <a:rPr lang="en-US" dirty="0" smtClean="0"/>
              <a:t> </a:t>
            </a:r>
            <a:r>
              <a:rPr lang="en-US" dirty="0" err="1" smtClean="0"/>
              <a:t>belirlenmesini</a:t>
            </a:r>
            <a:r>
              <a:rPr lang="en-US" dirty="0" smtClean="0"/>
              <a:t> </a:t>
            </a:r>
            <a:r>
              <a:rPr lang="en-US" dirty="0" err="1" smtClean="0"/>
              <a:t>sağlar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Çıktılar</a:t>
            </a:r>
            <a:endParaRPr lang="en-US" b="1" dirty="0" smtClean="0"/>
          </a:p>
          <a:p>
            <a:pPr lvl="1"/>
            <a:r>
              <a:rPr lang="en-US" dirty="0" err="1" smtClean="0"/>
              <a:t>Aktivasyon</a:t>
            </a:r>
            <a:r>
              <a:rPr lang="en-US" dirty="0" smtClean="0"/>
              <a:t> </a:t>
            </a:r>
            <a:r>
              <a:rPr lang="en-US" dirty="0" err="1" smtClean="0"/>
              <a:t>fonksiyonları</a:t>
            </a:r>
            <a:r>
              <a:rPr lang="en-US" dirty="0" smtClean="0"/>
              <a:t> </a:t>
            </a:r>
            <a:r>
              <a:rPr lang="en-US" dirty="0" err="1" smtClean="0"/>
              <a:t>tarafından</a:t>
            </a:r>
            <a:r>
              <a:rPr lang="en-US" dirty="0" smtClean="0"/>
              <a:t> </a:t>
            </a:r>
            <a:r>
              <a:rPr lang="en-US" dirty="0" err="1" smtClean="0"/>
              <a:t>belirlenen</a:t>
            </a:r>
            <a:r>
              <a:rPr lang="en-US" dirty="0" smtClean="0"/>
              <a:t> </a:t>
            </a:r>
            <a:r>
              <a:rPr lang="en-US" dirty="0" err="1" smtClean="0"/>
              <a:t>çıktı</a:t>
            </a:r>
            <a:r>
              <a:rPr lang="en-US" dirty="0" smtClean="0"/>
              <a:t> </a:t>
            </a:r>
            <a:r>
              <a:rPr lang="en-US" dirty="0" err="1" smtClean="0"/>
              <a:t>değerleridir</a:t>
            </a:r>
            <a:r>
              <a:rPr lang="en-US" dirty="0" smtClean="0"/>
              <a:t>. </a:t>
            </a:r>
            <a:r>
              <a:rPr lang="en-US" dirty="0" err="1" smtClean="0"/>
              <a:t>Üretilen</a:t>
            </a:r>
            <a:r>
              <a:rPr lang="en-US" dirty="0" smtClean="0"/>
              <a:t> </a:t>
            </a:r>
            <a:r>
              <a:rPr lang="en-US" dirty="0" err="1" smtClean="0"/>
              <a:t>çıktı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dış</a:t>
            </a:r>
            <a:r>
              <a:rPr lang="en-US" dirty="0" smtClean="0"/>
              <a:t> </a:t>
            </a:r>
            <a:r>
              <a:rPr lang="en-US" dirty="0" err="1" smtClean="0"/>
              <a:t>dünyaya</a:t>
            </a:r>
            <a:r>
              <a:rPr lang="en-US" dirty="0" smtClean="0"/>
              <a:t>, </a:t>
            </a:r>
            <a:r>
              <a:rPr lang="en-US" dirty="0" err="1" smtClean="0"/>
              <a:t>başka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hücreye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da </a:t>
            </a:r>
            <a:r>
              <a:rPr lang="en-US" dirty="0" err="1" smtClean="0"/>
              <a:t>kendisine</a:t>
            </a:r>
            <a:r>
              <a:rPr lang="en-US" dirty="0" smtClean="0"/>
              <a:t> </a:t>
            </a:r>
            <a:r>
              <a:rPr lang="en-US" dirty="0" err="1" smtClean="0"/>
              <a:t>girdi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gönderilebilir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27" y="189193"/>
            <a:ext cx="8693798" cy="6418122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835925" y="731509"/>
            <a:ext cx="3148552" cy="5875805"/>
          </a:xfrm>
        </p:spPr>
        <p:txBody>
          <a:bodyPr>
            <a:noAutofit/>
          </a:bodyPr>
          <a:lstStyle/>
          <a:p>
            <a:r>
              <a:rPr lang="en-US" sz="2000" b="1" dirty="0" err="1" smtClean="0"/>
              <a:t>Akson</a:t>
            </a:r>
            <a:r>
              <a:rPr lang="en-US" sz="2000" b="1" dirty="0" smtClean="0"/>
              <a:t> </a:t>
            </a:r>
            <a:r>
              <a:rPr lang="mr-IN" sz="2000" b="1" dirty="0" smtClean="0"/>
              <a:t>–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Çıktı</a:t>
            </a:r>
            <a:endParaRPr lang="en-US" sz="2000" b="1" dirty="0" smtClean="0"/>
          </a:p>
          <a:p>
            <a:r>
              <a:rPr lang="en-US" sz="2000" b="1" dirty="0" err="1" smtClean="0"/>
              <a:t>Dentrit</a:t>
            </a:r>
            <a:r>
              <a:rPr lang="en-US" sz="2000" b="1" dirty="0" smtClean="0"/>
              <a:t> </a:t>
            </a:r>
            <a:r>
              <a:rPr lang="mr-IN" sz="2000" b="1" dirty="0" smtClean="0"/>
              <a:t>–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Toplam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Fonsiyonu</a:t>
            </a:r>
            <a:endParaRPr lang="en-US" sz="2000" b="1" dirty="0" smtClean="0"/>
          </a:p>
          <a:p>
            <a:r>
              <a:rPr lang="en-US" sz="2000" b="1" dirty="0" err="1" smtClean="0"/>
              <a:t>Çekirdek</a:t>
            </a:r>
            <a:r>
              <a:rPr lang="en-US" sz="2000" b="1" dirty="0" smtClean="0"/>
              <a:t> </a:t>
            </a:r>
            <a:r>
              <a:rPr lang="mr-IN" sz="2000" b="1" dirty="0" smtClean="0"/>
              <a:t>–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Aktivasyon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Fonksiyonu</a:t>
            </a:r>
            <a:endParaRPr lang="en-US" sz="2000" b="1" dirty="0" smtClean="0"/>
          </a:p>
          <a:p>
            <a:r>
              <a:rPr lang="en-US" sz="2000" b="1" dirty="0" err="1" smtClean="0"/>
              <a:t>Sinaps</a:t>
            </a:r>
            <a:r>
              <a:rPr lang="en-US" sz="2000" b="1" dirty="0" smtClean="0"/>
              <a:t> </a:t>
            </a:r>
            <a:r>
              <a:rPr lang="mr-IN" sz="2000" b="1" dirty="0" smtClean="0"/>
              <a:t>–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Ağırlıklar</a:t>
            </a:r>
            <a:endParaRPr lang="en-US" sz="2000" b="1" dirty="0" smtClean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995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YAPAY SİNİR AĞLARININ YAPISI </a:t>
            </a:r>
            <a:r>
              <a:rPr lang="en-US" b="1" dirty="0" err="1" smtClean="0"/>
              <a:t>ve</a:t>
            </a:r>
            <a:r>
              <a:rPr lang="en-US" b="1" dirty="0" smtClean="0"/>
              <a:t> ÇALIŞMASI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Örneklerin</a:t>
            </a:r>
            <a:r>
              <a:rPr lang="en-US" dirty="0" smtClean="0"/>
              <a:t> </a:t>
            </a:r>
            <a:r>
              <a:rPr lang="en-US" dirty="0" err="1" smtClean="0"/>
              <a:t>belirlenmesi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Ağın</a:t>
            </a:r>
            <a:r>
              <a:rPr lang="en-US" dirty="0" smtClean="0"/>
              <a:t> </a:t>
            </a:r>
            <a:r>
              <a:rPr lang="en-US" dirty="0" err="1" smtClean="0"/>
              <a:t>topolojisinin</a:t>
            </a:r>
            <a:r>
              <a:rPr lang="en-US" dirty="0" smtClean="0"/>
              <a:t> </a:t>
            </a:r>
            <a:r>
              <a:rPr lang="en-US" dirty="0" err="1" smtClean="0"/>
              <a:t>belirlenmesi</a:t>
            </a:r>
            <a:r>
              <a:rPr lang="en-US" dirty="0" smtClean="0"/>
              <a:t> – </a:t>
            </a:r>
            <a:r>
              <a:rPr lang="en-US" dirty="0" err="1" smtClean="0"/>
              <a:t>Girdi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çıktı</a:t>
            </a:r>
            <a:r>
              <a:rPr lang="en-US" dirty="0" smtClean="0"/>
              <a:t> </a:t>
            </a:r>
            <a:r>
              <a:rPr lang="en-US" dirty="0" err="1" smtClean="0"/>
              <a:t>sayısının</a:t>
            </a:r>
            <a:r>
              <a:rPr lang="en-US" dirty="0" smtClean="0"/>
              <a:t> </a:t>
            </a:r>
            <a:r>
              <a:rPr lang="en-US" dirty="0" err="1" smtClean="0"/>
              <a:t>belirlenmesi</a:t>
            </a:r>
            <a:endParaRPr lang="en-US" dirty="0"/>
          </a:p>
          <a:p>
            <a:r>
              <a:rPr lang="en-US" dirty="0" err="1" smtClean="0"/>
              <a:t>Ağın</a:t>
            </a:r>
            <a:r>
              <a:rPr lang="en-US" dirty="0" smtClean="0"/>
              <a:t> </a:t>
            </a:r>
            <a:r>
              <a:rPr lang="en-US" dirty="0" err="1" smtClean="0"/>
              <a:t>öğrenme</a:t>
            </a:r>
            <a:r>
              <a:rPr lang="en-US" dirty="0" smtClean="0"/>
              <a:t> </a:t>
            </a:r>
            <a:r>
              <a:rPr lang="en-US" dirty="0" err="1" smtClean="0"/>
              <a:t>parametrelerinin</a:t>
            </a:r>
            <a:r>
              <a:rPr lang="en-US" dirty="0" smtClean="0"/>
              <a:t> </a:t>
            </a:r>
            <a:r>
              <a:rPr lang="en-US" dirty="0" err="1" smtClean="0"/>
              <a:t>belirlenmesi</a:t>
            </a:r>
            <a:r>
              <a:rPr lang="en-US" dirty="0" smtClean="0"/>
              <a:t> – </a:t>
            </a:r>
            <a:r>
              <a:rPr lang="en-US" dirty="0" err="1" smtClean="0"/>
              <a:t>öğrenme</a:t>
            </a:r>
            <a:r>
              <a:rPr lang="en-US" dirty="0" smtClean="0"/>
              <a:t> </a:t>
            </a:r>
            <a:r>
              <a:rPr lang="en-US" dirty="0" err="1" smtClean="0"/>
              <a:t>katsayısı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sabitlerin</a:t>
            </a:r>
            <a:r>
              <a:rPr lang="en-US" dirty="0" smtClean="0"/>
              <a:t> </a:t>
            </a:r>
            <a:r>
              <a:rPr lang="en-US" dirty="0" err="1" smtClean="0"/>
              <a:t>belirlenmesi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Ağın</a:t>
            </a:r>
            <a:r>
              <a:rPr lang="en-US" dirty="0" smtClean="0"/>
              <a:t> </a:t>
            </a:r>
            <a:r>
              <a:rPr lang="en-US" dirty="0" err="1" smtClean="0"/>
              <a:t>başlangıç</a:t>
            </a:r>
            <a:r>
              <a:rPr lang="en-US" dirty="0" smtClean="0"/>
              <a:t> </a:t>
            </a:r>
            <a:r>
              <a:rPr lang="en-US" dirty="0" err="1" smtClean="0"/>
              <a:t>değerlerinin</a:t>
            </a:r>
            <a:r>
              <a:rPr lang="en-US" dirty="0" smtClean="0"/>
              <a:t> </a:t>
            </a:r>
            <a:r>
              <a:rPr lang="en-US" dirty="0" err="1" smtClean="0"/>
              <a:t>atanması</a:t>
            </a:r>
            <a:r>
              <a:rPr lang="en-US" dirty="0" smtClean="0"/>
              <a:t> </a:t>
            </a:r>
          </a:p>
          <a:p>
            <a:r>
              <a:rPr lang="en-US" dirty="0" smtClean="0"/>
              <a:t>Epoch </a:t>
            </a:r>
            <a:r>
              <a:rPr lang="en-US" dirty="0" err="1" smtClean="0"/>
              <a:t>sayısı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–</a:t>
            </a:r>
          </a:p>
          <a:p>
            <a:pPr lvl="1"/>
            <a:r>
              <a:rPr lang="en-US" dirty="0" err="1" smtClean="0"/>
              <a:t>Eğitim</a:t>
            </a:r>
            <a:r>
              <a:rPr lang="en-US" dirty="0" smtClean="0"/>
              <a:t> </a:t>
            </a:r>
            <a:r>
              <a:rPr lang="en-US" dirty="0" err="1" smtClean="0"/>
              <a:t>setindeki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örnekler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Örnek</a:t>
            </a:r>
            <a:r>
              <a:rPr lang="en-US" dirty="0" smtClean="0"/>
              <a:t> </a:t>
            </a:r>
            <a:r>
              <a:rPr lang="en-US" dirty="0" err="1" smtClean="0"/>
              <a:t>ağa</a:t>
            </a:r>
            <a:r>
              <a:rPr lang="en-US" dirty="0" smtClean="0"/>
              <a:t> </a:t>
            </a:r>
            <a:r>
              <a:rPr lang="en-US" dirty="0" err="1" smtClean="0"/>
              <a:t>gösterilir</a:t>
            </a:r>
            <a:r>
              <a:rPr lang="en-US" dirty="0" smtClean="0"/>
              <a:t> 	</a:t>
            </a:r>
          </a:p>
          <a:p>
            <a:pPr lvl="2"/>
            <a:r>
              <a:rPr lang="en-US" dirty="0" err="1" smtClean="0"/>
              <a:t>Hatanın</a:t>
            </a:r>
            <a:r>
              <a:rPr lang="en-US" dirty="0" smtClean="0"/>
              <a:t> </a:t>
            </a:r>
            <a:r>
              <a:rPr lang="en-US" dirty="0" err="1" smtClean="0"/>
              <a:t>hesaplanması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Bulunan</a:t>
            </a:r>
            <a:r>
              <a:rPr lang="en-US" dirty="0" smtClean="0"/>
              <a:t> </a:t>
            </a:r>
            <a:r>
              <a:rPr lang="en-US" dirty="0" err="1" smtClean="0"/>
              <a:t>hataya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ağırlıkların</a:t>
            </a:r>
            <a:r>
              <a:rPr lang="en-US" dirty="0" smtClean="0"/>
              <a:t> </a:t>
            </a:r>
            <a:r>
              <a:rPr lang="en-US" dirty="0" err="1" smtClean="0"/>
              <a:t>güncellenmesi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Sistemin</a:t>
            </a:r>
            <a:r>
              <a:rPr lang="en-US" dirty="0" smtClean="0"/>
              <a:t> </a:t>
            </a:r>
            <a:r>
              <a:rPr lang="en-US" dirty="0" err="1" smtClean="0"/>
              <a:t>toplam</a:t>
            </a:r>
            <a:r>
              <a:rPr lang="en-US" dirty="0" smtClean="0"/>
              <a:t> </a:t>
            </a:r>
            <a:r>
              <a:rPr lang="en-US" dirty="0" err="1" smtClean="0"/>
              <a:t>hatası</a:t>
            </a:r>
            <a:r>
              <a:rPr lang="en-US" dirty="0" smtClean="0"/>
              <a:t>(</a:t>
            </a:r>
            <a:r>
              <a:rPr lang="en-US" dirty="0" err="1" smtClean="0"/>
              <a:t>başarım</a:t>
            </a:r>
            <a:r>
              <a:rPr lang="en-US" dirty="0" smtClean="0"/>
              <a:t>) </a:t>
            </a:r>
            <a:r>
              <a:rPr lang="en-US" dirty="0" err="1" smtClean="0"/>
              <a:t>hesaplanır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660154"/>
            <a:ext cx="6172199" cy="4861291"/>
          </a:xfrm>
        </p:spPr>
      </p:pic>
    </p:spTree>
    <p:extLst>
      <p:ext uri="{BB962C8B-B14F-4D97-AF65-F5344CB8AC3E}">
        <p14:creationId xmlns:p14="http://schemas.microsoft.com/office/powerpoint/2010/main" val="14150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3683"/>
            <a:ext cx="12218274" cy="5376041"/>
          </a:xfrm>
        </p:spPr>
      </p:pic>
    </p:spTree>
    <p:extLst>
      <p:ext uri="{BB962C8B-B14F-4D97-AF65-F5344CB8AC3E}">
        <p14:creationId xmlns:p14="http://schemas.microsoft.com/office/powerpoint/2010/main" val="211740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ÖĞRENME ALGORİTMALARINA GÖRE YSA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Denetimli</a:t>
            </a:r>
            <a:r>
              <a:rPr lang="en-US" b="1" dirty="0" smtClean="0"/>
              <a:t> </a:t>
            </a:r>
            <a:r>
              <a:rPr lang="en-US" b="1" dirty="0" err="1" smtClean="0"/>
              <a:t>Öğrenme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YSA, </a:t>
            </a:r>
            <a:r>
              <a:rPr lang="en-US" dirty="0" err="1" smtClean="0"/>
              <a:t>kullanılmaya</a:t>
            </a:r>
            <a:r>
              <a:rPr lang="en-US" dirty="0" smtClean="0"/>
              <a:t> </a:t>
            </a:r>
            <a:r>
              <a:rPr lang="en-US" dirty="0" err="1" smtClean="0"/>
              <a:t>başlanmadan</a:t>
            </a:r>
            <a:r>
              <a:rPr lang="en-US" dirty="0" smtClean="0"/>
              <a:t> </a:t>
            </a:r>
            <a:r>
              <a:rPr lang="en-US" dirty="0" err="1" smtClean="0"/>
              <a:t>önce</a:t>
            </a:r>
            <a:r>
              <a:rPr lang="en-US" dirty="0" smtClean="0"/>
              <a:t> </a:t>
            </a:r>
            <a:r>
              <a:rPr lang="en-US" dirty="0" err="1" smtClean="0"/>
              <a:t>eğitilir</a:t>
            </a:r>
            <a:r>
              <a:rPr lang="en-US" dirty="0" smtClean="0"/>
              <a:t>. </a:t>
            </a:r>
            <a:r>
              <a:rPr lang="en-US" dirty="0" err="1" smtClean="0"/>
              <a:t>Eğitim</a:t>
            </a:r>
            <a:r>
              <a:rPr lang="en-US" dirty="0" smtClean="0"/>
              <a:t> </a:t>
            </a:r>
            <a:r>
              <a:rPr lang="en-US" dirty="0" err="1" smtClean="0"/>
              <a:t>sırasında</a:t>
            </a:r>
            <a:r>
              <a:rPr lang="en-US" dirty="0" smtClean="0"/>
              <a:t>, hem </a:t>
            </a:r>
            <a:r>
              <a:rPr lang="en-US" dirty="0" err="1" smtClean="0"/>
              <a:t>girdi</a:t>
            </a:r>
            <a:r>
              <a:rPr lang="en-US" dirty="0" smtClean="0"/>
              <a:t> </a:t>
            </a:r>
            <a:r>
              <a:rPr lang="en-US" dirty="0" err="1" smtClean="0"/>
              <a:t>değerleri</a:t>
            </a:r>
            <a:r>
              <a:rPr lang="en-US" dirty="0" smtClean="0"/>
              <a:t> hem de o </a:t>
            </a:r>
            <a:r>
              <a:rPr lang="en-US" dirty="0" err="1" smtClean="0"/>
              <a:t>girdi</a:t>
            </a:r>
            <a:r>
              <a:rPr lang="en-US" dirty="0" smtClean="0"/>
              <a:t> </a:t>
            </a:r>
            <a:r>
              <a:rPr lang="en-US" dirty="0" err="1" smtClean="0"/>
              <a:t>değerleri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istenen</a:t>
            </a:r>
            <a:r>
              <a:rPr lang="en-US" dirty="0" smtClean="0"/>
              <a:t> </a:t>
            </a:r>
            <a:r>
              <a:rPr lang="en-US" dirty="0" err="1" smtClean="0"/>
              <a:t>çıktı</a:t>
            </a:r>
            <a:r>
              <a:rPr lang="en-US" dirty="0" smtClean="0"/>
              <a:t> </a:t>
            </a:r>
            <a:r>
              <a:rPr lang="en-US" dirty="0" err="1" smtClean="0"/>
              <a:t>değerleri</a:t>
            </a:r>
            <a:r>
              <a:rPr lang="en-US" dirty="0" smtClean="0"/>
              <a:t> </a:t>
            </a:r>
            <a:r>
              <a:rPr lang="en-US" dirty="0" err="1" smtClean="0"/>
              <a:t>sisteme</a:t>
            </a:r>
            <a:r>
              <a:rPr lang="en-US" dirty="0" smtClean="0"/>
              <a:t> </a:t>
            </a:r>
            <a:r>
              <a:rPr lang="en-US" dirty="0" err="1" smtClean="0"/>
              <a:t>verilir</a:t>
            </a:r>
            <a:r>
              <a:rPr lang="en-US" dirty="0" smtClean="0"/>
              <a:t>. </a:t>
            </a:r>
            <a:r>
              <a:rPr lang="en-US" dirty="0" err="1" smtClean="0"/>
              <a:t>İstenen</a:t>
            </a:r>
            <a:r>
              <a:rPr lang="en-US" dirty="0" smtClean="0"/>
              <a:t> </a:t>
            </a:r>
            <a:r>
              <a:rPr lang="en-US" dirty="0" err="1" smtClean="0"/>
              <a:t>çıktı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ağın</a:t>
            </a:r>
            <a:r>
              <a:rPr lang="en-US" dirty="0" smtClean="0"/>
              <a:t> </a:t>
            </a:r>
            <a:r>
              <a:rPr lang="en-US" dirty="0" err="1" smtClean="0"/>
              <a:t>ürettiği</a:t>
            </a:r>
            <a:r>
              <a:rPr lang="en-US" dirty="0" smtClean="0"/>
              <a:t> </a:t>
            </a:r>
            <a:r>
              <a:rPr lang="en-US" dirty="0" err="1" smtClean="0"/>
              <a:t>çıktı</a:t>
            </a:r>
            <a:r>
              <a:rPr lang="en-US" dirty="0" smtClean="0"/>
              <a:t> </a:t>
            </a:r>
            <a:r>
              <a:rPr lang="en-US" dirty="0" err="1" smtClean="0"/>
              <a:t>karşılaştırılarak</a:t>
            </a:r>
            <a:r>
              <a:rPr lang="en-US" dirty="0" smtClean="0"/>
              <a:t> </a:t>
            </a:r>
            <a:r>
              <a:rPr lang="en-US" dirty="0" err="1" smtClean="0"/>
              <a:t>hata</a:t>
            </a:r>
            <a:r>
              <a:rPr lang="en-US" dirty="0" smtClean="0"/>
              <a:t> </a:t>
            </a:r>
            <a:r>
              <a:rPr lang="en-US" dirty="0" err="1" smtClean="0"/>
              <a:t>hesabı</a:t>
            </a:r>
            <a:r>
              <a:rPr lang="en-US" dirty="0" smtClean="0"/>
              <a:t> </a:t>
            </a:r>
            <a:r>
              <a:rPr lang="en-US" dirty="0" err="1" smtClean="0"/>
              <a:t>yapılır</a:t>
            </a:r>
            <a:r>
              <a:rPr lang="en-US" dirty="0" smtClean="0"/>
              <a:t>, </a:t>
            </a:r>
            <a:r>
              <a:rPr lang="en-US" dirty="0" err="1" smtClean="0"/>
              <a:t>ağırlıklar</a:t>
            </a:r>
            <a:r>
              <a:rPr lang="en-US" dirty="0" smtClean="0"/>
              <a:t> </a:t>
            </a:r>
            <a:r>
              <a:rPr lang="en-US" dirty="0" err="1" smtClean="0"/>
              <a:t>güncellenir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Denetimsiz</a:t>
            </a:r>
            <a:r>
              <a:rPr lang="en-US" b="1" dirty="0" smtClean="0"/>
              <a:t> </a:t>
            </a:r>
            <a:r>
              <a:rPr lang="en-US" b="1" dirty="0" err="1" smtClean="0"/>
              <a:t>Öğrenme</a:t>
            </a:r>
            <a:r>
              <a:rPr lang="en-US" b="1" dirty="0" smtClean="0"/>
              <a:t> </a:t>
            </a:r>
          </a:p>
          <a:p>
            <a:pPr lvl="1"/>
            <a:r>
              <a:rPr lang="en-US" dirty="0" err="1" smtClean="0"/>
              <a:t>Sistemin</a:t>
            </a:r>
            <a:r>
              <a:rPr lang="en-US" dirty="0" smtClean="0"/>
              <a:t> </a:t>
            </a:r>
            <a:r>
              <a:rPr lang="en-US" dirty="0" err="1" smtClean="0"/>
              <a:t>öğrenmesine</a:t>
            </a:r>
            <a:r>
              <a:rPr lang="en-US" dirty="0" smtClean="0"/>
              <a:t> </a:t>
            </a:r>
            <a:r>
              <a:rPr lang="en-US" dirty="0" err="1" smtClean="0"/>
              <a:t>yardımcı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herhangi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danışman</a:t>
            </a:r>
            <a:r>
              <a:rPr lang="en-US" dirty="0" smtClean="0"/>
              <a:t> </a:t>
            </a:r>
            <a:r>
              <a:rPr lang="en-US" dirty="0" err="1" smtClean="0"/>
              <a:t>yoktur</a:t>
            </a:r>
            <a:r>
              <a:rPr lang="en-US" dirty="0" smtClean="0"/>
              <a:t>. </a:t>
            </a:r>
            <a:r>
              <a:rPr lang="en-US" dirty="0" err="1" smtClean="0"/>
              <a:t>Sisteme</a:t>
            </a:r>
            <a:r>
              <a:rPr lang="en-US" dirty="0" smtClean="0"/>
              <a:t> </a:t>
            </a:r>
            <a:r>
              <a:rPr lang="en-US" dirty="0" err="1" smtClean="0"/>
              <a:t>sadece</a:t>
            </a:r>
            <a:r>
              <a:rPr lang="en-US" dirty="0" smtClean="0"/>
              <a:t> </a:t>
            </a:r>
            <a:r>
              <a:rPr lang="en-US" dirty="0" err="1" smtClean="0"/>
              <a:t>girdiler</a:t>
            </a:r>
            <a:r>
              <a:rPr lang="en-US" dirty="0" smtClean="0"/>
              <a:t> </a:t>
            </a:r>
            <a:r>
              <a:rPr lang="en-US" dirty="0" err="1" smtClean="0"/>
              <a:t>verilir</a:t>
            </a:r>
            <a:r>
              <a:rPr lang="en-US" dirty="0" smtClean="0"/>
              <a:t>, </a:t>
            </a:r>
            <a:r>
              <a:rPr lang="en-US" dirty="0" err="1" smtClean="0"/>
              <a:t>örneklerdeki</a:t>
            </a:r>
            <a:r>
              <a:rPr lang="en-US" dirty="0" smtClean="0"/>
              <a:t> </a:t>
            </a:r>
            <a:r>
              <a:rPr lang="en-US" dirty="0" err="1" smtClean="0"/>
              <a:t>parametreler</a:t>
            </a:r>
            <a:r>
              <a:rPr lang="en-US" dirty="0" smtClean="0"/>
              <a:t> </a:t>
            </a:r>
            <a:r>
              <a:rPr lang="en-US" dirty="0" err="1" smtClean="0"/>
              <a:t>arasındaki</a:t>
            </a:r>
            <a:r>
              <a:rPr lang="en-US" dirty="0" smtClean="0"/>
              <a:t> </a:t>
            </a:r>
            <a:r>
              <a:rPr lang="en-US" dirty="0" err="1" smtClean="0"/>
              <a:t>ilişkileri</a:t>
            </a:r>
            <a:r>
              <a:rPr lang="en-US" dirty="0" smtClean="0"/>
              <a:t> </a:t>
            </a:r>
            <a:r>
              <a:rPr lang="en-US" dirty="0" err="1" smtClean="0"/>
              <a:t>sistemin</a:t>
            </a:r>
            <a:r>
              <a:rPr lang="en-US" dirty="0" smtClean="0"/>
              <a:t> </a:t>
            </a:r>
            <a:r>
              <a:rPr lang="en-US" dirty="0" err="1" smtClean="0"/>
              <a:t>kendi</a:t>
            </a:r>
            <a:r>
              <a:rPr lang="en-US" dirty="0" smtClean="0"/>
              <a:t> </a:t>
            </a:r>
            <a:r>
              <a:rPr lang="en-US" dirty="0" err="1" smtClean="0"/>
              <a:t>kendine</a:t>
            </a:r>
            <a:r>
              <a:rPr lang="en-US" dirty="0" smtClean="0"/>
              <a:t> </a:t>
            </a:r>
            <a:r>
              <a:rPr lang="en-US" dirty="0" err="1" smtClean="0"/>
              <a:t>öğrenmesi</a:t>
            </a:r>
            <a:r>
              <a:rPr lang="en-US" dirty="0" smtClean="0"/>
              <a:t> </a:t>
            </a:r>
            <a:r>
              <a:rPr lang="en-US" dirty="0" err="1" smtClean="0"/>
              <a:t>beklenir</a:t>
            </a:r>
            <a:r>
              <a:rPr lang="en-US" dirty="0" smtClean="0"/>
              <a:t>. </a:t>
            </a:r>
          </a:p>
          <a:p>
            <a:r>
              <a:rPr lang="en-US" b="1" dirty="0" err="1" smtClean="0"/>
              <a:t>Pekiştirmeli</a:t>
            </a:r>
            <a:r>
              <a:rPr lang="en-US" b="1" dirty="0" smtClean="0"/>
              <a:t> </a:t>
            </a:r>
            <a:r>
              <a:rPr lang="en-US" b="1" dirty="0" err="1" smtClean="0"/>
              <a:t>Öğrenme</a:t>
            </a:r>
            <a:r>
              <a:rPr lang="en-US" b="1" dirty="0" smtClean="0"/>
              <a:t> </a:t>
            </a:r>
          </a:p>
          <a:p>
            <a:pPr lvl="1"/>
            <a:r>
              <a:rPr lang="en-US" dirty="0" err="1" smtClean="0"/>
              <a:t>Giriş</a:t>
            </a:r>
            <a:r>
              <a:rPr lang="en-US" dirty="0" smtClean="0"/>
              <a:t> </a:t>
            </a:r>
            <a:r>
              <a:rPr lang="en-US" dirty="0" err="1" smtClean="0"/>
              <a:t>verileri</a:t>
            </a:r>
            <a:r>
              <a:rPr lang="en-US" dirty="0" smtClean="0"/>
              <a:t> </a:t>
            </a:r>
            <a:r>
              <a:rPr lang="en-US" dirty="0" err="1" smtClean="0"/>
              <a:t>ağa</a:t>
            </a:r>
            <a:r>
              <a:rPr lang="en-US" dirty="0" smtClean="0"/>
              <a:t> </a:t>
            </a:r>
            <a:r>
              <a:rPr lang="en-US" dirty="0" err="1" smtClean="0"/>
              <a:t>uygulanır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sonucun</a:t>
            </a:r>
            <a:r>
              <a:rPr lang="en-US" dirty="0" smtClean="0"/>
              <a:t> </a:t>
            </a:r>
            <a:r>
              <a:rPr lang="en-US" dirty="0" err="1" smtClean="0"/>
              <a:t>danışman</a:t>
            </a:r>
            <a:r>
              <a:rPr lang="en-US" dirty="0" smtClean="0"/>
              <a:t> </a:t>
            </a:r>
            <a:r>
              <a:rPr lang="en-US" dirty="0" err="1" smtClean="0"/>
              <a:t>tarafından</a:t>
            </a:r>
            <a:r>
              <a:rPr lang="en-US" dirty="0" smtClean="0"/>
              <a:t> </a:t>
            </a:r>
            <a:r>
              <a:rPr lang="en-US" dirty="0" err="1" smtClean="0"/>
              <a:t>değerlendirilmesi</a:t>
            </a:r>
            <a:r>
              <a:rPr lang="en-US" dirty="0" smtClean="0"/>
              <a:t> </a:t>
            </a:r>
            <a:r>
              <a:rPr lang="en-US" dirty="0" err="1" smtClean="0"/>
              <a:t>istenir</a:t>
            </a:r>
            <a:r>
              <a:rPr lang="en-US" dirty="0" smtClean="0"/>
              <a:t>. </a:t>
            </a:r>
            <a:r>
              <a:rPr lang="en-US" dirty="0" err="1" smtClean="0"/>
              <a:t>Ödüllendirme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cezalandırma</a:t>
            </a:r>
            <a:r>
              <a:rPr lang="en-US" dirty="0" smtClean="0"/>
              <a:t> </a:t>
            </a:r>
            <a:r>
              <a:rPr lang="en-US" dirty="0" err="1" smtClean="0"/>
              <a:t>yöntemiyle</a:t>
            </a:r>
            <a:r>
              <a:rPr lang="en-US" dirty="0" smtClean="0"/>
              <a:t> </a:t>
            </a:r>
            <a:r>
              <a:rPr lang="en-US" dirty="0" err="1" smtClean="0"/>
              <a:t>ağın</a:t>
            </a:r>
            <a:r>
              <a:rPr lang="en-US" dirty="0" smtClean="0"/>
              <a:t> </a:t>
            </a:r>
            <a:r>
              <a:rPr lang="en-US" dirty="0" err="1" smtClean="0"/>
              <a:t>ağırlıkları</a:t>
            </a:r>
            <a:r>
              <a:rPr lang="en-US" dirty="0" smtClean="0"/>
              <a:t> </a:t>
            </a:r>
            <a:r>
              <a:rPr lang="en-US" dirty="0" err="1" smtClean="0"/>
              <a:t>güncellenir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130</TotalTime>
  <Words>628</Words>
  <Application>Microsoft Macintosh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YAPAY SİNİR AĞLARI Banka Müşteri Davranışı Tahminleme</vt:lpstr>
      <vt:lpstr>İÇERİK</vt:lpstr>
      <vt:lpstr>SİNİR HÜCRELERİ</vt:lpstr>
      <vt:lpstr>YAPAY SİNİR AĞLARI – perceptron</vt:lpstr>
      <vt:lpstr>YAPAY SİNİR AĞLARI ELEMANLARI</vt:lpstr>
      <vt:lpstr>PowerPoint Presentation</vt:lpstr>
      <vt:lpstr>YAPAY SİNİR AĞLARININ YAPISI ve ÇALIŞMASI</vt:lpstr>
      <vt:lpstr>PowerPoint Presentation</vt:lpstr>
      <vt:lpstr>ÖĞRENME ALGORİTMALARINA GÖRE YSA</vt:lpstr>
      <vt:lpstr>YSA AVANTAJ - DEZAVANTAJLARI</vt:lpstr>
      <vt:lpstr>YSA KULLANIM ALANLARI</vt:lpstr>
      <vt:lpstr>YSA ile MÜŞTERİ DAVRANIŞI TAHMİNLEME</vt:lpstr>
      <vt:lpstr>UYGULAMA YSA YAPISI</vt:lpstr>
      <vt:lpstr>GRAFİKLER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SİNİR AĞLARI Banka Müşteri Davranışı Tahminleme</dc:title>
  <dc:creator>Microsoft Office User</dc:creator>
  <cp:lastModifiedBy>Microsoft Office User</cp:lastModifiedBy>
  <cp:revision>13</cp:revision>
  <dcterms:created xsi:type="dcterms:W3CDTF">2018-12-23T10:49:25Z</dcterms:created>
  <dcterms:modified xsi:type="dcterms:W3CDTF">2018-12-23T13:09:38Z</dcterms:modified>
</cp:coreProperties>
</file>