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3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60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4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3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4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7BB2-DD12-4984-A5D1-9C504D33E42A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7291D4-E7FD-468C-B546-30A29B48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4716" y="2675819"/>
            <a:ext cx="8915399" cy="956152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solidFill>
                  <a:schemeClr val="bg2">
                    <a:lumMod val="50000"/>
                  </a:schemeClr>
                </a:solidFill>
                <a:latin typeface="Freestyle Script" panose="030804020302050B0404" pitchFamily="66" charset="0"/>
              </a:rPr>
              <a:t>JAZ Library System</a:t>
            </a:r>
            <a:endParaRPr lang="en-US" sz="8800" b="1" dirty="0">
              <a:solidFill>
                <a:schemeClr val="bg2">
                  <a:lumMod val="50000"/>
                </a:schemeClr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8062" y="4645408"/>
            <a:ext cx="6028625" cy="1126283"/>
          </a:xfrm>
        </p:spPr>
        <p:txBody>
          <a:bodyPr>
            <a:noAutofit/>
          </a:bodyPr>
          <a:lstStyle/>
          <a:p>
            <a:pPr lvl="8" algn="l"/>
            <a:r>
              <a:rPr lang="en-US" sz="2400" b="1" dirty="0" smtClean="0">
                <a:solidFill>
                  <a:schemeClr val="accent4"/>
                </a:solidFill>
                <a:latin typeface="Freestyle Script" panose="030804020302050B0404" pitchFamily="66" charset="0"/>
                <a:ea typeface="Yu Gothic" panose="020B0400000000000000" pitchFamily="34" charset="-128"/>
              </a:rPr>
              <a:t>Zhitian Zheng</a:t>
            </a:r>
            <a:endParaRPr lang="en-US" sz="2400" b="1" dirty="0">
              <a:solidFill>
                <a:schemeClr val="accent4"/>
              </a:solidFill>
              <a:latin typeface="Freestyle Script" panose="030804020302050B0404" pitchFamily="66" charset="0"/>
              <a:ea typeface="Yu Gothic" panose="020B0400000000000000" pitchFamily="34" charset="-128"/>
            </a:endParaRPr>
          </a:p>
          <a:p>
            <a:pPr lvl="8" algn="l"/>
            <a:r>
              <a:rPr lang="en-US" sz="2400" b="1" dirty="0">
                <a:solidFill>
                  <a:schemeClr val="accent4"/>
                </a:solidFill>
                <a:latin typeface="Freestyle Script" panose="030804020302050B0404" pitchFamily="66" charset="0"/>
                <a:ea typeface="Yu Gothic" panose="020B0400000000000000" pitchFamily="34" charset="-128"/>
              </a:rPr>
              <a:t>Abdelillah </a:t>
            </a:r>
            <a:r>
              <a:rPr lang="en-US" sz="2400" b="1" dirty="0" smtClean="0">
                <a:solidFill>
                  <a:schemeClr val="accent4"/>
                </a:solidFill>
                <a:latin typeface="Freestyle Script" panose="030804020302050B0404" pitchFamily="66" charset="0"/>
                <a:ea typeface="Yu Gothic" panose="020B0400000000000000" pitchFamily="34" charset="-128"/>
              </a:rPr>
              <a:t>Faddaoui</a:t>
            </a:r>
          </a:p>
          <a:p>
            <a:pPr lvl="8" algn="l"/>
            <a:r>
              <a:rPr lang="en-US" sz="2400" b="1" dirty="0" smtClean="0">
                <a:solidFill>
                  <a:schemeClr val="accent4"/>
                </a:solidFill>
                <a:latin typeface="Freestyle Script" panose="030804020302050B0404" pitchFamily="66" charset="0"/>
                <a:ea typeface="Yu Gothic" panose="020B0400000000000000" pitchFamily="34" charset="-128"/>
              </a:rPr>
              <a:t>Joy Zhou</a:t>
            </a:r>
            <a:endParaRPr lang="en-US" sz="2400" b="1" dirty="0">
              <a:solidFill>
                <a:schemeClr val="accent4"/>
              </a:solidFill>
              <a:latin typeface="Freestyle Script" panose="030804020302050B0404" pitchFamily="66" charset="0"/>
              <a:ea typeface="Yu Gothic" panose="020B04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83040" y="6130609"/>
            <a:ext cx="2839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Freestyle Script" panose="030804020302050B0404" pitchFamily="66" charset="0"/>
              </a:rPr>
              <a:t>__01/24/2016</a:t>
            </a:r>
            <a:endParaRPr lang="en-US" sz="2400" dirty="0">
              <a:solidFill>
                <a:schemeClr val="accent4"/>
              </a:solidFill>
              <a:latin typeface="Freestyle Script" panose="030804020302050B04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5" y="332873"/>
            <a:ext cx="1521594" cy="15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41070" y="721895"/>
            <a:ext cx="8094846" cy="5986914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50695" y="2947328"/>
            <a:ext cx="8085221" cy="2887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550695" y="4881918"/>
            <a:ext cx="8085221" cy="2887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844669" y="1235954"/>
            <a:ext cx="1453414" cy="6930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7299" y="1394684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Login page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49665" y="960413"/>
            <a:ext cx="5472364" cy="113427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9571" y="1004620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Main page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344602" y="1471628"/>
            <a:ext cx="1503751" cy="5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22628" y="1473795"/>
            <a:ext cx="1503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Edit  and Add 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Member page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06906" y="1433184"/>
            <a:ext cx="1033526" cy="6001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6906" y="1511816"/>
            <a:ext cx="1424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Add book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page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630048" y="1433184"/>
            <a:ext cx="1428354" cy="53428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28850" y="1442753"/>
            <a:ext cx="167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Add Periodical</a:t>
            </a:r>
          </a:p>
          <a:p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</a:rPr>
              <a:t> page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060834" y="2372869"/>
            <a:ext cx="6882063" cy="4087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System Controller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093819" y="2094691"/>
            <a:ext cx="0" cy="27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</p:cNvCxnSpPr>
          <p:nvPr/>
        </p:nvCxnSpPr>
        <p:spPr>
          <a:xfrm>
            <a:off x="3571376" y="1928973"/>
            <a:ext cx="0" cy="44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298083" y="1579350"/>
            <a:ext cx="451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2935705" y="3225506"/>
            <a:ext cx="1982804" cy="103327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3060833" y="3288815"/>
            <a:ext cx="197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Account Map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Account Entry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2935705" y="3734995"/>
            <a:ext cx="1982804" cy="7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5422628" y="3067432"/>
            <a:ext cx="1574938" cy="4457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5588072" y="3138970"/>
            <a:ext cx="145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Member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444113" y="3787257"/>
            <a:ext cx="1946708" cy="97467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 flipH="1">
            <a:off x="6429675" y="3864525"/>
            <a:ext cx="2252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Check Out Record</a:t>
            </a:r>
          </a:p>
          <a:p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Check Out Entry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6417642" y="4296353"/>
            <a:ext cx="1982804" cy="7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801392" y="3719197"/>
            <a:ext cx="1624871" cy="74563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8946677" y="3784624"/>
            <a:ext cx="14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Book &amp; Periodical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704322" y="2781611"/>
            <a:ext cx="0" cy="44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3704322" y="4258781"/>
            <a:ext cx="28877" cy="894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660682" y="3522846"/>
            <a:ext cx="0" cy="27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412479" y="4320124"/>
            <a:ext cx="434036" cy="17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033542" y="2784562"/>
            <a:ext cx="0" cy="29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9442383" y="2781611"/>
            <a:ext cx="9625" cy="98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069869" y="5148943"/>
            <a:ext cx="1453414" cy="69301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82499" y="5230673"/>
            <a:ext cx="201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Account 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Access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2541070" y="5996129"/>
            <a:ext cx="8085221" cy="28876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3042585" y="6163916"/>
            <a:ext cx="6882063" cy="40874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File Systems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536130" y="5213976"/>
            <a:ext cx="4765008" cy="57833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077169" y="5295705"/>
            <a:ext cx="201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Data Access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7536581" y="4760081"/>
            <a:ext cx="38206" cy="45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033542" y="3522846"/>
            <a:ext cx="0" cy="169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9442383" y="4497231"/>
            <a:ext cx="9625" cy="73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717762" y="5838504"/>
            <a:ext cx="15437" cy="3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2"/>
          </p:cNvCxnSpPr>
          <p:nvPr/>
        </p:nvCxnSpPr>
        <p:spPr>
          <a:xfrm flipH="1">
            <a:off x="7907748" y="5792306"/>
            <a:ext cx="10886" cy="43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标题 1"/>
          <p:cNvSpPr txBox="1">
            <a:spLocks/>
          </p:cNvSpPr>
          <p:nvPr/>
        </p:nvSpPr>
        <p:spPr>
          <a:xfrm>
            <a:off x="1322390" y="57750"/>
            <a:ext cx="8911687" cy="750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 Model Diagram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9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1322390" y="57750"/>
            <a:ext cx="8911687" cy="750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Class Diagram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内容占位符 3" descr="• Class Diagram.mdj — StarUML (UNREGISTERED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3" t="9256" r="37852" b="8458"/>
          <a:stretch/>
        </p:blipFill>
        <p:spPr>
          <a:xfrm>
            <a:off x="2712586" y="808521"/>
            <a:ext cx="6931928" cy="5904226"/>
          </a:xfrm>
        </p:spPr>
      </p:pic>
    </p:spTree>
    <p:extLst>
      <p:ext uri="{BB962C8B-B14F-4D97-AF65-F5344CB8AC3E}">
        <p14:creationId xmlns:p14="http://schemas.microsoft.com/office/powerpoint/2010/main" val="7675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90" y="57750"/>
            <a:ext cx="8911687" cy="750771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Add Member Sequence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内容占位符 4" descr="AddMember.mdj — StarUML (UNREGISTERED)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6" t="7218" r="20542" b="6420"/>
          <a:stretch/>
        </p:blipFill>
        <p:spPr>
          <a:xfrm>
            <a:off x="1973180" y="971062"/>
            <a:ext cx="8478486" cy="5574116"/>
          </a:xfrm>
        </p:spPr>
      </p:pic>
    </p:spTree>
    <p:extLst>
      <p:ext uri="{BB962C8B-B14F-4D97-AF65-F5344CB8AC3E}">
        <p14:creationId xmlns:p14="http://schemas.microsoft.com/office/powerpoint/2010/main" val="229664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401829" y="3003082"/>
            <a:ext cx="1106905" cy="1212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7180451" y="3003081"/>
            <a:ext cx="288755" cy="721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625" y="4939975"/>
            <a:ext cx="2767657" cy="17436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08" y="217733"/>
            <a:ext cx="5888326" cy="58883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28142" y="3563171"/>
            <a:ext cx="615498" cy="383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 flipH="1">
            <a:off x="4446871" y="3553546"/>
            <a:ext cx="66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JAZ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987</TotalTime>
  <Words>59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幼圆</vt:lpstr>
      <vt:lpstr>Yu Gothic</vt:lpstr>
      <vt:lpstr>Arial</vt:lpstr>
      <vt:lpstr>Century Gothic</vt:lpstr>
      <vt:lpstr>Chiller</vt:lpstr>
      <vt:lpstr>Freestyle Script</vt:lpstr>
      <vt:lpstr>Wingdings 3</vt:lpstr>
      <vt:lpstr>丝状</vt:lpstr>
      <vt:lpstr>JAZ Library System</vt:lpstr>
      <vt:lpstr>PowerPoint 演示文稿</vt:lpstr>
      <vt:lpstr>PowerPoint 演示文稿</vt:lpstr>
      <vt:lpstr>Add Member Sequence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 Library System</dc:title>
  <dc:creator>wei zhou</dc:creator>
  <cp:lastModifiedBy>wei zhou</cp:lastModifiedBy>
  <cp:revision>27</cp:revision>
  <dcterms:created xsi:type="dcterms:W3CDTF">2016-01-24T16:41:29Z</dcterms:created>
  <dcterms:modified xsi:type="dcterms:W3CDTF">2016-01-25T19:26:26Z</dcterms:modified>
</cp:coreProperties>
</file>