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99" y="-257175"/>
            <a:ext cx="1247776" cy="1247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C065B-878E-865D-4391-689A0FADC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F02BE5A9-56AD-A33E-121C-D5480076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Swapnajeet</cp:lastModifiedBy>
  <cp:revision>10</cp:revision>
  <dcterms:created xsi:type="dcterms:W3CDTF">2024-06-24T12:27:37Z</dcterms:created>
  <dcterms:modified xsi:type="dcterms:W3CDTF">2024-06-24T12:52:35Z</dcterms:modified>
</cp:coreProperties>
</file>