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diti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3657600"/>
            <a:ext cx="149294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