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E26B-4A55-0783-C03B-B5F496FA2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4B3C-91BA-72A2-2467-4AB0D651E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7E69-ABDF-35EB-6630-8DC12180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4E14-26E9-D1CD-378C-91780091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28A3-2EDF-5914-A85E-C32FB69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B1E9-5F2C-CAE1-3B48-17202EF6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D2E96-518A-896D-95C1-A0F75150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887A-B78D-4DD7-5562-B5670960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3331-56CE-7417-7E94-A887AA62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42AA-40EC-41D5-A400-81AE5E6C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7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4F114-7652-242B-7087-50CBC3055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43590-E384-C554-C395-19104DBA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AFA4-BF6F-09F0-F0D1-438D038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B97E-84F4-A371-E3A0-9F6CAFBF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03EE-F206-8F62-AAF5-7D316F7C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70CE-ABF7-C80F-CE73-7E0E9090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5747-55FC-B3EF-9469-D2CB81D8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10EB-17FC-B0BF-F30E-DE168049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F8FF-C0DF-4973-42AA-C7CB20AE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6E1E-0B46-4CE6-FCE9-76E93CBE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4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FE59-12A8-53E1-752D-444F1082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23B-BBA6-0E04-14E1-4BAD59CD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F8FF-6444-D443-55F0-F749A758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7058-12E8-5B9A-7F03-0A9F0793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9E1D-5409-9436-FCB2-15FB5F6B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6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C78C-27AF-44CC-2FD8-630206A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D256-F25E-4B10-A52E-C4C983BAD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C8C42-6197-8041-1942-FB213FA41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D02E0-0B90-22A8-2B30-BB30ECD3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160AE-0CEB-A216-4417-158DD4F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7A51-2037-9F45-AE59-1D32060E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9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11B7-E079-3E56-7CBE-B880F81E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5727-AD8E-FDEE-C232-E004389E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42ED-D3E4-40B8-E830-FEDC4B80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BB66F-C97C-237E-BE92-F45775FD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9D476-2B2E-243E-470D-97F3B8738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1E56A-41DF-0199-7493-620EFB50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9863F-D468-50E2-5D43-FA56D394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26DA3-ADAF-D4E4-C4C5-8877017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6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2010-FC96-91C1-38AF-6C3D937E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17F20-0D34-558B-14C6-56C79BB2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F7337-0FE0-6C44-9677-65B822A5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17F5E-1B70-2105-E339-5AC3876D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E6D1-507E-BA70-368F-F209588B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2A06B-049F-0342-28EE-F93200B7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0A8B4-888E-191B-7C22-795C3093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2299-0614-F92E-1238-055421DB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D41-9B09-F926-650C-CC562488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027D5-BE92-6C84-2AC7-66BB796D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B8B23-80AB-0048-B807-6DBB702F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1C19-290A-4617-F69A-3DF9B878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2D6C-9349-65F4-F8B0-CEBFE4BB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50B9-6FFD-CB25-9128-A6460432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374B7-EAAE-AC4C-B5B7-05D53F532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740CC-5D6E-9B85-2322-A54E76CD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7F55-E037-9C13-C078-D895C11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636E-B7CC-45A9-8FD4-B406497F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7A74-507C-BDE0-94E6-9BC531EE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A0157-3207-D284-D59F-3AD54B3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F537-FD92-21A4-A97F-52DCB66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1F72-7035-832C-2981-177698119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DD0F-FC43-4F66-9DE6-1D9C18B6C5B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B39A-993C-64EA-4BD8-98D676F5F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896-4669-3D20-B5B7-4BB10DCF9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0C3C-2E18-412D-80DD-7F923AC36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8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7A2F-7849-C3FA-E4FA-EC1FE3A36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5F7EB-0249-5845-3DAB-9644FFE15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VGVNV HOME</dc:creator>
  <cp:lastModifiedBy>VGVNV HOME</cp:lastModifiedBy>
  <cp:revision>1</cp:revision>
  <dcterms:created xsi:type="dcterms:W3CDTF">2023-11-23T04:48:48Z</dcterms:created>
  <dcterms:modified xsi:type="dcterms:W3CDTF">2023-11-23T04:49:36Z</dcterms:modified>
</cp:coreProperties>
</file>