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690" y="-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08304" y="339502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81150"/>
            <a:ext cx="7160412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152</Words>
  <Application>Microsoft Office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Slide 1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Manish</cp:lastModifiedBy>
  <cp:revision>24</cp:revision>
  <dcterms:created xsi:type="dcterms:W3CDTF">2014-04-01T16:27:38Z</dcterms:created>
  <dcterms:modified xsi:type="dcterms:W3CDTF">2019-03-02T15:33:37Z</dcterms:modified>
</cp:coreProperties>
</file>