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93" r:id="rId13"/>
    <p:sldId id="292" r:id="rId14"/>
    <p:sldId id="294" r:id="rId15"/>
    <p:sldId id="296" r:id="rId16"/>
    <p:sldId id="299" r:id="rId17"/>
    <p:sldId id="297" r:id="rId18"/>
    <p:sldId id="298" r:id="rId19"/>
    <p:sldId id="300" r:id="rId20"/>
    <p:sldId id="295" r:id="rId21"/>
    <p:sldId id="301" r:id="rId22"/>
    <p:sldId id="302" r:id="rId23"/>
    <p:sldId id="303" r:id="rId24"/>
    <p:sldId id="269" r:id="rId25"/>
    <p:sldId id="265" r:id="rId26"/>
    <p:sldId id="268" r:id="rId27"/>
    <p:sldId id="270" r:id="rId28"/>
    <p:sldId id="271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3/11/2019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co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7086600" cy="1828800"/>
          </a:xfrm>
        </p:spPr>
        <p:txBody>
          <a:bodyPr/>
          <a:lstStyle/>
          <a:p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486400"/>
            <a:ext cx="4724400" cy="457200"/>
          </a:xfrm>
        </p:spPr>
        <p:txBody>
          <a:bodyPr/>
          <a:lstStyle/>
          <a:p>
            <a:r>
              <a:rPr lang="en-US" dirty="0" smtClean="0"/>
              <a:t>By :  </a:t>
            </a:r>
            <a:r>
              <a:rPr lang="en-US" dirty="0" err="1" smtClean="0"/>
              <a:t>Vishal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85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JKTs Logo - 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1"/>
            <a:ext cx="541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038600"/>
            <a:ext cx="749808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starting :- Loads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application,services,cache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Serving request :- starts serving the request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133600"/>
            <a:ext cx="312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3810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</a:t>
            </a:r>
            <a:r>
              <a:rPr lang="en-US" sz="2400" dirty="0" err="1" smtClean="0"/>
              <a:t>csproj</a:t>
            </a:r>
            <a:r>
              <a:rPr lang="en-US" sz="2400" dirty="0" smtClean="0"/>
              <a:t> file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79248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9057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4267200"/>
            <a:ext cx="749808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Core application can be hosted: -</a:t>
            </a:r>
          </a:p>
          <a:p>
            <a:r>
              <a:rPr lang="en-US" sz="2400" dirty="0" err="1" smtClean="0"/>
              <a:t>InProcess</a:t>
            </a:r>
            <a:r>
              <a:rPr lang="en-US" sz="2400" dirty="0" smtClean="0"/>
              <a:t> or</a:t>
            </a:r>
          </a:p>
          <a:p>
            <a:r>
              <a:rPr lang="en-US" sz="2400" dirty="0" err="1" smtClean="0"/>
              <a:t>OutOfProcess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8486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InProcess</a:t>
            </a:r>
            <a:r>
              <a:rPr lang="en-US" sz="4400" dirty="0" smtClean="0">
                <a:solidFill>
                  <a:srgbClr val="0070C0"/>
                </a:solidFill>
              </a:rPr>
              <a:t>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6019800"/>
            <a:ext cx="749808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Demo:- </a:t>
            </a:r>
            <a:r>
              <a:rPr lang="en-US" sz="2400" dirty="0" err="1" smtClean="0"/>
              <a:t>Core_HostProcess</a:t>
            </a:r>
            <a:endParaRPr lang="en-US" sz="24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InProcess</a:t>
            </a:r>
            <a:r>
              <a:rPr lang="en-US" sz="4400" dirty="0" smtClean="0">
                <a:solidFill>
                  <a:srgbClr val="0070C0"/>
                </a:solidFill>
              </a:rPr>
              <a:t>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6019800"/>
            <a:ext cx="749808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Demo:- </a:t>
            </a:r>
            <a:r>
              <a:rPr lang="en-US" sz="2400" dirty="0" err="1" smtClean="0"/>
              <a:t>Core_HostProcess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6943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648200"/>
            <a:ext cx="6991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600200"/>
            <a:ext cx="72675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OutOfProcess</a:t>
            </a:r>
            <a:r>
              <a:rPr lang="en-US" sz="4400" dirty="0" smtClean="0">
                <a:solidFill>
                  <a:srgbClr val="0070C0"/>
                </a:solidFill>
              </a:rPr>
              <a:t>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362200"/>
            <a:ext cx="749808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600" dirty="0" smtClean="0"/>
              <a:t>CLI :- Kestrel server is used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Demo:- </a:t>
            </a:r>
            <a:r>
              <a:rPr lang="en-US" sz="2400" dirty="0" err="1" smtClean="0"/>
              <a:t>Core_HostProcess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7572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81400"/>
            <a:ext cx="54292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Kestrel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6324600"/>
            <a:ext cx="749808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Demo:- </a:t>
            </a:r>
            <a:r>
              <a:rPr lang="en-US" sz="2400" dirty="0" err="1" smtClean="0"/>
              <a:t>Core_HostProcess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66770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71600"/>
            <a:ext cx="6762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828800"/>
            <a:ext cx="73437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InProcess</a:t>
            </a:r>
            <a:r>
              <a:rPr lang="en-US" sz="4400" dirty="0" smtClean="0">
                <a:solidFill>
                  <a:srgbClr val="0070C0"/>
                </a:solidFill>
              </a:rPr>
              <a:t> VS </a:t>
            </a:r>
            <a:r>
              <a:rPr lang="en-US" sz="4400" dirty="0" err="1" smtClean="0">
                <a:solidFill>
                  <a:srgbClr val="0070C0"/>
                </a:solidFill>
              </a:rPr>
              <a:t>OutOfProcess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6324600"/>
            <a:ext cx="749808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Demo:- </a:t>
            </a:r>
            <a:r>
              <a:rPr lang="en-US" sz="2400" dirty="0" err="1" smtClean="0"/>
              <a:t>Core_HostProcess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80772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.NET Core?</a:t>
            </a:r>
          </a:p>
          <a:p>
            <a:r>
              <a:rPr lang="en-US" sz="2400" dirty="0" smtClean="0"/>
              <a:t>Characteristics of  .NET Core?</a:t>
            </a:r>
          </a:p>
          <a:p>
            <a:r>
              <a:rPr lang="en-US" sz="2400" dirty="0" smtClean="0"/>
              <a:t>Installation</a:t>
            </a:r>
          </a:p>
          <a:p>
            <a:r>
              <a:rPr lang="en-US" sz="2400" dirty="0" smtClean="0"/>
              <a:t>Using CLI</a:t>
            </a:r>
          </a:p>
          <a:p>
            <a:r>
              <a:rPr lang="en-US" sz="2400" dirty="0" smtClean="0"/>
              <a:t>Startup and Configuration</a:t>
            </a:r>
          </a:p>
          <a:p>
            <a:r>
              <a:rPr lang="en-US" sz="2400" dirty="0" smtClean="0"/>
              <a:t>Managing Middleware</a:t>
            </a:r>
          </a:p>
          <a:p>
            <a:r>
              <a:rPr lang="en-US" sz="2400" dirty="0" smtClean="0"/>
              <a:t>ASP.NET Core MVC and Web APIs</a:t>
            </a:r>
          </a:p>
          <a:p>
            <a:r>
              <a:rPr lang="en-US" sz="2400" dirty="0" smtClean="0"/>
              <a:t>Tag Helpers and Razor Pages</a:t>
            </a:r>
          </a:p>
          <a:p>
            <a:r>
              <a:rPr lang="en-US" sz="2400" dirty="0" smtClean="0"/>
              <a:t>Testing ASP.NET Core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2162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276600"/>
            <a:ext cx="2971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LaunchSettings.json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399189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90600" y="6488668"/>
            <a:ext cx="275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Demo:- </a:t>
            </a:r>
            <a:r>
              <a:rPr lang="en-US" dirty="0" err="1" smtClean="0"/>
              <a:t>Core_HostProcess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Development Environments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4953000"/>
            <a:ext cx="7498080" cy="106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6324600"/>
            <a:ext cx="275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Demo:- </a:t>
            </a:r>
            <a:r>
              <a:rPr lang="en-US" dirty="0" err="1" smtClean="0"/>
              <a:t>Core_HostProcess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AppSettings.json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838200"/>
            <a:ext cx="7239000" cy="228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Configuration Order :-</a:t>
            </a:r>
          </a:p>
          <a:p>
            <a:r>
              <a:rPr lang="en-US" dirty="0" err="1" smtClean="0"/>
              <a:t>appSettings.json</a:t>
            </a:r>
            <a:endParaRPr lang="en-US" dirty="0" smtClean="0"/>
          </a:p>
          <a:p>
            <a:r>
              <a:rPr lang="en-US" dirty="0" err="1" smtClean="0"/>
              <a:t>appSettings</a:t>
            </a:r>
            <a:r>
              <a:rPr lang="en-US" dirty="0" smtClean="0"/>
              <a:t>.{Environment}.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Environment variables</a:t>
            </a:r>
          </a:p>
          <a:p>
            <a:r>
              <a:rPr lang="en-US" dirty="0" smtClean="0"/>
              <a:t>Command – Line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6488668"/>
            <a:ext cx="275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Demo:- </a:t>
            </a:r>
            <a:r>
              <a:rPr lang="en-US" dirty="0" err="1" smtClean="0"/>
              <a:t>Core_HostProcess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0"/>
            <a:ext cx="50006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5400000" flipH="1" flipV="1">
            <a:off x="5943600" y="20574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62800" y="1752600"/>
            <a:ext cx="104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Override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10000"/>
            <a:ext cx="27432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238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038600"/>
            <a:ext cx="749808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5905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8382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8077200" cy="5562600"/>
          </a:xfrm>
        </p:spPr>
        <p:txBody>
          <a:bodyPr/>
          <a:lstStyle/>
          <a:p>
            <a:r>
              <a:rPr lang="en-US" sz="2400" dirty="0" err="1" smtClean="0"/>
              <a:t>Program.cs</a:t>
            </a:r>
            <a:r>
              <a:rPr lang="en-US" sz="2400" dirty="0" smtClean="0"/>
              <a:t> is the first thing which runs in </a:t>
            </a:r>
            <a:r>
              <a:rPr lang="en-US" sz="2400" dirty="0" err="1" smtClean="0"/>
              <a:t>mvc</a:t>
            </a:r>
            <a:r>
              <a:rPr lang="en-US" sz="2400" dirty="0" smtClean="0"/>
              <a:t> core application</a:t>
            </a:r>
          </a:p>
          <a:p>
            <a:r>
              <a:rPr lang="en-US" sz="2400" dirty="0" smtClean="0"/>
              <a:t>It does 2 things :-</a:t>
            </a:r>
          </a:p>
          <a:p>
            <a:pPr>
              <a:buNone/>
            </a:pPr>
            <a:r>
              <a:rPr lang="en-US" sz="2400" dirty="0" smtClean="0"/>
              <a:t>    1. It starts the web server (Kestrel server)</a:t>
            </a:r>
          </a:p>
          <a:p>
            <a:pPr>
              <a:buNone/>
            </a:pPr>
            <a:r>
              <a:rPr lang="en-US" sz="2400" dirty="0" smtClean="0"/>
              <a:t>    2. It invokes </a:t>
            </a:r>
            <a:r>
              <a:rPr lang="en-US" sz="2400" dirty="0" err="1" smtClean="0"/>
              <a:t>startup.cs</a:t>
            </a:r>
            <a:r>
              <a:rPr lang="en-US" sz="2400" dirty="0" smtClean="0"/>
              <a:t> file.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877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1524000" y="5562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24000" y="5791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6153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676400"/>
            <a:ext cx="8077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does 3 things :-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Loads a configuration</a:t>
            </a:r>
            <a:endParaRPr lang="en-US" sz="24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Add services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/>
              <a:t>3.Configure services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Plug and play model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In </a:t>
            </a:r>
            <a:r>
              <a:rPr lang="en-US" sz="2400" dirty="0" err="1" smtClean="0"/>
              <a:t>mvc</a:t>
            </a:r>
            <a:r>
              <a:rPr lang="en-US" sz="2400" dirty="0" smtClean="0"/>
              <a:t> core we can pick and choose services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667000"/>
            <a:ext cx="5953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124200"/>
            <a:ext cx="533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286000"/>
            <a:ext cx="4581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25" y="838200"/>
            <a:ext cx="75342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343400"/>
            <a:ext cx="754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6248400"/>
            <a:ext cx="196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 : - Demo1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Pieces of code that handle requests and responses.</a:t>
            </a:r>
          </a:p>
          <a:p>
            <a:r>
              <a:rPr lang="en-US" sz="2400" dirty="0" smtClean="0"/>
              <a:t>Middleware are chained to each other to form a </a:t>
            </a:r>
            <a:r>
              <a:rPr lang="en-US" sz="2400" b="1" dirty="0" smtClean="0"/>
              <a:t>pipeline</a:t>
            </a:r>
          </a:p>
          <a:p>
            <a:r>
              <a:rPr lang="en-US" sz="2400" dirty="0" smtClean="0"/>
              <a:t>Middleware can do all sort of things, such as handling authentication, errors, static files, etc…</a:t>
            </a:r>
          </a:p>
          <a:p>
            <a:r>
              <a:rPr lang="en-US" sz="2400" dirty="0" smtClean="0"/>
              <a:t>We can set the order of middleware execution in the request pipeline</a:t>
            </a:r>
          </a:p>
          <a:p>
            <a:r>
              <a:rPr lang="en-US" sz="2400" dirty="0" smtClean="0"/>
              <a:t>Executed in order they are added</a:t>
            </a:r>
          </a:p>
          <a:p>
            <a:r>
              <a:rPr lang="en-US" sz="2400" dirty="0" smtClean="0"/>
              <a:t>Memory and performance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70C0"/>
                </a:solidFill>
              </a:rPr>
              <a:t>Difference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95400" y="1066800"/>
          <a:ext cx="749776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743200"/>
                <a:gridCol w="1782762"/>
              </a:tblGrid>
              <a:tr h="218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High-performance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containers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–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 - Configured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Middleware Pipeline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59626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Short circuiting middleware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66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middleware doesn’t necessarily have to call the next middleware.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Terminal middleware : -</a:t>
            </a:r>
          </a:p>
          <a:p>
            <a:r>
              <a:rPr lang="en-US" sz="2400" dirty="0" smtClean="0"/>
              <a:t>Doesn’t call next middleware</a:t>
            </a:r>
          </a:p>
          <a:p>
            <a:r>
              <a:rPr lang="en-US" sz="2400" dirty="0" err="1" smtClean="0"/>
              <a:t>app.Run</a:t>
            </a:r>
            <a:r>
              <a:rPr lang="en-US" sz="2400" dirty="0" smtClean="0"/>
              <a:t>(context)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800600"/>
            <a:ext cx="5867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6200000" flipV="1">
            <a:off x="2819400" y="37338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/>
          <p:cNvSpPr/>
          <p:nvPr/>
        </p:nvSpPr>
        <p:spPr>
          <a:xfrm>
            <a:off x="2743200" y="2133600"/>
            <a:ext cx="4876800" cy="838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Call Next </a:t>
            </a:r>
            <a:r>
              <a:rPr lang="en-US" sz="4000" dirty="0" smtClean="0">
                <a:solidFill>
                  <a:srgbClr val="0070C0"/>
                </a:solidFill>
              </a:rPr>
              <a:t>M</a:t>
            </a:r>
            <a:r>
              <a:rPr lang="en-US" sz="4000" dirty="0" smtClean="0">
                <a:solidFill>
                  <a:srgbClr val="0070C0"/>
                </a:solidFill>
              </a:rPr>
              <a:t>iddleware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call next middleware we use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app.use</a:t>
            </a:r>
            <a:r>
              <a:rPr lang="en-US" sz="2400" dirty="0" smtClean="0"/>
              <a:t>(</a:t>
            </a:r>
            <a:r>
              <a:rPr lang="en-US" sz="2400" dirty="0" err="1" smtClean="0"/>
              <a:t>context,next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Call next middleware</a:t>
            </a:r>
          </a:p>
          <a:p>
            <a:endParaRPr lang="en-US" sz="2400" dirty="0" smtClean="0"/>
          </a:p>
          <a:p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4572000" y="31242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86200"/>
            <a:ext cx="33051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400" smtClean="0">
                <a:solidFill>
                  <a:srgbClr val="0070C0"/>
                </a:solidFill>
              </a:rPr>
              <a:t>Middleware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324600"/>
            <a:ext cx="749808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Demo</a:t>
            </a:r>
            <a:r>
              <a:rPr lang="en-US" sz="2400" dirty="0" smtClean="0"/>
              <a:t> </a:t>
            </a:r>
            <a:r>
              <a:rPr lang="en-US" sz="2400" dirty="0" smtClean="0"/>
              <a:t>: - </a:t>
            </a:r>
            <a:r>
              <a:rPr lang="en-US" sz="2400" dirty="0" err="1" smtClean="0"/>
              <a:t>Core_Middleware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7057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Static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667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Present in “</a:t>
            </a:r>
            <a:r>
              <a:rPr lang="en-US" sz="2600" dirty="0" err="1" smtClean="0"/>
              <a:t>wwwroot</a:t>
            </a:r>
            <a:r>
              <a:rPr lang="en-US" sz="2600" dirty="0" smtClean="0"/>
              <a:t>” folder.</a:t>
            </a:r>
          </a:p>
          <a:p>
            <a:r>
              <a:rPr lang="en-US" sz="2600" dirty="0" smtClean="0"/>
              <a:t>Static file middleware is required</a:t>
            </a:r>
          </a:p>
          <a:p>
            <a:r>
              <a:rPr lang="en-US" sz="2800" dirty="0" err="1" smtClean="0"/>
              <a:t>app.UseStaticFiles</a:t>
            </a:r>
            <a:r>
              <a:rPr lang="en-US" sz="2800" dirty="0" smtClean="0"/>
              <a:t>()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914400"/>
            <a:ext cx="289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667000"/>
            <a:ext cx="72294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Default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667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Present in “</a:t>
            </a:r>
            <a:r>
              <a:rPr lang="en-US" sz="2600" dirty="0" err="1" smtClean="0"/>
              <a:t>wwwroot</a:t>
            </a:r>
            <a:r>
              <a:rPr lang="en-US" sz="2600" dirty="0" smtClean="0"/>
              <a:t>” folder.</a:t>
            </a:r>
          </a:p>
          <a:p>
            <a:r>
              <a:rPr lang="en-US" sz="2600" dirty="0" smtClean="0"/>
              <a:t>Default file middleware is required</a:t>
            </a:r>
          </a:p>
          <a:p>
            <a:r>
              <a:rPr lang="en-US" sz="2800" dirty="0" err="1" smtClean="0"/>
              <a:t>app.UseDefaultFiles</a:t>
            </a:r>
            <a:r>
              <a:rPr lang="en-US" sz="2800" dirty="0" smtClean="0"/>
              <a:t>()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73533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Default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667000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App.UseDefaultFiles</a:t>
            </a:r>
            <a:r>
              <a:rPr lang="en-US" sz="2600" dirty="0" smtClean="0"/>
              <a:t>() :- combination of default files </a:t>
            </a:r>
          </a:p>
          <a:p>
            <a:pPr>
              <a:buNone/>
            </a:pPr>
            <a:r>
              <a:rPr lang="en-US" sz="2600" dirty="0" smtClean="0"/>
              <a:t>And static files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7810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6172200"/>
            <a:ext cx="260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Demo </a:t>
            </a:r>
            <a:r>
              <a:rPr lang="en-US" dirty="0" smtClean="0"/>
              <a:t>: - </a:t>
            </a:r>
            <a:r>
              <a:rPr lang="en-US" dirty="0" err="1" smtClean="0"/>
              <a:t>Core_StaticFiles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Developer Exception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66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UseDeveloperExceptionPage middleware is required</a:t>
            </a:r>
          </a:p>
          <a:p>
            <a:r>
              <a:rPr lang="en-US" sz="2400" dirty="0" smtClean="0"/>
              <a:t>app.UseDeveloperExceptionPage()</a:t>
            </a:r>
          </a:p>
          <a:p>
            <a:r>
              <a:rPr lang="en-US" sz="2400" dirty="0" smtClean="0"/>
              <a:t>Plugged in pipeline as early as possible</a:t>
            </a:r>
          </a:p>
          <a:p>
            <a:r>
              <a:rPr lang="en-US" sz="2400" dirty="0" smtClean="0"/>
              <a:t>Contains stack </a:t>
            </a:r>
            <a:r>
              <a:rPr lang="en-US" sz="2400" dirty="0" smtClean="0"/>
              <a:t>trace, query string, cookies </a:t>
            </a:r>
            <a:r>
              <a:rPr lang="en-US" sz="2400" dirty="0" smtClean="0"/>
              <a:t>etc..</a:t>
            </a:r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7338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Setup MVC in ASP.NET CORE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2  steps : -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1 ) Add MVC services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2) Add MVC Middleware</a:t>
            </a:r>
          </a:p>
          <a:p>
            <a:endParaRPr lang="en-US" sz="2400" dirty="0" smtClean="0"/>
          </a:p>
          <a:p>
            <a:endParaRPr lang="en-US" sz="2400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60293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05200"/>
            <a:ext cx="72771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371600" y="62484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:- </a:t>
            </a:r>
            <a:r>
              <a:rPr lang="en-US" dirty="0" err="1" smtClean="0"/>
              <a:t>core_MVC_Setup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Routing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66638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0"/>
            <a:ext cx="6181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219200" y="33528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Attribute routing :-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What is </a:t>
            </a:r>
            <a:r>
              <a:rPr lang="en-US" sz="3600" dirty="0" err="1" smtClean="0">
                <a:solidFill>
                  <a:srgbClr val="0070C0"/>
                </a:solidFill>
              </a:rPr>
              <a:t>.Net</a:t>
            </a:r>
            <a:r>
              <a:rPr lang="en-US" sz="3600" dirty="0" smtClean="0">
                <a:solidFill>
                  <a:srgbClr val="0070C0"/>
                </a:solidFill>
              </a:rPr>
              <a:t> Core?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7720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.NET Core is a free, open-source framework for building modern, scalable, and high-performance cross-platform software applications.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.NET Core is a general-purpose framework that may be used to build software applications for Windows, Linux, and </a:t>
            </a:r>
            <a:r>
              <a:rPr lang="en-US" sz="2400" dirty="0" err="1" smtClean="0"/>
              <a:t>MacOS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789218"/>
            <a:ext cx="65055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Tag helpers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685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Importing Tag Helper</a:t>
            </a:r>
          </a:p>
          <a:p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53530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86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066800" y="63246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:- </a:t>
            </a:r>
            <a:r>
              <a:rPr lang="en-US" dirty="0" err="1" smtClean="0"/>
              <a:t>core_MVC_Setup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Tag helpers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6488668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:- </a:t>
            </a:r>
            <a:r>
              <a:rPr lang="en-US" dirty="0" err="1" smtClean="0"/>
              <a:t>core_MVC_Setup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7162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43000" y="6858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Form Tag Helper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Tag helpers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6488668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:- </a:t>
            </a:r>
            <a:r>
              <a:rPr lang="en-US" dirty="0" err="1" smtClean="0"/>
              <a:t>core_MVC_Setup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14400"/>
            <a:ext cx="613265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143000" y="5334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Validation Tag Helper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Exception handling middleware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41148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7806170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6096000"/>
            <a:ext cx="369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r>
              <a:rPr lang="en-US" smtClean="0"/>
              <a:t>Core_Exception_handling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221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Instance an instance of </a:t>
            </a:r>
            <a:r>
              <a:rPr lang="en-US" sz="2400" dirty="0" err="1" smtClean="0"/>
              <a:t>ILogger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47800" y="6096000"/>
            <a:ext cx="369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r>
              <a:rPr lang="en-US" smtClean="0"/>
              <a:t>Core_Exception_handling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4505325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3353666"/>
            <a:ext cx="8077200" cy="1809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6536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Publish cross-platform .NET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0292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/>
              <a:t>.NET Core application deployment </a:t>
            </a:r>
            <a:r>
              <a:rPr lang="en-US" sz="2400" dirty="0" smtClean="0"/>
              <a:t>options : -</a:t>
            </a:r>
          </a:p>
          <a:p>
            <a:r>
              <a:rPr lang="en-US" sz="2400" dirty="0"/>
              <a:t>framework-dependent applications </a:t>
            </a:r>
            <a:endParaRPr lang="en-US" sz="2400" dirty="0" smtClean="0"/>
          </a:p>
          <a:p>
            <a:r>
              <a:rPr lang="en-US" sz="2400" dirty="0"/>
              <a:t>self-contained applications.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839691"/>
            <a:ext cx="34565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endParaRPr lang="en-US" dirty="0" smtClean="0"/>
          </a:p>
          <a:p>
            <a:r>
              <a:rPr lang="en-US" dirty="0" smtClean="0"/>
              <a:t>1.Core_FrameworkDependantApp</a:t>
            </a:r>
          </a:p>
          <a:p>
            <a:r>
              <a:rPr lang="en-US" dirty="0"/>
              <a:t>2. </a:t>
            </a:r>
            <a:r>
              <a:rPr lang="en-US" dirty="0" err="1"/>
              <a:t>Core_Self</a:t>
            </a:r>
            <a:r>
              <a:rPr lang="en-US" dirty="0"/>
              <a:t>-contained app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6471255"/>
              </p:ext>
            </p:extLst>
          </p:nvPr>
        </p:nvGraphicFramePr>
        <p:xfrm>
          <a:off x="1066800" y="2286000"/>
          <a:ext cx="8077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2549096863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3130551928"/>
                    </a:ext>
                  </a:extLst>
                </a:gridCol>
              </a:tblGrid>
              <a:tr h="180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framework-dependent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+mn-lt"/>
                      </a:endParaRP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1.Net core framework required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2. Run on any O.S without</a:t>
                      </a:r>
                      <a:r>
                        <a:rPr lang="en-US" sz="2000" b="1" baseline="0" dirty="0" smtClean="0">
                          <a:latin typeface="+mn-lt"/>
                        </a:rPr>
                        <a:t> any modifications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self-contained</a:t>
                      </a:r>
                    </a:p>
                    <a:p>
                      <a:endParaRPr lang="en-US" sz="2000" b="1" dirty="0" smtClean="0">
                        <a:latin typeface="+mn-lt"/>
                      </a:endParaRP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1.App contains everything(not req.)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2.</a:t>
                      </a:r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need to publish an OS-specific version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143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94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Characteristics of .NET Core?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8486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.NET Core is Free and Open Source.</a:t>
            </a:r>
          </a:p>
          <a:p>
            <a:r>
              <a:rPr lang="en-US" sz="2400" dirty="0" smtClean="0"/>
              <a:t>.NET Core is Cross-platform.</a:t>
            </a:r>
          </a:p>
          <a:p>
            <a:r>
              <a:rPr lang="en-US" sz="2400" dirty="0" smtClean="0"/>
              <a:t>.NET Core is Sharable.</a:t>
            </a:r>
          </a:p>
          <a:p>
            <a:r>
              <a:rPr lang="en-US" sz="2400" dirty="0" smtClean="0"/>
              <a:t>.NET Core is Modern.</a:t>
            </a:r>
          </a:p>
          <a:p>
            <a:r>
              <a:rPr lang="en-US" sz="2400" dirty="0" smtClean="0"/>
              <a:t>.NET Core is Fast.</a:t>
            </a:r>
          </a:p>
          <a:p>
            <a:r>
              <a:rPr lang="en-US" sz="2400" dirty="0" smtClean="0"/>
              <a:t>.NET Core is Lightweight.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Installation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0772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develop ASP.NET Core application, the following must be installed in your system:</a:t>
            </a:r>
          </a:p>
          <a:p>
            <a:r>
              <a:rPr lang="en-US" sz="2400" dirty="0" smtClean="0"/>
              <a:t>.NET Core SDK</a:t>
            </a:r>
          </a:p>
          <a:p>
            <a:r>
              <a:rPr lang="en-US" sz="2400" dirty="0" smtClean="0"/>
              <a:t>Integrated Development Environment (IDE)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Go to </a:t>
            </a:r>
            <a:r>
              <a:rPr lang="en-US" sz="2400" dirty="0" smtClean="0">
                <a:hlinkClick r:id="rId2"/>
              </a:rPr>
              <a:t>https://www.microsoft.com/net/core</a:t>
            </a:r>
            <a:r>
              <a:rPr lang="en-US" sz="2400" dirty="0" smtClean="0"/>
              <a:t> and select the platform you are using.</a:t>
            </a:r>
          </a:p>
          <a:p>
            <a:r>
              <a:rPr lang="en-US" sz="2400" dirty="0" smtClean="0"/>
              <a:t>You can develop, restore, build and run .NET Core application either with Visual Studio or with command line interface for .NET Core. 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.NET Core command-line interface (CLI) is a new cross-platform tool for creating, restoring packages, building, running and publishing .NET applications.</a:t>
            </a:r>
          </a:p>
          <a:p>
            <a:r>
              <a:rPr lang="en-US" sz="2400" dirty="0" smtClean="0"/>
              <a:t>The following is a command structure :-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&lt;command&gt; &lt;argument&gt; &lt;option&gt;</a:t>
            </a:r>
          </a:p>
          <a:p>
            <a:r>
              <a:rPr lang="en-US" sz="2400" dirty="0" err="1" smtClean="0"/>
              <a:t>E.g</a:t>
            </a:r>
            <a:r>
              <a:rPr lang="en-US" sz="2400" dirty="0" smtClean="0"/>
              <a:t>:- 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new console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build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run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new </a:t>
            </a:r>
            <a:r>
              <a:rPr lang="en-US" sz="2400" dirty="0" err="1" smtClean="0"/>
              <a:t>mvc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756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4676" y="1447800"/>
            <a:ext cx="638019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1554</TotalTime>
  <Words>682</Words>
  <Application>Microsoft Office PowerPoint</Application>
  <PresentationFormat>On-screen Show (4:3)</PresentationFormat>
  <Paragraphs>218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Solstice</vt:lpstr>
      <vt:lpstr>.net</vt:lpstr>
      <vt:lpstr>Slide 2</vt:lpstr>
      <vt:lpstr>Difference</vt:lpstr>
      <vt:lpstr>What is .Net Core? </vt:lpstr>
      <vt:lpstr>Characteristics of .NET Core? </vt:lpstr>
      <vt:lpstr>Installation</vt:lpstr>
      <vt:lpstr>CLI</vt:lpstr>
      <vt:lpstr>CLI</vt:lpstr>
      <vt:lpstr>CLI</vt:lpstr>
      <vt:lpstr>Structure</vt:lpstr>
      <vt:lpstr>Structure</vt:lpstr>
      <vt:lpstr>Structure</vt:lpstr>
      <vt:lpstr>Structure</vt:lpstr>
      <vt:lpstr>Structure</vt:lpstr>
      <vt:lpstr>InProcess Hosting</vt:lpstr>
      <vt:lpstr>InProcess Hosting</vt:lpstr>
      <vt:lpstr>OutOfProcess Hosting</vt:lpstr>
      <vt:lpstr>Kestrel Server</vt:lpstr>
      <vt:lpstr>InProcess VS OutOfProcess</vt:lpstr>
      <vt:lpstr>Structure</vt:lpstr>
      <vt:lpstr>LaunchSettings.json</vt:lpstr>
      <vt:lpstr>Development Environments</vt:lpstr>
      <vt:lpstr>AppSettings.json</vt:lpstr>
      <vt:lpstr>Structure</vt:lpstr>
      <vt:lpstr>Program.cs</vt:lpstr>
      <vt:lpstr>startup.cs</vt:lpstr>
      <vt:lpstr>startup.cs</vt:lpstr>
      <vt:lpstr>startup.cs</vt:lpstr>
      <vt:lpstr>Middleware</vt:lpstr>
      <vt:lpstr>Middleware Pipeline</vt:lpstr>
      <vt:lpstr>Short circuiting middleware</vt:lpstr>
      <vt:lpstr>Call Next Middleware</vt:lpstr>
      <vt:lpstr>Middleware Example</vt:lpstr>
      <vt:lpstr>Static Files</vt:lpstr>
      <vt:lpstr>Default Files</vt:lpstr>
      <vt:lpstr>Default Files</vt:lpstr>
      <vt:lpstr>Developer Exception page</vt:lpstr>
      <vt:lpstr>Setup MVC in ASP.NET CORE</vt:lpstr>
      <vt:lpstr>Routing</vt:lpstr>
      <vt:lpstr>Tag helpers</vt:lpstr>
      <vt:lpstr>Tag helpers</vt:lpstr>
      <vt:lpstr>Tag helpers</vt:lpstr>
      <vt:lpstr>Exception Handling</vt:lpstr>
      <vt:lpstr>Logging</vt:lpstr>
      <vt:lpstr>Publish cross-platform .NET 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Manish</cp:lastModifiedBy>
  <cp:revision>132</cp:revision>
  <dcterms:created xsi:type="dcterms:W3CDTF">2019-10-13T14:22:03Z</dcterms:created>
  <dcterms:modified xsi:type="dcterms:W3CDTF">2019-11-03T18:34:12Z</dcterms:modified>
</cp:coreProperties>
</file>