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9" r:id="rId12"/>
    <p:sldId id="265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10/31/2019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net/cor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066800"/>
            <a:ext cx="7086600" cy="182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9600" y="5486400"/>
            <a:ext cx="4724400" cy="457200"/>
          </a:xfrm>
        </p:spPr>
        <p:txBody>
          <a:bodyPr/>
          <a:lstStyle/>
          <a:p>
            <a:r>
              <a:rPr lang="en-US" dirty="0" smtClean="0"/>
              <a:t>By :  </a:t>
            </a:r>
            <a:r>
              <a:rPr lang="en-US" dirty="0" err="1" smtClean="0"/>
              <a:t>Vishal</a:t>
            </a:r>
            <a:r>
              <a:rPr lang="en-US" dirty="0" smtClean="0"/>
              <a:t> </a:t>
            </a:r>
            <a:r>
              <a:rPr lang="en-US" dirty="0" err="1" smtClean="0"/>
              <a:t>Garg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447800"/>
            <a:ext cx="6858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JKTs Logo - Sm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285750"/>
            <a:ext cx="1466850" cy="2762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498080" cy="45720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0070C0"/>
                </a:solidFill>
              </a:rPr>
              <a:t>Structure</a:t>
            </a:r>
            <a:endParaRPr lang="en-U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57200"/>
            <a:ext cx="6096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715000" y="2133600"/>
            <a:ext cx="3124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498080" cy="45720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0070C0"/>
                </a:solidFill>
              </a:rPr>
              <a:t>Structure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43000" y="4038600"/>
            <a:ext cx="7498080" cy="2209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5000" y="838200"/>
            <a:ext cx="59055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498080" cy="838200"/>
          </a:xfrm>
        </p:spPr>
        <p:txBody>
          <a:bodyPr/>
          <a:lstStyle/>
          <a:p>
            <a:r>
              <a:rPr lang="en-US" sz="4000" dirty="0" err="1" smtClean="0">
                <a:solidFill>
                  <a:srgbClr val="0070C0"/>
                </a:solidFill>
              </a:rPr>
              <a:t>Program.cs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762000"/>
            <a:ext cx="8077200" cy="5562600"/>
          </a:xfrm>
        </p:spPr>
        <p:txBody>
          <a:bodyPr/>
          <a:lstStyle/>
          <a:p>
            <a:r>
              <a:rPr lang="en-US" sz="2400" dirty="0" err="1" smtClean="0"/>
              <a:t>Program.cs</a:t>
            </a:r>
            <a:r>
              <a:rPr lang="en-US" sz="2400" dirty="0" smtClean="0"/>
              <a:t> is the first thing which runs in </a:t>
            </a:r>
            <a:r>
              <a:rPr lang="en-US" sz="2400" dirty="0" err="1" smtClean="0"/>
              <a:t>mvc</a:t>
            </a:r>
            <a:r>
              <a:rPr lang="en-US" sz="2400" dirty="0" smtClean="0"/>
              <a:t> core application</a:t>
            </a:r>
          </a:p>
          <a:p>
            <a:r>
              <a:rPr lang="en-US" sz="2400" dirty="0" smtClean="0"/>
              <a:t>It does 2 things :-</a:t>
            </a:r>
          </a:p>
          <a:p>
            <a:pPr>
              <a:buNone/>
            </a:pPr>
            <a:r>
              <a:rPr lang="en-US" sz="2400" dirty="0" smtClean="0"/>
              <a:t>    1. It starts the web server (Kestrel server)</a:t>
            </a:r>
          </a:p>
          <a:p>
            <a:pPr>
              <a:buNone/>
            </a:pPr>
            <a:r>
              <a:rPr lang="en-US" sz="2400" dirty="0" smtClean="0"/>
              <a:t>    2. It invokes </a:t>
            </a:r>
            <a:r>
              <a:rPr lang="en-US" sz="2400" dirty="0" err="1" smtClean="0"/>
              <a:t>startup.cs</a:t>
            </a:r>
            <a:r>
              <a:rPr lang="en-US" sz="2400" dirty="0" smtClean="0"/>
              <a:t> file.</a:t>
            </a:r>
          </a:p>
          <a:p>
            <a:endParaRPr 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276600"/>
            <a:ext cx="7877175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ight Arrow 5"/>
          <p:cNvSpPr/>
          <p:nvPr/>
        </p:nvSpPr>
        <p:spPr>
          <a:xfrm>
            <a:off x="1524000" y="55626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524000" y="57912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8080" cy="762000"/>
          </a:xfrm>
        </p:spPr>
        <p:txBody>
          <a:bodyPr/>
          <a:lstStyle/>
          <a:p>
            <a:r>
              <a:rPr lang="en-US" sz="4000" dirty="0" err="1" smtClean="0">
                <a:solidFill>
                  <a:srgbClr val="0070C0"/>
                </a:solidFill>
              </a:rPr>
              <a:t>Program.cs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609600"/>
            <a:ext cx="8077200" cy="5562600"/>
          </a:xfrm>
        </p:spPr>
        <p:txBody>
          <a:bodyPr/>
          <a:lstStyle/>
          <a:p>
            <a:r>
              <a:rPr lang="en-US" sz="2400" dirty="0" smtClean="0"/>
              <a:t>Kestrel server is cross-platform server</a:t>
            </a:r>
          </a:p>
          <a:p>
            <a:r>
              <a:rPr lang="en-US" sz="2400" dirty="0" smtClean="0"/>
              <a:t>Reverse proxy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209800"/>
            <a:ext cx="7467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8080" cy="762000"/>
          </a:xfrm>
        </p:spPr>
        <p:txBody>
          <a:bodyPr/>
          <a:lstStyle/>
          <a:p>
            <a:r>
              <a:rPr lang="en-US" sz="4000" dirty="0" err="1" smtClean="0">
                <a:solidFill>
                  <a:srgbClr val="0070C0"/>
                </a:solidFill>
              </a:rPr>
              <a:t>startup.cs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838200"/>
            <a:ext cx="61531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066800" y="1676400"/>
            <a:ext cx="80772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does 3 things :-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Loads a configuration</a:t>
            </a:r>
            <a:endParaRPr lang="en-US" sz="2400" dirty="0" smtClean="0"/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Add services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2400" dirty="0" smtClean="0"/>
              <a:t>3.Configure services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400" dirty="0" smtClean="0"/>
              <a:t>Plug and play model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400" dirty="0" smtClean="0"/>
              <a:t>In </a:t>
            </a:r>
            <a:r>
              <a:rPr lang="en-US" sz="2400" dirty="0" err="1" smtClean="0"/>
              <a:t>mvc</a:t>
            </a:r>
            <a:r>
              <a:rPr lang="en-US" sz="2400" dirty="0" smtClean="0"/>
              <a:t> core we can pick and choose services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2667000"/>
            <a:ext cx="59531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3124200"/>
            <a:ext cx="5334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91000" y="2286000"/>
            <a:ext cx="45815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8080" cy="1143000"/>
          </a:xfrm>
        </p:spPr>
        <p:txBody>
          <a:bodyPr/>
          <a:lstStyle/>
          <a:p>
            <a:r>
              <a:rPr lang="en-US" sz="4400" dirty="0" err="1" smtClean="0">
                <a:solidFill>
                  <a:srgbClr val="0070C0"/>
                </a:solidFill>
              </a:rPr>
              <a:t>startup.cs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25" y="838200"/>
            <a:ext cx="75342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4343400"/>
            <a:ext cx="7543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8080" cy="1143000"/>
          </a:xfrm>
        </p:spPr>
        <p:txBody>
          <a:bodyPr/>
          <a:lstStyle/>
          <a:p>
            <a:r>
              <a:rPr lang="en-US" sz="4000" dirty="0" err="1" smtClean="0">
                <a:solidFill>
                  <a:srgbClr val="0070C0"/>
                </a:solidFill>
              </a:rPr>
              <a:t>startup.cs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19200"/>
            <a:ext cx="7924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0070C0"/>
                </a:solidFill>
              </a:rPr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19200"/>
            <a:ext cx="7498080" cy="480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Example : - Demo1</a:t>
            </a:r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808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0070C0"/>
                </a:solidFill>
              </a:rPr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838200"/>
            <a:ext cx="8077200" cy="533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Add Exception handling middleware 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600200"/>
            <a:ext cx="4114800" cy="38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286000"/>
            <a:ext cx="7806170" cy="2133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47800" y="6096000"/>
            <a:ext cx="3694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 : - </a:t>
            </a:r>
            <a:r>
              <a:rPr lang="en-US" smtClean="0"/>
              <a:t>Core_Exception_handling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221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808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0070C0"/>
                </a:solidFill>
              </a:rPr>
              <a:t>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838200"/>
            <a:ext cx="8077200" cy="533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Instance an instance of </a:t>
            </a:r>
            <a:r>
              <a:rPr lang="en-US" sz="2400" dirty="0" err="1" smtClean="0"/>
              <a:t>ILogger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447800" y="6096000"/>
            <a:ext cx="3694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 : - </a:t>
            </a:r>
            <a:r>
              <a:rPr lang="en-US" smtClean="0"/>
              <a:t>Core_Exception_handling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371600"/>
            <a:ext cx="4505325" cy="1104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945" y="3353666"/>
            <a:ext cx="80772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36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57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What is .NET Core?</a:t>
            </a:r>
          </a:p>
          <a:p>
            <a:r>
              <a:rPr lang="en-US" sz="2400" dirty="0" smtClean="0"/>
              <a:t>Characteristics of  .NET Core?</a:t>
            </a:r>
          </a:p>
          <a:p>
            <a:r>
              <a:rPr lang="en-US" sz="2400" dirty="0" smtClean="0"/>
              <a:t>Installation</a:t>
            </a:r>
          </a:p>
          <a:p>
            <a:r>
              <a:rPr lang="en-US" sz="2400" dirty="0" smtClean="0"/>
              <a:t>Using CLI</a:t>
            </a:r>
          </a:p>
          <a:p>
            <a:r>
              <a:rPr lang="en-US" sz="2400" dirty="0" smtClean="0"/>
              <a:t>Startup and Configuration</a:t>
            </a:r>
          </a:p>
          <a:p>
            <a:r>
              <a:rPr lang="en-US" sz="2400" dirty="0" smtClean="0"/>
              <a:t>Managing Middleware</a:t>
            </a:r>
          </a:p>
          <a:p>
            <a:r>
              <a:rPr lang="en-US" sz="2400" dirty="0" smtClean="0"/>
              <a:t>ASP.NET Core MVC and Web APIs</a:t>
            </a:r>
          </a:p>
          <a:p>
            <a:r>
              <a:rPr lang="en-US" sz="2400" dirty="0" smtClean="0"/>
              <a:t>Tag Helpers and Razor Pages</a:t>
            </a:r>
          </a:p>
          <a:p>
            <a:r>
              <a:rPr lang="en-US" sz="2400" dirty="0" smtClean="0"/>
              <a:t>Testing ASP.NET Core</a:t>
            </a:r>
          </a:p>
          <a:p>
            <a:r>
              <a:rPr lang="en-US" sz="2400" dirty="0" smtClean="0"/>
              <a:t>Demo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533400"/>
            <a:ext cx="21621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808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0070C0"/>
                </a:solidFill>
              </a:rPr>
              <a:t>Publish cross-platform .NET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838200"/>
            <a:ext cx="8077200" cy="5029200"/>
          </a:xfrm>
        </p:spPr>
        <p:txBody>
          <a:bodyPr>
            <a:noAutofit/>
          </a:bodyPr>
          <a:lstStyle/>
          <a:p>
            <a:pPr marL="82296" indent="0">
              <a:buNone/>
            </a:pPr>
            <a:r>
              <a:rPr lang="en-US" sz="2400" dirty="0"/>
              <a:t>.NET Core application deployment </a:t>
            </a:r>
            <a:r>
              <a:rPr lang="en-US" sz="2400" dirty="0" smtClean="0"/>
              <a:t>options : -</a:t>
            </a:r>
          </a:p>
          <a:p>
            <a:r>
              <a:rPr lang="en-US" sz="2400" dirty="0"/>
              <a:t>framework-dependent applications </a:t>
            </a:r>
            <a:endParaRPr lang="en-US" sz="2400" dirty="0" smtClean="0"/>
          </a:p>
          <a:p>
            <a:r>
              <a:rPr lang="en-US" sz="2400" dirty="0"/>
              <a:t>self-contained applications.</a:t>
            </a:r>
          </a:p>
          <a:p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066800" y="5839691"/>
            <a:ext cx="34565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 : - </a:t>
            </a:r>
            <a:endParaRPr lang="en-US" dirty="0" smtClean="0"/>
          </a:p>
          <a:p>
            <a:r>
              <a:rPr lang="en-US" dirty="0" smtClean="0"/>
              <a:t>1.Core_FrameworkDependantApp</a:t>
            </a:r>
          </a:p>
          <a:p>
            <a:r>
              <a:rPr lang="en-US" dirty="0"/>
              <a:t>2. </a:t>
            </a:r>
            <a:r>
              <a:rPr lang="en-US" dirty="0" err="1"/>
              <a:t>Core_Self</a:t>
            </a:r>
            <a:r>
              <a:rPr lang="en-US" dirty="0"/>
              <a:t>-contained app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471255"/>
              </p:ext>
            </p:extLst>
          </p:nvPr>
        </p:nvGraphicFramePr>
        <p:xfrm>
          <a:off x="1066800" y="2286000"/>
          <a:ext cx="80772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549096863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3130551928"/>
                    </a:ext>
                  </a:extLst>
                </a:gridCol>
              </a:tblGrid>
              <a:tr h="1803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+mn-lt"/>
                        </a:rPr>
                        <a:t>framework-dependent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>
                        <a:latin typeface="+mn-lt"/>
                      </a:endParaRPr>
                    </a:p>
                    <a:p>
                      <a:r>
                        <a:rPr lang="en-US" sz="2000" b="1" dirty="0" smtClean="0">
                          <a:latin typeface="+mn-lt"/>
                        </a:rPr>
                        <a:t>1.Net core framework required</a:t>
                      </a:r>
                    </a:p>
                    <a:p>
                      <a:r>
                        <a:rPr lang="en-US" sz="2000" b="1" dirty="0" smtClean="0">
                          <a:latin typeface="+mn-lt"/>
                        </a:rPr>
                        <a:t>2. Run on any O.S without</a:t>
                      </a:r>
                      <a:r>
                        <a:rPr lang="en-US" sz="2000" b="1" baseline="0" dirty="0" smtClean="0">
                          <a:latin typeface="+mn-lt"/>
                        </a:rPr>
                        <a:t> any modifications</a:t>
                      </a:r>
                      <a:endParaRPr lang="en-US" sz="2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+mn-lt"/>
                        </a:rPr>
                        <a:t>self-contained</a:t>
                      </a:r>
                    </a:p>
                    <a:p>
                      <a:endParaRPr lang="en-US" sz="2000" b="1" dirty="0" smtClean="0">
                        <a:latin typeface="+mn-lt"/>
                      </a:endParaRPr>
                    </a:p>
                    <a:p>
                      <a:r>
                        <a:rPr lang="en-US" sz="2000" b="1" dirty="0" smtClean="0">
                          <a:latin typeface="+mn-lt"/>
                        </a:rPr>
                        <a:t>1.App contains everything(not req.)</a:t>
                      </a:r>
                    </a:p>
                    <a:p>
                      <a:r>
                        <a:rPr lang="en-US" sz="2000" b="1" dirty="0" smtClean="0">
                          <a:latin typeface="+mn-lt"/>
                        </a:rPr>
                        <a:t>2.</a:t>
                      </a:r>
                      <a:r>
                        <a:rPr kumimoji="0" lang="en-US" sz="2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need to publish an OS-specific version</a:t>
                      </a:r>
                      <a:endParaRPr lang="en-US" sz="20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434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410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What is </a:t>
            </a:r>
            <a:r>
              <a:rPr lang="en-US" sz="3600" dirty="0" smtClean="0">
                <a:solidFill>
                  <a:srgbClr val="0070C0"/>
                </a:solidFill>
              </a:rPr>
              <a:t>.NET </a:t>
            </a:r>
            <a:r>
              <a:rPr lang="en-US" sz="3600" dirty="0" smtClean="0">
                <a:solidFill>
                  <a:srgbClr val="0070C0"/>
                </a:solidFill>
              </a:rPr>
              <a:t>Core?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14400"/>
            <a:ext cx="8077200" cy="5791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.NET Core is a free, open-source framework for building modern, scalable, and high-performance cross-platform software applications.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.NET Core is a general-purpose framework that may be used to build software applications for Windows, Linux, and </a:t>
            </a:r>
            <a:r>
              <a:rPr lang="en-US" sz="2400" dirty="0" err="1" smtClean="0"/>
              <a:t>MacOS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3789218"/>
            <a:ext cx="6505575" cy="26765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Characteristics of .NET Core?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14400"/>
            <a:ext cx="7848600" cy="5638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.NET Core is Free and Open Source.</a:t>
            </a:r>
          </a:p>
          <a:p>
            <a:r>
              <a:rPr lang="en-US" sz="2400" dirty="0" smtClean="0"/>
              <a:t>.NET Core is Cross-platform.</a:t>
            </a:r>
          </a:p>
          <a:p>
            <a:r>
              <a:rPr lang="en-US" sz="2400" dirty="0" smtClean="0"/>
              <a:t>.NET Core is Sharable.</a:t>
            </a:r>
          </a:p>
          <a:p>
            <a:r>
              <a:rPr lang="en-US" sz="2400" dirty="0" smtClean="0"/>
              <a:t>.NET Core is Modern.</a:t>
            </a:r>
          </a:p>
          <a:p>
            <a:r>
              <a:rPr lang="en-US" sz="2400" dirty="0" smtClean="0"/>
              <a:t>.NET Core is Fast.</a:t>
            </a:r>
          </a:p>
          <a:p>
            <a:r>
              <a:rPr lang="en-US" sz="2400" dirty="0" smtClean="0"/>
              <a:t>.NET Core is Lightweight.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49808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Installation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143000"/>
            <a:ext cx="8077200" cy="5715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develop ASP.NET Core application, the following must be installed in your system:</a:t>
            </a:r>
          </a:p>
          <a:p>
            <a:r>
              <a:rPr lang="en-US" sz="2400" dirty="0" smtClean="0"/>
              <a:t>.NET Core SDK</a:t>
            </a:r>
          </a:p>
          <a:p>
            <a:r>
              <a:rPr lang="en-US" sz="2400" dirty="0" smtClean="0"/>
              <a:t>Integrated Development Environment (IDE)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Go to </a:t>
            </a:r>
            <a:r>
              <a:rPr lang="en-US" sz="2400" dirty="0" smtClean="0">
                <a:hlinkClick r:id="rId2"/>
              </a:rPr>
              <a:t>https://www.microsoft.com/net/core</a:t>
            </a:r>
            <a:r>
              <a:rPr lang="en-US" sz="2400" dirty="0" smtClean="0"/>
              <a:t> and select the platform you are using.</a:t>
            </a:r>
          </a:p>
          <a:p>
            <a:r>
              <a:rPr lang="en-US" sz="2400" dirty="0" smtClean="0"/>
              <a:t>You can develop, restore, build and run .NET Core application either with Visual Studio or with command line interface for .NET Core. 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0070C0"/>
                </a:solidFill>
              </a:rPr>
              <a:t>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.NET Core command-line interface (CLI) is a new cross-platform tool for creating, restoring packages, building, running and publishing .NET applications.</a:t>
            </a:r>
          </a:p>
          <a:p>
            <a:r>
              <a:rPr lang="en-US" sz="2400" dirty="0" smtClean="0"/>
              <a:t>The following is a command structure :-</a:t>
            </a:r>
          </a:p>
          <a:p>
            <a:r>
              <a:rPr lang="en-US" sz="2400" dirty="0" err="1" smtClean="0"/>
              <a:t>dotnet</a:t>
            </a:r>
            <a:r>
              <a:rPr lang="en-US" sz="2400" dirty="0" smtClean="0"/>
              <a:t> &lt;command&gt; &lt;argument&gt; &lt;option&gt;</a:t>
            </a:r>
          </a:p>
          <a:p>
            <a:r>
              <a:rPr lang="en-US" sz="2400" dirty="0" err="1" smtClean="0"/>
              <a:t>E.g</a:t>
            </a:r>
            <a:r>
              <a:rPr lang="en-US" sz="2400" dirty="0" smtClean="0"/>
              <a:t>:- </a:t>
            </a:r>
          </a:p>
          <a:p>
            <a:r>
              <a:rPr lang="en-US" sz="2400" dirty="0" err="1" smtClean="0"/>
              <a:t>dotnet</a:t>
            </a:r>
            <a:r>
              <a:rPr lang="en-US" sz="2400" dirty="0" smtClean="0"/>
              <a:t> new console</a:t>
            </a:r>
          </a:p>
          <a:p>
            <a:r>
              <a:rPr lang="en-US" sz="2400" dirty="0" err="1" smtClean="0"/>
              <a:t>dotnet</a:t>
            </a:r>
            <a:r>
              <a:rPr lang="en-US" sz="2400" dirty="0" smtClean="0"/>
              <a:t> build</a:t>
            </a:r>
          </a:p>
          <a:p>
            <a:r>
              <a:rPr lang="en-US" sz="2400" dirty="0" err="1" smtClean="0"/>
              <a:t>dotnet</a:t>
            </a:r>
            <a:r>
              <a:rPr lang="en-US" sz="2400" dirty="0" smtClean="0"/>
              <a:t> run</a:t>
            </a:r>
          </a:p>
          <a:p>
            <a:r>
              <a:rPr lang="en-US" sz="2400" dirty="0" err="1" smtClean="0"/>
              <a:t>dotnet</a:t>
            </a:r>
            <a:r>
              <a:rPr lang="en-US" sz="2400" dirty="0" smtClean="0"/>
              <a:t> new </a:t>
            </a:r>
            <a:r>
              <a:rPr lang="en-US" sz="2400" dirty="0" err="1" smtClean="0"/>
              <a:t>mvc</a:t>
            </a:r>
            <a:endParaRPr lang="en-US" sz="2400" dirty="0" smtClean="0"/>
          </a:p>
          <a:p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70C0"/>
                </a:solidFill>
              </a:rPr>
              <a:t>CLI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524000"/>
            <a:ext cx="6756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70C0"/>
                </a:solidFill>
              </a:rPr>
              <a:t>CLI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94676" y="1447800"/>
            <a:ext cx="6380197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498080" cy="45720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0070C0"/>
                </a:solidFill>
              </a:rPr>
              <a:t>Structure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762001"/>
            <a:ext cx="5410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143000" y="4038600"/>
            <a:ext cx="7498080" cy="2209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Server starting :- Loads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application,services,cache</a:t>
            </a: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400" dirty="0" smtClean="0"/>
              <a:t>Serving request :- starts serving the request</a:t>
            </a: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419</TotalTime>
  <Words>391</Words>
  <Application>Microsoft Office PowerPoint</Application>
  <PresentationFormat>On-screen Show (4:3)</PresentationFormat>
  <Paragraphs>86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Gill Sans MT</vt:lpstr>
      <vt:lpstr>Verdana</vt:lpstr>
      <vt:lpstr>Wingdings 2</vt:lpstr>
      <vt:lpstr>Solstice</vt:lpstr>
      <vt:lpstr>PowerPoint Presentation</vt:lpstr>
      <vt:lpstr>PowerPoint Presentation</vt:lpstr>
      <vt:lpstr>What is .NET Core? </vt:lpstr>
      <vt:lpstr>Characteristics of .NET Core? </vt:lpstr>
      <vt:lpstr>Installation</vt:lpstr>
      <vt:lpstr>CLI</vt:lpstr>
      <vt:lpstr>CLI</vt:lpstr>
      <vt:lpstr>CLI</vt:lpstr>
      <vt:lpstr>Structure</vt:lpstr>
      <vt:lpstr>Structure</vt:lpstr>
      <vt:lpstr>Structure</vt:lpstr>
      <vt:lpstr>Program.cs</vt:lpstr>
      <vt:lpstr>Program.cs</vt:lpstr>
      <vt:lpstr>startup.cs</vt:lpstr>
      <vt:lpstr>startup.cs</vt:lpstr>
      <vt:lpstr>startup.cs</vt:lpstr>
      <vt:lpstr>Demo</vt:lpstr>
      <vt:lpstr>Exception Handling</vt:lpstr>
      <vt:lpstr>Logging</vt:lpstr>
      <vt:lpstr>Publish cross-platform .NET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Manish</dc:creator>
  <cp:lastModifiedBy>Garg, Vishal</cp:lastModifiedBy>
  <cp:revision>60</cp:revision>
  <dcterms:created xsi:type="dcterms:W3CDTF">2019-10-13T14:22:03Z</dcterms:created>
  <dcterms:modified xsi:type="dcterms:W3CDTF">2019-10-31T12:27:34Z</dcterms:modified>
</cp:coreProperties>
</file>