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7" r:id="rId4"/>
    <p:sldId id="278" r:id="rId5"/>
    <p:sldId id="259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What is Access Token 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047750"/>
            <a:ext cx="7620000" cy="4095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=password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means that you are sending a username and a password to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the /token endpoint.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Authori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zation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Tokens are more secure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Loosely Coupling: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Your front-end application is not coupled with specific authentication mechanism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383</Words>
  <Application>Microsoft Office PowerPoint</Application>
  <PresentationFormat>On-screen Show (16:9)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Slide 1</vt:lpstr>
      <vt:lpstr>Token Based Authentication</vt:lpstr>
      <vt:lpstr>Token Based Authentication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Manish</cp:lastModifiedBy>
  <cp:revision>72</cp:revision>
  <dcterms:created xsi:type="dcterms:W3CDTF">2014-04-01T16:27:38Z</dcterms:created>
  <dcterms:modified xsi:type="dcterms:W3CDTF">2019-03-03T16:37:37Z</dcterms:modified>
</cp:coreProperties>
</file>