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7745E3-09CC-46E2-8DC4-CF620DD2FDED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990D496-EF1B-4E42-968B-EB75ABFD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591425" cy="1600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524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How token based authentication actually works?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In the Token based approach, the client application first sends a request to Authentication server endpoint with an appropriate credential. Now If the username and password are found correct then the Authentication server send a token to the client as a response. This token contains enough data to identify a particular user and an expiry </a:t>
            </a:r>
            <a:r>
              <a:rPr lang="en-US" dirty="0" err="1" smtClean="0"/>
              <a:t>time.The</a:t>
            </a:r>
            <a:r>
              <a:rPr lang="en-US" dirty="0" smtClean="0"/>
              <a:t> client application then uses the token to access the restricted resources in next requests till the token is valid. 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3429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"/>
            <a:ext cx="91440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Securing your </a:t>
            </a:r>
            <a:r>
              <a:rPr lang="en-US" dirty="0" err="1" smtClean="0"/>
              <a:t>Api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US" sz="2000" dirty="0" smtClean="0"/>
              <a:t>Keeping your network secure, so that hackers cannot break in 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/>
              <a:t>Different parts of </a:t>
            </a:r>
            <a:r>
              <a:rPr lang="en-US" sz="2000" dirty="0" err="1" smtClean="0"/>
              <a:t>Api</a:t>
            </a:r>
            <a:r>
              <a:rPr lang="en-US" sz="2000" dirty="0" smtClean="0"/>
              <a:t> interaction that have to be secured</a:t>
            </a:r>
          </a:p>
          <a:p>
            <a:pPr>
              <a:buClr>
                <a:schemeClr val="bg1"/>
              </a:buCl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600" cy="76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362200"/>
            <a:ext cx="594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4191000"/>
            <a:ext cx="7010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though chain of events, there’s security you can put on :-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Api</a:t>
            </a:r>
            <a:r>
              <a:rPr lang="en-US" b="1" dirty="0" smtClean="0"/>
              <a:t> Consumer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smartphones,desktops</a:t>
            </a:r>
            <a:r>
              <a:rPr lang="en-US" dirty="0" smtClean="0"/>
              <a:t> etc..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/>
              <a:t>N</a:t>
            </a:r>
            <a:r>
              <a:rPr lang="en-US" b="1" dirty="0" err="1" smtClean="0"/>
              <a:t>etwork</a:t>
            </a:r>
            <a:r>
              <a:rPr lang="en-US" dirty="0" err="1" smtClean="0"/>
              <a:t>,so</a:t>
            </a:r>
            <a:r>
              <a:rPr lang="en-US" dirty="0" smtClean="0"/>
              <a:t> that data passing is </a:t>
            </a:r>
            <a:r>
              <a:rPr lang="en-US" dirty="0" err="1" smtClean="0"/>
              <a:t>encypted</a:t>
            </a:r>
            <a:r>
              <a:rPr lang="en-US" dirty="0" smtClean="0"/>
              <a:t> and secure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Api</a:t>
            </a:r>
            <a:r>
              <a:rPr lang="en-US" b="1" dirty="0" smtClean="0"/>
              <a:t> provider </a:t>
            </a:r>
            <a:r>
              <a:rPr lang="en-US" dirty="0" err="1" smtClean="0"/>
              <a:t>i.e</a:t>
            </a:r>
            <a:r>
              <a:rPr lang="en-US" dirty="0" smtClean="0"/>
              <a:t> Server location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8077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60864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971800"/>
            <a:ext cx="2933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200400"/>
            <a:ext cx="62960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Token based authentication in ASP.NET Web API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Nowadays Web API adoption is increasing at a rapid pace. So it's very essential to implement security for all types of clients trying to access data from Web API services.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Nowadays the most preferred approach to secure server resources by authenticating users in WEB API is to use signed token, which contains enough data to identify a particular </a:t>
            </a:r>
            <a:r>
              <a:rPr lang="en-US" dirty="0" err="1" smtClean="0"/>
              <a:t>user.This</a:t>
            </a:r>
            <a:r>
              <a:rPr lang="en-US" dirty="0" smtClean="0"/>
              <a:t> is called token-based approach. This is because of following reason:</a:t>
            </a:r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Loose Coupling - The client application is not tied to a particular authentication scheme. The token is generated, validated and perform the authentication by the server.</a:t>
            </a:r>
          </a:p>
          <a:p>
            <a:pPr lvl="0"/>
            <a:r>
              <a:rPr lang="en-US" dirty="0" smtClean="0"/>
              <a:t>Mobile Friendly - In native platform like </a:t>
            </a:r>
            <a:r>
              <a:rPr lang="en-US" dirty="0" err="1" smtClean="0"/>
              <a:t>iOS</a:t>
            </a:r>
            <a:r>
              <a:rPr lang="en-US" dirty="0" smtClean="0"/>
              <a:t>, Android, Windows 8 etc. handling cookies are not an easy task. Token-based approach simplifies this a lot.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170</TotalTime>
  <Words>183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Slide 1</vt:lpstr>
      <vt:lpstr>Slide 2</vt:lpstr>
      <vt:lpstr>Securing your Api is</vt:lpstr>
      <vt:lpstr>Slide 4</vt:lpstr>
      <vt:lpstr>Slide 5</vt:lpstr>
      <vt:lpstr>Slide 6</vt:lpstr>
      <vt:lpstr>Slide 7</vt:lpstr>
      <vt:lpstr>Slide 8</vt:lpstr>
      <vt:lpstr>Token based authentication in ASP.NET Web API </vt:lpstr>
      <vt:lpstr>How token based authentication actually works?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</dc:creator>
  <cp:lastModifiedBy>Manish</cp:lastModifiedBy>
  <cp:revision>15</cp:revision>
  <dcterms:created xsi:type="dcterms:W3CDTF">2019-02-02T12:30:40Z</dcterms:created>
  <dcterms:modified xsi:type="dcterms:W3CDTF">2019-02-09T12:33:19Z</dcterms:modified>
</cp:coreProperties>
</file>