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9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10/30/2019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70866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486400"/>
            <a:ext cx="4724400" cy="457200"/>
          </a:xfrm>
        </p:spPr>
        <p:txBody>
          <a:bodyPr/>
          <a:lstStyle/>
          <a:p>
            <a:r>
              <a:rPr lang="en-US" dirty="0" smtClean="0"/>
              <a:t>By :  </a:t>
            </a:r>
            <a:r>
              <a:rPr lang="en-US" dirty="0" err="1" smtClean="0"/>
              <a:t>Vishal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85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JKTs Logo - 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133600"/>
            <a:ext cx="312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038600"/>
            <a:ext cx="749808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5905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8382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8077200" cy="5562600"/>
          </a:xfrm>
        </p:spPr>
        <p:txBody>
          <a:bodyPr/>
          <a:lstStyle/>
          <a:p>
            <a:r>
              <a:rPr lang="en-US" sz="2400" dirty="0" err="1" smtClean="0"/>
              <a:t>Program.cs</a:t>
            </a:r>
            <a:r>
              <a:rPr lang="en-US" sz="2400" dirty="0" smtClean="0"/>
              <a:t> is the first thing which runs in </a:t>
            </a:r>
            <a:r>
              <a:rPr lang="en-US" sz="2400" dirty="0" err="1" smtClean="0"/>
              <a:t>mvc</a:t>
            </a:r>
            <a:r>
              <a:rPr lang="en-US" sz="2400" dirty="0" smtClean="0"/>
              <a:t> core application</a:t>
            </a:r>
          </a:p>
          <a:p>
            <a:r>
              <a:rPr lang="en-US" sz="2400" dirty="0" smtClean="0"/>
              <a:t>It does 2 things :-</a:t>
            </a:r>
          </a:p>
          <a:p>
            <a:pPr>
              <a:buNone/>
            </a:pPr>
            <a:r>
              <a:rPr lang="en-US" sz="2400" dirty="0" smtClean="0"/>
              <a:t>    1. It starts the web server (Kestrel server)</a:t>
            </a:r>
          </a:p>
          <a:p>
            <a:pPr>
              <a:buNone/>
            </a:pPr>
            <a:r>
              <a:rPr lang="en-US" sz="2400" dirty="0" smtClean="0"/>
              <a:t>    2. It invokes </a:t>
            </a:r>
            <a:r>
              <a:rPr lang="en-US" sz="2400" dirty="0" err="1" smtClean="0"/>
              <a:t>startup.cs</a:t>
            </a:r>
            <a:r>
              <a:rPr lang="en-US" sz="2400" dirty="0" smtClean="0"/>
              <a:t> file.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877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1524000" y="5562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24000" y="5791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8077200" cy="5562600"/>
          </a:xfrm>
        </p:spPr>
        <p:txBody>
          <a:bodyPr/>
          <a:lstStyle/>
          <a:p>
            <a:r>
              <a:rPr lang="en-US" sz="2400" dirty="0" smtClean="0"/>
              <a:t>Kestrel server is cross-platform server</a:t>
            </a:r>
          </a:p>
          <a:p>
            <a:r>
              <a:rPr lang="en-US" sz="2400" dirty="0" smtClean="0"/>
              <a:t>Reverse proxy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6153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676400"/>
            <a:ext cx="8077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does 3 things :-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Loads a configuration</a:t>
            </a:r>
            <a:endParaRPr lang="en-US" sz="24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Add services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/>
              <a:t>3.Configure services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Plug and play model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In </a:t>
            </a:r>
            <a:r>
              <a:rPr lang="en-US" sz="2400" dirty="0" err="1" smtClean="0"/>
              <a:t>mvc</a:t>
            </a:r>
            <a:r>
              <a:rPr lang="en-US" sz="2400" dirty="0" smtClean="0"/>
              <a:t> core we can pick and choose services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667000"/>
            <a:ext cx="5953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124200"/>
            <a:ext cx="533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286000"/>
            <a:ext cx="4581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25" y="838200"/>
            <a:ext cx="75342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343400"/>
            <a:ext cx="754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startup.cs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70C0"/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: - Demo1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Exception handling middleware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41148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7806170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6096000"/>
            <a:ext cx="369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r>
              <a:rPr lang="en-US" smtClean="0"/>
              <a:t>Core_Exception_handling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2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Instance an instance of </a:t>
            </a:r>
            <a:r>
              <a:rPr lang="en-US" sz="2400" dirty="0" err="1" smtClean="0"/>
              <a:t>ILogger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47800" y="6096000"/>
            <a:ext cx="369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r>
              <a:rPr lang="en-US" smtClean="0"/>
              <a:t>Core_Exception_handling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4505325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3353666"/>
            <a:ext cx="8077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.NET Core?</a:t>
            </a:r>
          </a:p>
          <a:p>
            <a:r>
              <a:rPr lang="en-US" sz="2400" dirty="0" smtClean="0"/>
              <a:t>Characteristics of  .NET Core?</a:t>
            </a:r>
          </a:p>
          <a:p>
            <a:r>
              <a:rPr lang="en-US" sz="2400" dirty="0" smtClean="0"/>
              <a:t>Installation</a:t>
            </a:r>
          </a:p>
          <a:p>
            <a:r>
              <a:rPr lang="en-US" sz="2400" dirty="0" smtClean="0"/>
              <a:t>Using CLI</a:t>
            </a:r>
          </a:p>
          <a:p>
            <a:r>
              <a:rPr lang="en-US" sz="2400" dirty="0" smtClean="0"/>
              <a:t>Startup and Configuration</a:t>
            </a:r>
          </a:p>
          <a:p>
            <a:r>
              <a:rPr lang="en-US" sz="2400" dirty="0" smtClean="0"/>
              <a:t>Managing Middleware</a:t>
            </a:r>
          </a:p>
          <a:p>
            <a:r>
              <a:rPr lang="en-US" sz="2400" dirty="0" smtClean="0"/>
              <a:t>ASP.NET Core MVC and Web APIs</a:t>
            </a:r>
          </a:p>
          <a:p>
            <a:r>
              <a:rPr lang="en-US" sz="2400" dirty="0" smtClean="0"/>
              <a:t>Tag Helpers and Razor Pages</a:t>
            </a:r>
          </a:p>
          <a:p>
            <a:r>
              <a:rPr lang="en-US" sz="2400" dirty="0" smtClean="0"/>
              <a:t>Testing ASP.NET Core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2162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Publish cross-platform .NET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50292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/>
              <a:t>.NET Core application deployment </a:t>
            </a:r>
            <a:r>
              <a:rPr lang="en-US" sz="2400" dirty="0" smtClean="0"/>
              <a:t>options : -</a:t>
            </a:r>
          </a:p>
          <a:p>
            <a:r>
              <a:rPr lang="en-US" sz="2400" dirty="0"/>
              <a:t>framework-dependent applications </a:t>
            </a:r>
            <a:endParaRPr lang="en-US" sz="2400" dirty="0" smtClean="0"/>
          </a:p>
          <a:p>
            <a:r>
              <a:rPr lang="en-US" sz="2400" dirty="0"/>
              <a:t>self-contained applications.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839691"/>
            <a:ext cx="34565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 - </a:t>
            </a:r>
            <a:endParaRPr lang="en-US" dirty="0" smtClean="0"/>
          </a:p>
          <a:p>
            <a:r>
              <a:rPr lang="en-US" dirty="0" smtClean="0"/>
              <a:t>1.Core_FrameworkDependantApp</a:t>
            </a:r>
          </a:p>
          <a:p>
            <a:r>
              <a:rPr lang="en-US" dirty="0"/>
              <a:t>2. </a:t>
            </a:r>
            <a:r>
              <a:rPr lang="en-US" dirty="0" err="1"/>
              <a:t>Core_Self</a:t>
            </a:r>
            <a:r>
              <a:rPr lang="en-US" dirty="0"/>
              <a:t>-contained app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71255"/>
              </p:ext>
            </p:extLst>
          </p:nvPr>
        </p:nvGraphicFramePr>
        <p:xfrm>
          <a:off x="1066800" y="2286000"/>
          <a:ext cx="8077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54909686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130551928"/>
                    </a:ext>
                  </a:extLst>
                </a:gridCol>
              </a:tblGrid>
              <a:tr h="180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</a:rPr>
                        <a:t>framework-dependent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+mn-lt"/>
                      </a:endParaRP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1.Net core framework required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2. Run on any O.S without</a:t>
                      </a:r>
                      <a:r>
                        <a:rPr lang="en-US" sz="2000" b="1" baseline="0" dirty="0" smtClean="0">
                          <a:latin typeface="+mn-lt"/>
                        </a:rPr>
                        <a:t> any modifications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self-contained</a:t>
                      </a:r>
                    </a:p>
                    <a:p>
                      <a:endParaRPr lang="en-US" sz="2000" b="1" dirty="0" smtClean="0">
                        <a:latin typeface="+mn-lt"/>
                      </a:endParaRP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1.App contains everything(not req.)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2.</a:t>
                      </a:r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need to publish an OS-specific version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3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1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What is </a:t>
            </a:r>
            <a:r>
              <a:rPr lang="en-US" sz="3600" dirty="0" err="1" smtClean="0">
                <a:solidFill>
                  <a:srgbClr val="0070C0"/>
                </a:solidFill>
              </a:rPr>
              <a:t>.Net</a:t>
            </a:r>
            <a:r>
              <a:rPr lang="en-US" sz="3600" dirty="0" smtClean="0">
                <a:solidFill>
                  <a:srgbClr val="0070C0"/>
                </a:solidFill>
              </a:rPr>
              <a:t> Core?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7720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.NET Core is a free, open-source framework for building modern, scalable, and high-performance cross-platform software applications.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.NET Core is a general-purpose framework that may be used to build software applications for Windows, Linux, and </a:t>
            </a:r>
            <a:r>
              <a:rPr lang="en-US" sz="2400" dirty="0" err="1" smtClean="0"/>
              <a:t>MacOS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Characteristics of .NET Core?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8486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.NET Core is Free and Open Source.</a:t>
            </a:r>
          </a:p>
          <a:p>
            <a:r>
              <a:rPr lang="en-US" sz="2400" dirty="0" smtClean="0"/>
              <a:t>.NET Core is Cross-platform.</a:t>
            </a:r>
          </a:p>
          <a:p>
            <a:r>
              <a:rPr lang="en-US" sz="2400" dirty="0" smtClean="0"/>
              <a:t>.NET Core is Sharable.</a:t>
            </a:r>
          </a:p>
          <a:p>
            <a:r>
              <a:rPr lang="en-US" sz="2400" dirty="0" smtClean="0"/>
              <a:t>.NET Core is Modern.</a:t>
            </a:r>
          </a:p>
          <a:p>
            <a:r>
              <a:rPr lang="en-US" sz="2400" dirty="0" smtClean="0"/>
              <a:t>.NET Core is Fast.</a:t>
            </a:r>
          </a:p>
          <a:p>
            <a:r>
              <a:rPr lang="en-US" sz="2400" dirty="0" smtClean="0"/>
              <a:t>.NET Core is Lightweight.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Installation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0772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develop ASP.NET Core application, the following must be installed in your system:</a:t>
            </a:r>
          </a:p>
          <a:p>
            <a:r>
              <a:rPr lang="en-US" sz="2400" dirty="0" smtClean="0"/>
              <a:t>.NET Core SDK</a:t>
            </a:r>
          </a:p>
          <a:p>
            <a:r>
              <a:rPr lang="en-US" sz="2400" dirty="0" smtClean="0"/>
              <a:t>Integrated Development Environment (IDE)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Go to </a:t>
            </a:r>
            <a:r>
              <a:rPr lang="en-US" sz="2400" dirty="0" smtClean="0">
                <a:hlinkClick r:id="rId2"/>
              </a:rPr>
              <a:t>https://www.microsoft.com/net/core</a:t>
            </a:r>
            <a:r>
              <a:rPr lang="en-US" sz="2400" dirty="0" smtClean="0"/>
              <a:t> and select the platform you are using.</a:t>
            </a:r>
          </a:p>
          <a:p>
            <a:r>
              <a:rPr lang="en-US" sz="2400" dirty="0" smtClean="0"/>
              <a:t>You can develop, restore, build and run .NET Core application either with Visual Studio or with command line interface for .NET Core. 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.NET Core command-line interface (CLI) is a new cross-platform tool for creating, restoring packages, building, running and publishing .NET applications.</a:t>
            </a:r>
          </a:p>
          <a:p>
            <a:r>
              <a:rPr lang="en-US" sz="2400" dirty="0" smtClean="0"/>
              <a:t>The following is a command structure :-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&lt;command&gt; &lt;argument&gt; &lt;option&gt;</a:t>
            </a:r>
          </a:p>
          <a:p>
            <a:r>
              <a:rPr lang="en-US" sz="2400" dirty="0" err="1" smtClean="0"/>
              <a:t>E.g</a:t>
            </a:r>
            <a:r>
              <a:rPr lang="en-US" sz="2400" dirty="0" smtClean="0"/>
              <a:t>:- 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new console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build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run</a:t>
            </a:r>
          </a:p>
          <a:p>
            <a:r>
              <a:rPr lang="en-US" sz="2400" dirty="0" err="1" smtClean="0"/>
              <a:t>dotnet</a:t>
            </a:r>
            <a:r>
              <a:rPr lang="en-US" sz="2400" dirty="0" smtClean="0"/>
              <a:t> new </a:t>
            </a:r>
            <a:r>
              <a:rPr lang="en-US" sz="2400" dirty="0" err="1" smtClean="0"/>
              <a:t>mvc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756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CLI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4676" y="1447800"/>
            <a:ext cx="638019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Structure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1"/>
            <a:ext cx="541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038600"/>
            <a:ext cx="749808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starting :- Loads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application,services,cache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 smtClean="0"/>
              <a:t>Serving request :- starts serving the request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419</TotalTime>
  <Words>391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Gill Sans MT</vt:lpstr>
      <vt:lpstr>Verdana</vt:lpstr>
      <vt:lpstr>Wingdings 2</vt:lpstr>
      <vt:lpstr>Solstice</vt:lpstr>
      <vt:lpstr>PowerPoint Presentation</vt:lpstr>
      <vt:lpstr>PowerPoint Presentation</vt:lpstr>
      <vt:lpstr>What is .Net Core? </vt:lpstr>
      <vt:lpstr>Characteristics of .NET Core? </vt:lpstr>
      <vt:lpstr>Installation</vt:lpstr>
      <vt:lpstr>CLI</vt:lpstr>
      <vt:lpstr>CLI</vt:lpstr>
      <vt:lpstr>CLI</vt:lpstr>
      <vt:lpstr>Structure</vt:lpstr>
      <vt:lpstr>Structure</vt:lpstr>
      <vt:lpstr>Structure</vt:lpstr>
      <vt:lpstr>Program.cs</vt:lpstr>
      <vt:lpstr>Program.cs</vt:lpstr>
      <vt:lpstr>startup.cs</vt:lpstr>
      <vt:lpstr>startup.cs</vt:lpstr>
      <vt:lpstr>startup.cs</vt:lpstr>
      <vt:lpstr>Demo</vt:lpstr>
      <vt:lpstr>Exception Handling</vt:lpstr>
      <vt:lpstr>Logging</vt:lpstr>
      <vt:lpstr>Publish cross-platform .NET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Garg, Vishal</cp:lastModifiedBy>
  <cp:revision>58</cp:revision>
  <dcterms:created xsi:type="dcterms:W3CDTF">2019-10-13T14:22:03Z</dcterms:created>
  <dcterms:modified xsi:type="dcterms:W3CDTF">2019-10-30T14:28:41Z</dcterms:modified>
</cp:coreProperties>
</file>